
<file path=[Content_Types].xml><?xml version="1.0" encoding="utf-8"?>
<Types xmlns="http://schemas.openxmlformats.org/package/2006/content-types">
  <Override PartName="/ppt/theme/theme5.xml" ContentType="application/vnd.openxmlformats-officedocument.theme+xml"/>
  <Override PartName="/ppt/slideLayouts/slideLayout307.xml" ContentType="application/vnd.openxmlformats-officedocument.presentationml.slideLayout+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193.xml" ContentType="application/vnd.openxmlformats-officedocument.presentationml.slideLayout+xml"/>
  <Override PartName="/ppt/slideLayouts/slideLayout332.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Override PartName="/ppt/slideLayouts/slideLayout269.xml" ContentType="application/vnd.openxmlformats-officedocument.presentationml.slideLayout+xml"/>
  <Default Extension="xml" ContentType="application/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slideLayouts/slideLayout247.xml" ContentType="application/vnd.openxmlformats-officedocument.presentationml.slideLayout+xml"/>
  <Override PartName="/ppt/slideLayouts/slideLayout294.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notesSlides/notesSlide16.xml" ContentType="application/vnd.openxmlformats-officedocument.presentationml.notesSlide+xml"/>
  <Override PartName="/ppt/slideMasters/slideMaster33.xml" ContentType="application/vnd.openxmlformats-officedocument.presentationml.slideMaster+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225.xml" ContentType="application/vnd.openxmlformats-officedocument.presentationml.slideLayout+xml"/>
  <Override PartName="/ppt/slideLayouts/slideLayout272.xml" ContentType="application/vnd.openxmlformats-officedocument.presentationml.slideLayout+xml"/>
  <Override PartName="/ppt/slideLayouts/slideLayout203.xml" ContentType="application/vnd.openxmlformats-officedocument.presentationml.slideLayout+xml"/>
  <Override PartName="/ppt/slideLayouts/slideLayout250.xml" ContentType="application/vnd.openxmlformats-officedocument.presentationml.slideLayout+xml"/>
  <Override PartName="/ppt/theme/theme32.xml" ContentType="application/vnd.openxmlformats-officedocument.theme+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Layouts/slideLayout326.xml" ContentType="application/vnd.openxmlformats-officedocument.presentationml.slideLayout+xml"/>
  <Override PartName="/ppt/slides/slide19.xml" ContentType="application/vnd.openxmlformats-officedocument.presentationml.slide+xml"/>
  <Default Extension="png" ContentType="image/png"/>
  <Override PartName="/ppt/slideLayouts/slideLayout118.xml" ContentType="application/vnd.openxmlformats-officedocument.presentationml.slideLayout+xml"/>
  <Override PartName="/ppt/slideLayouts/slideLayout16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304.xml" ContentType="application/vnd.openxmlformats-officedocument.presentationml.slideLayout+xml"/>
  <Override PartName="/ppt/slideMasters/slideMaster27.xml" ContentType="application/vnd.openxmlformats-officedocument.presentationml.slideMaster+xml"/>
  <Override PartName="/ppt/slideLayouts/slideLayout43.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Override PartName="/ppt/slideLayouts/slideLayout288.xml" ContentType="application/vnd.openxmlformats-officedocument.presentationml.slideLayout+xml"/>
  <Override PartName="/ppt/slides/slide22.xml" ContentType="application/vnd.openxmlformats-officedocument.presentationml.slide+xml"/>
  <Override PartName="/ppt/slideLayouts/slideLayout219.xml" ContentType="application/vnd.openxmlformats-officedocument.presentationml.slideLayout+xml"/>
  <Override PartName="/ppt/slideLayouts/slideLayout266.xml" ContentType="application/vnd.openxmlformats-officedocument.presentationml.slideLayout+xml"/>
  <Override PartName="/ppt/slideLayouts/slideLayout21.xml" ContentType="application/vnd.openxmlformats-officedocument.presentationml.slideLayout+xml"/>
  <Override PartName="/ppt/slideLayouts/slideLayout121.xml" ContentType="application/vnd.openxmlformats-officedocument.presentationml.slideLayout+xml"/>
  <Override PartName="/ppt/theme/theme26.xml" ContentType="application/vnd.openxmlformats-officedocument.theme+xml"/>
  <Override PartName="/ppt/notesSlides/notesSlide13.xml" ContentType="application/vnd.openxmlformats-officedocument.presentationml.notesSlide+xml"/>
  <Override PartName="/ppt/slideMasters/slideMaster30.xml" ContentType="application/vnd.openxmlformats-officedocument.presentationml.slideMaster+xml"/>
  <Override PartName="/ppt/slideLayouts/slideLayout244.xml" ContentType="application/vnd.openxmlformats-officedocument.presentationml.slideLayout+xml"/>
  <Override PartName="/ppt/slideLayouts/slideLayout291.xml" ContentType="application/vnd.openxmlformats-officedocument.presentationml.slideLayout+xml"/>
  <Override PartName="/ppt/slideLayouts/slideLayout222.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slideLayouts/slideLayout159.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137.xml" ContentType="application/vnd.openxmlformats-officedocument.presentationml.slideLayout+xml"/>
  <Override PartName="/ppt/slideLayouts/slideLayout184.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Layouts/slideLayout32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Layouts/slideLayout249.xml" ContentType="application/vnd.openxmlformats-officedocument.presentationml.slideLayout+xml"/>
  <Override PartName="/ppt/slideLayouts/slideLayout296.xml" ContentType="application/vnd.openxmlformats-officedocument.presentationml.slideLayout+xml"/>
  <Override PartName="/ppt/slideLayouts/slideLayout301.xml" ContentType="application/vnd.openxmlformats-officedocument.presentationml.slideLayout+xml"/>
  <Override PartName="/ppt/slideLayouts/slideLayout312.xml" ContentType="application/vnd.openxmlformats-officedocument.presentationml.slideLayout+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Layouts/slideLayout238.xml" ContentType="application/vnd.openxmlformats-officedocument.presentationml.slideLayout+xml"/>
  <Override PartName="/ppt/slideLayouts/slideLayout285.xml" ContentType="application/vnd.openxmlformats-officedocument.presentationml.slideLayout+xml"/>
  <Override PartName="/ppt/slideMasters/slideMaster24.xml" ContentType="application/vnd.openxmlformats-officedocument.presentationml.slideMaster+xml"/>
  <Override PartName="/ppt/slides/slide30.xml" ContentType="application/vnd.openxmlformats-officedocument.presentationml.slide+xml"/>
  <Override PartName="/ppt/slideLayouts/slideLayout40.xml" ContentType="application/vnd.openxmlformats-officedocument.presentationml.slideLayout+xml"/>
  <Override PartName="/ppt/slideLayouts/slideLayout227.xml" ContentType="application/vnd.openxmlformats-officedocument.presentationml.slideLayout+xml"/>
  <Override PartName="/ppt/slideLayouts/slideLayout274.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16.xml" ContentType="application/vnd.openxmlformats-officedocument.presentationml.slideLayout+xml"/>
  <Override PartName="/ppt/slideLayouts/slideLayout252.xml" ContentType="application/vnd.openxmlformats-officedocument.presentationml.slideLayout+xml"/>
  <Override PartName="/ppt/slideLayouts/slideLayout263.xml" ContentType="application/vnd.openxmlformats-officedocument.presentationml.slideLayout+xml"/>
  <Override PartName="/ppt/theme/theme23.xml" ContentType="application/vnd.openxmlformats-officedocument.theme+xml"/>
  <Override PartName="/ppt/theme/theme34.xml" ContentType="application/vnd.openxmlformats-officedocument.theme+xml"/>
  <Override PartName="/ppt/notesSlides/notesSlide9.xml" ContentType="application/vnd.openxmlformats-officedocument.presentationml.notes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241.xml" ContentType="application/vnd.openxmlformats-officedocument.presentationml.slideLayout+xml"/>
  <Override PartName="/ppt/slideLayouts/slideLayout339.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230.xml" ContentType="application/vnd.openxmlformats-officedocument.presentationml.slideLayout+xml"/>
  <Override PartName="/ppt/slideLayouts/slideLayout317.xml" ContentType="application/vnd.openxmlformats-officedocument.presentationml.slideLayout+xml"/>
  <Override PartName="/ppt/slideLayouts/slideLayout328.xml" ContentType="application/vnd.openxmlformats-officedocument.presentationml.slideLayout+xml"/>
  <Override PartName="/ppt/slideMasters/slideMaster2.xml" ContentType="application/vnd.openxmlformats-officedocument.presentationml.slideMaster+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slideLayouts/slideLayout306.xml" ContentType="application/vnd.openxmlformats-officedocument.presentationml.slideLayout+xml"/>
  <Override PartName="/ppt/notesSlides/notesSlide1.xml" ContentType="application/vnd.openxmlformats-officedocument.presentationml.notesSlide+xml"/>
  <Override PartName="/ppt/slideMasters/slideMaster29.xml" ContentType="application/vnd.openxmlformats-officedocument.presentationml.slideMaster+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Layouts/slideLayout279.xml" ContentType="application/vnd.openxmlformats-officedocument.presentationml.slideLayout+xml"/>
  <Override PartName="/ppt/slideLayouts/slideLayout342.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Layouts/slideLayout268.xml" ContentType="application/vnd.openxmlformats-officedocument.presentationml.slideLayout+xml"/>
  <Override PartName="/ppt/slideLayouts/slideLayout320.xml" ContentType="application/vnd.openxmlformats-officedocument.presentationml.slideLayout+xml"/>
  <Override PartName="/ppt/slideLayouts/slideLayout331.xml" ContentType="application/vnd.openxmlformats-officedocument.presentationml.slideLayout+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slideLayouts/slideLayout257.xml" ContentType="application/vnd.openxmlformats-officedocument.presentationml.slideLayout+xml"/>
  <Override PartName="/ppt/theme/theme28.xml" ContentType="application/vnd.openxmlformats-officedocument.theme+xml"/>
  <Override PartName="/ppt/notesSlides/notesSlide15.xml" ContentType="application/vnd.openxmlformats-officedocument.presentationml.notesSlide+xml"/>
  <Override PartName="/ppt/slideMasters/slideMaster32.xml" ContentType="application/vnd.openxmlformats-officedocument.presentationml.slideMaster+xml"/>
  <Override PartName="/ppt/slideLayouts/slideLayout12.xml" ContentType="application/vnd.openxmlformats-officedocument.presentationml.slideLayout+xml"/>
  <Override PartName="/ppt/slideLayouts/slideLayout101.xml" ContentType="application/vnd.openxmlformats-officedocument.presentationml.slideLayout+xml"/>
  <Override PartName="/ppt/theme/theme17.xml" ContentType="application/vnd.openxmlformats-officedocument.theme+xml"/>
  <Override PartName="/ppt/slideLayouts/slideLayout235.xml" ContentType="application/vnd.openxmlformats-officedocument.presentationml.slideLayout+xml"/>
  <Override PartName="/ppt/slideLayouts/slideLayout246.xml" ContentType="application/vnd.openxmlformats-officedocument.presentationml.slideLayout+xml"/>
  <Override PartName="/ppt/slideLayouts/slideLayout293.xml" ContentType="application/vnd.openxmlformats-officedocument.presentationml.slideLayout+xml"/>
  <Override PartName="/ppt/slideMasters/slideMaster21.xml" ContentType="application/vnd.openxmlformats-officedocument.presentationml.slideMaster+xml"/>
  <Override PartName="/ppt/slideLayouts/slideLayout224.xml" ContentType="application/vnd.openxmlformats-officedocument.presentationml.slideLayout+xml"/>
  <Override PartName="/ppt/slideLayouts/slideLayout271.xml" ContentType="application/vnd.openxmlformats-officedocument.presentationml.slideLayout+xml"/>
  <Override PartName="/ppt/slideLayouts/slideLayout282.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Layouts/slideLayout213.xml" ContentType="application/vnd.openxmlformats-officedocument.presentationml.slideLayout+xml"/>
  <Override PartName="/ppt/slideLayouts/slideLayout260.xml" ContentType="application/vnd.openxmlformats-officedocument.presentationml.slideLayout+xml"/>
  <Override PartName="/ppt/theme/theme31.xml" ContentType="application/vnd.openxmlformats-officedocument.theme+xml"/>
  <Override PartName="/ppt/notesSlides/notesSlide6.xml" ContentType="application/vnd.openxmlformats-officedocument.presentationml.notesSlide+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slideLayouts/slideLayout336.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Layouts/slideLayout32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Layouts/slideLayout298.xml" ContentType="application/vnd.openxmlformats-officedocument.presentationml.slideLayout+xml"/>
  <Override PartName="/ppt/slideLayouts/slideLayout303.xml" ContentType="application/vnd.openxmlformats-officedocument.presentationml.slideLayout+xml"/>
  <Override PartName="/ppt/slideLayouts/slideLayout314.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287.xml" ContentType="application/vnd.openxmlformats-officedocument.presentationml.slideLayout+xml"/>
  <Override PartName="/ppt/slideMasters/slideMaster26.xml" ContentType="application/vnd.openxmlformats-officedocument.presentationml.slideMaster+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Layouts/slideLayout276.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ppt/slideLayouts/slideLayout254.xml" ContentType="application/vnd.openxmlformats-officedocument.presentationml.slideLayout+xml"/>
  <Override PartName="/ppt/slideLayouts/slideLayout265.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slideLayouts/slideLayout243.xml" ContentType="application/vnd.openxmlformats-officedocument.presentationml.slideLayout+xml"/>
  <Override PartName="/ppt/theme/theme25.xml" ContentType="application/vnd.openxmlformats-officedocument.theme+xml"/>
  <Override PartName="/ppt/slideLayouts/slideLayout290.xml" ContentType="application/vnd.openxmlformats-officedocument.presentationml.slideLayout+xml"/>
  <Override PartName="/ppt/notesSlides/notesSlide12.xml" ContentType="application/vnd.openxmlformats-officedocument.presentationml.notesSlide+xml"/>
  <Override PartName="/ppt/slideLayouts/slideLayout232.xml" ContentType="application/vnd.openxmlformats-officedocument.presentationml.slideLayout+xml"/>
  <Override PartName="/ppt/slideLayouts/slideLayout319.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Layouts/slideLayout308.xml" ContentType="application/vnd.openxmlformats-officedocument.presentationml.slideLayout+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Layouts/slideLayout322.xml" ContentType="application/vnd.openxmlformats-officedocument.presentationml.slideLayout+xml"/>
  <Override PartName="/ppt/slideLayouts/slideLayout33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259.xml" ContentType="application/vnd.openxmlformats-officedocument.presentationml.slideLayout+xml"/>
  <Override PartName="/ppt/slideLayouts/slideLayout311.xml" ContentType="application/vnd.openxmlformats-officedocument.presentationml.slideLayout+xml"/>
  <Override PartName="/ppt/notesSlides/notesSlide17.xml" ContentType="application/vnd.openxmlformats-officedocument.presentationml.notes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theme/theme19.xml" ContentType="application/vnd.openxmlformats-officedocument.theme+xml"/>
  <Override PartName="/ppt/slideLayouts/slideLayout248.xml" ContentType="application/vnd.openxmlformats-officedocument.presentationml.slideLayout+xml"/>
  <Override PartName="/ppt/slideLayouts/slideLayout295.xml" ContentType="application/vnd.openxmlformats-officedocument.presentationml.slideLayout+xml"/>
  <Override PartName="/ppt/slideLayouts/slideLayout300.xml" ContentType="application/vnd.openxmlformats-officedocument.presentationml.slideLayout+xml"/>
  <Override PartName="/ppt/slideMasters/slideMaster23.xml" ContentType="application/vnd.openxmlformats-officedocument.presentationml.slideMaster+xml"/>
  <Override PartName="/ppt/slides/slide40.xml" ContentType="application/vnd.openxmlformats-officedocument.presentationml.slide+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37.xml" ContentType="application/vnd.openxmlformats-officedocument.presentationml.slideLayout+xml"/>
  <Override PartName="/ppt/slideLayouts/slideLayout273.xml" ContentType="application/vnd.openxmlformats-officedocument.presentationml.slideLayout+xml"/>
  <Override PartName="/ppt/slideLayouts/slideLayout284.xml" ContentType="application/vnd.openxmlformats-officedocument.presentationml.slideLayout+xml"/>
  <Default Extension="wdp" ContentType="image/vnd.ms-photo"/>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262.xml" ContentType="application/vnd.openxmlformats-officedocument.presentationml.slideLayout+xml"/>
  <Override PartName="/ppt/theme/theme33.xml" ContentType="application/vnd.openxmlformats-officedocument.theme+xml"/>
  <Default Extension="gif" ContentType="image/gif"/>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slideLayouts/slideLayout251.xml" ContentType="application/vnd.openxmlformats-officedocument.presentationml.slideLayout+xml"/>
  <Override PartName="/ppt/theme/theme22.xml" ContentType="application/vnd.openxmlformats-officedocument.theme+xml"/>
  <Override PartName="/ppt/slideLayouts/slideLayout338.xml" ContentType="application/vnd.openxmlformats-officedocument.presentationml.slideLayout+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ppt/slideLayouts/slideLayout327.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Layouts/slideLayout316.xml" ContentType="application/vnd.openxmlformats-officedocument.presentationml.slideLayout+xml"/>
  <Override PartName="/ppt/slideMasters/slideMaster1.xml" ContentType="application/vnd.openxmlformats-officedocument.presentationml.slideMaster+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Layouts/slideLayout289.xml" ContentType="application/vnd.openxmlformats-officedocument.presentationml.slideLayout+xml"/>
  <Override PartName="/ppt/slideLayouts/slideLayout305.xml" ContentType="application/vnd.openxmlformats-officedocument.presentationml.slideLayout+xml"/>
  <Override PartName="/ppt/slideLayouts/slideLayout341.xml" ContentType="application/vnd.openxmlformats-officedocument.presentationml.slideLayout+xml"/>
  <Override PartName="/ppt/slideMasters/slideMaster28.xml" ContentType="application/vnd.openxmlformats-officedocument.presentationml.slideMaster+xml"/>
  <Override PartName="/ppt/slides/slide34.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Override PartName="/ppt/slideLayouts/slideLayout278.xml" ContentType="application/vnd.openxmlformats-officedocument.presentationml.slideLayout+xml"/>
  <Override PartName="/ppt/slideLayouts/slideLayout330.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slideLayouts/slideLayout267.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245.xml" ContentType="application/vnd.openxmlformats-officedocument.presentationml.slideLayout+xml"/>
  <Override PartName="/ppt/theme/theme27.xml" ContentType="application/vnd.openxmlformats-officedocument.theme+xml"/>
  <Override PartName="/ppt/slideLayouts/slideLayout292.xml" ContentType="application/vnd.openxmlformats-officedocument.presentationml.slideLayout+xml"/>
  <Override PartName="/ppt/notesSlides/notesSlide14.xml" ContentType="application/vnd.openxmlformats-officedocument.presentationml.notesSlide+xml"/>
  <Override PartName="/ppt/slideMasters/slideMaster31.xml" ContentType="application/vnd.openxmlformats-officedocument.presentationml.slideMaster+xml"/>
  <Override PartName="/ppt/commentAuthors.xml" ContentType="application/vnd.openxmlformats-officedocument.presentationml.commentAuthors+xml"/>
  <Override PartName="/ppt/slideLayouts/slideLayout100.xml" ContentType="application/vnd.openxmlformats-officedocument.presentationml.slideLayout+xml"/>
  <Override PartName="/ppt/slideLayouts/slideLayout234.xml" ContentType="application/vnd.openxmlformats-officedocument.presentationml.slideLayout+xml"/>
  <Override PartName="/ppt/slideLayouts/slideLayout281.xml" ContentType="application/vnd.openxmlformats-officedocument.presentationml.slideLayout+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slideLayouts/slideLayout223.xml" ContentType="application/vnd.openxmlformats-officedocument.presentationml.slideLayout+xml"/>
  <Override PartName="/ppt/slideLayouts/slideLayout270.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theme/theme30.xml" ContentType="application/vnd.openxmlformats-officedocument.them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Layouts/slideLayout324.xml" ContentType="application/vnd.openxmlformats-officedocument.presentationml.slideLayout+xml"/>
  <Override PartName="/ppt/slideLayouts/slideLayout33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slideLayouts/slideLayout31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63.xml" ContentType="application/vnd.openxmlformats-officedocument.presentationml.slideLayout+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Layouts/slideLayout297.xml" ContentType="application/vnd.openxmlformats-officedocument.presentationml.slideLayout+xml"/>
  <Override PartName="/ppt/slideLayouts/slideLayout302.xml" ContentType="application/vnd.openxmlformats-officedocument.presentationml.slideLayout+xml"/>
  <Override PartName="/ppt/slideMasters/slideMaster25.xml" ContentType="application/vnd.openxmlformats-officedocument.presentationml.slideMaster+xml"/>
  <Override PartName="/ppt/slides/slide31.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Override PartName="/ppt/slideLayouts/slideLayout228.xml" ContentType="application/vnd.openxmlformats-officedocument.presentationml.slideLayout+xml"/>
  <Override PartName="/ppt/slideLayouts/slideLayout239.xml" ContentType="application/vnd.openxmlformats-officedocument.presentationml.slideLayout+xml"/>
  <Override PartName="/ppt/slideLayouts/slideLayout275.xml" ContentType="application/vnd.openxmlformats-officedocument.presentationml.slideLayout+xml"/>
  <Override PartName="/ppt/slideLayouts/slideLayout286.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217.xml" ContentType="application/vnd.openxmlformats-officedocument.presentationml.slideLayout+xml"/>
  <Override PartName="/ppt/slideLayouts/slideLayout264.xml" ContentType="application/vnd.openxmlformats-officedocument.presentationml.slideLayout+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theme/theme24.xml" ContentType="application/vnd.openxmlformats-officedocument.theme+xml"/>
  <Override PartName="/ppt/notesSlides/notesSlide11.xml" ContentType="application/vnd.openxmlformats-officedocument.presentationml.notesSlide+xml"/>
  <Override PartName="/ppt/theme/theme13.xml" ContentType="application/vnd.openxmlformats-officedocument.theme+xml"/>
  <Override PartName="/ppt/slideLayouts/slideLayout179.xml" ContentType="application/vnd.openxmlformats-officedocument.presentationml.slideLayout+xml"/>
  <Override PartName="/ppt/slideLayouts/slideLayout231.xml" ContentType="application/vnd.openxmlformats-officedocument.presentationml.slideLayout+xml"/>
  <Override PartName="/ppt/slideLayouts/slideLayout242.xml" ContentType="application/vnd.openxmlformats-officedocument.presentationml.slideLayout+xml"/>
  <Override PartName="/ppt/slideLayouts/slideLayout329.xml" ContentType="application/vnd.openxmlformats-officedocument.presentationml.slideLayout+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168.xml" ContentType="application/vnd.openxmlformats-officedocument.presentationml.slideLayout+xml"/>
  <Override PartName="/ppt/slideLayouts/slideLayout220.xml" ContentType="application/vnd.openxmlformats-officedocument.presentationml.slideLayout+xml"/>
  <Override PartName="/ppt/slideLayouts/slideLayout318.xml" ContentType="application/vnd.openxmlformats-officedocument.presentationml.slideLayout+xml"/>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Masters/slideMaster19.xml" ContentType="application/vnd.openxmlformats-officedocument.presentationml.slideMaster+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Layouts/slideLayout321.xml" ContentType="application/vnd.openxmlformats-officedocument.presentationml.slideLayout+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heme/themeOverride1.xml" ContentType="application/vnd.openxmlformats-officedocument.themeOverride+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283.xml" ContentType="application/vnd.openxmlformats-officedocument.presentationml.slideLayout+xml"/>
  <Override PartName="/ppt/slideMasters/slideMaster22.xml" ContentType="application/vnd.openxmlformats-officedocument.presentationml.slideMaster+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theme/theme21.xml" ContentType="application/vnd.openxmlformats-officedocument.theme+xml"/>
  <Override PartName="/ppt/slideLayouts/slideLayout261.xml" ContentType="application/vnd.openxmlformats-officedocument.presentationml.slideLayout+xml"/>
  <Override PartName="/ppt/slideLayouts/slideLayout98.xml" ContentType="application/vnd.openxmlformats-officedocument.presentationml.slideLayout+xml"/>
  <Override PartName="/ppt/slideLayouts/slideLayout337.xml" ContentType="application/vnd.openxmlformats-officedocument.presentationml.slideLayout+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29.xml" ContentType="application/vnd.openxmlformats-officedocument.presentationml.slideLayout+xml"/>
  <Override PartName="/ppt/slideLayouts/slideLayout176.xml" ContentType="application/vnd.openxmlformats-officedocument.presentationml.slideLayout+xml"/>
  <Override PartName="/ppt/slideLayouts/slideLayout31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Layouts/slideLayout299.xml" ContentType="application/vnd.openxmlformats-officedocument.presentationml.slideLayout+xml"/>
  <Override PartName="/ppt/slides/slide33.xml" ContentType="application/vnd.openxmlformats-officedocument.presentationml.slide+xml"/>
  <Override PartName="/ppt/slideLayouts/slideLayout54.xml" ContentType="application/vnd.openxmlformats-officedocument.presentationml.slideLayout+xml"/>
  <Override PartName="/ppt/slideLayouts/slideLayout277.xml" ContentType="application/vnd.openxmlformats-officedocument.presentationml.slideLayout+xml"/>
  <Override PartName="/ppt/slideLayouts/slideLayout340.xml" ContentType="application/vnd.openxmlformats-officedocument.presentationml.slideLayout+xml"/>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10.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slideLayouts/slideLayout10.xml" ContentType="application/vnd.openxmlformats-officedocument.presentationml.slideLayout+xml"/>
  <Override PartName="/ppt/theme/theme15.xml" ContentType="application/vnd.openxmlformats-officedocument.theme+xml"/>
  <Override PartName="/ppt/slideLayouts/slideLayout233.xml" ContentType="application/vnd.openxmlformats-officedocument.presentationml.slideLayout+xml"/>
  <Override PartName="/ppt/slideLayouts/slideLayout280.xml" ContentType="application/vnd.openxmlformats-officedocument.presentationml.slideLayout+xml"/>
  <Override PartName="/ppt/theme/theme7.xml" ContentType="application/vnd.openxmlformats-officedocument.theme+xml"/>
  <Override PartName="/ppt/slideLayouts/slideLayout211.xml" ContentType="application/vnd.openxmlformats-officedocument.presentationml.slideLayout+xml"/>
  <Override PartName="/ppt/slideLayouts/slideLayout309.xml" ContentType="application/vnd.openxmlformats-officedocument.presentationml.slideLayout+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48.xml" ContentType="application/vnd.openxmlformats-officedocument.presentationml.slideLayout+xml"/>
  <Override PartName="/ppt/slideLayouts/slideLayout195.xml" ContentType="application/vnd.openxmlformats-officedocument.presentationml.slideLayout+xml"/>
  <Override PartName="/ppt/slideLayouts/slideLayout33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4" r:id="rId2"/>
    <p:sldMasterId id="2147483652" r:id="rId3"/>
    <p:sldMasterId id="2147483655" r:id="rId4"/>
    <p:sldMasterId id="2147483797" r:id="rId5"/>
    <p:sldMasterId id="2147483803" r:id="rId6"/>
    <p:sldMasterId id="2147483807" r:id="rId7"/>
    <p:sldMasterId id="2147483810" r:id="rId8"/>
    <p:sldMasterId id="2147483828" r:id="rId9"/>
    <p:sldMasterId id="2147483840" r:id="rId10"/>
    <p:sldMasterId id="2147483863" r:id="rId11"/>
    <p:sldMasterId id="2147483878" r:id="rId12"/>
    <p:sldMasterId id="2147483893" r:id="rId13"/>
    <p:sldMasterId id="2147484062" r:id="rId14"/>
    <p:sldMasterId id="2147484074" r:id="rId15"/>
    <p:sldMasterId id="2147484097" r:id="rId16"/>
    <p:sldMasterId id="2147484118" r:id="rId17"/>
    <p:sldMasterId id="2147484131" r:id="rId18"/>
    <p:sldMasterId id="2147484143" r:id="rId19"/>
    <p:sldMasterId id="2147484155" r:id="rId20"/>
    <p:sldMasterId id="2147484167" r:id="rId21"/>
    <p:sldMasterId id="2147484185" r:id="rId22"/>
    <p:sldMasterId id="2147484201" r:id="rId23"/>
    <p:sldMasterId id="2147484219" r:id="rId24"/>
    <p:sldMasterId id="2147484224" r:id="rId25"/>
    <p:sldMasterId id="2147484229" r:id="rId26"/>
    <p:sldMasterId id="2147484230" r:id="rId27"/>
    <p:sldMasterId id="2147484242" r:id="rId28"/>
    <p:sldMasterId id="2147484254" r:id="rId29"/>
    <p:sldMasterId id="2147484266" r:id="rId30"/>
    <p:sldMasterId id="2147484269" r:id="rId31"/>
    <p:sldMasterId id="2147484273" r:id="rId32"/>
    <p:sldMasterId id="2147484291" r:id="rId33"/>
  </p:sldMasterIdLst>
  <p:notesMasterIdLst>
    <p:notesMasterId r:id="rId75"/>
  </p:notesMasterIdLst>
  <p:sldIdLst>
    <p:sldId id="1035" r:id="rId34"/>
    <p:sldId id="1209" r:id="rId35"/>
    <p:sldId id="1130" r:id="rId36"/>
    <p:sldId id="1133" r:id="rId37"/>
    <p:sldId id="1134" r:id="rId38"/>
    <p:sldId id="1167" r:id="rId39"/>
    <p:sldId id="1168" r:id="rId40"/>
    <p:sldId id="1169" r:id="rId41"/>
    <p:sldId id="1210" r:id="rId42"/>
    <p:sldId id="1178" r:id="rId43"/>
    <p:sldId id="1213" r:id="rId44"/>
    <p:sldId id="1214" r:id="rId45"/>
    <p:sldId id="1215" r:id="rId46"/>
    <p:sldId id="1216" r:id="rId47"/>
    <p:sldId id="1228" r:id="rId48"/>
    <p:sldId id="1186" r:id="rId49"/>
    <p:sldId id="1227" r:id="rId50"/>
    <p:sldId id="1187" r:id="rId51"/>
    <p:sldId id="1190" r:id="rId52"/>
    <p:sldId id="1191" r:id="rId53"/>
    <p:sldId id="1192" r:id="rId54"/>
    <p:sldId id="1211" r:id="rId55"/>
    <p:sldId id="1145" r:id="rId56"/>
    <p:sldId id="1146" r:id="rId57"/>
    <p:sldId id="1152" r:id="rId58"/>
    <p:sldId id="1153" r:id="rId59"/>
    <p:sldId id="1155" r:id="rId60"/>
    <p:sldId id="1159" r:id="rId61"/>
    <p:sldId id="1212" r:id="rId62"/>
    <p:sldId id="1217" r:id="rId63"/>
    <p:sldId id="1218" r:id="rId64"/>
    <p:sldId id="1219" r:id="rId65"/>
    <p:sldId id="1220" r:id="rId66"/>
    <p:sldId id="1221" r:id="rId67"/>
    <p:sldId id="1222" r:id="rId68"/>
    <p:sldId id="1223" r:id="rId69"/>
    <p:sldId id="1224" r:id="rId70"/>
    <p:sldId id="1225" r:id="rId71"/>
    <p:sldId id="1226" r:id="rId72"/>
    <p:sldId id="1229" r:id="rId73"/>
    <p:sldId id="994" r:id="rId74"/>
  </p:sldIdLst>
  <p:sldSz cx="9145588" cy="6859588"/>
  <p:notesSz cx="6797675" cy="9926638"/>
  <p:defaultTextStyle>
    <a:defPPr>
      <a:defRPr lang="en-US"/>
    </a:defPPr>
    <a:lvl1pPr algn="l" rtl="0" fontAlgn="base">
      <a:spcBef>
        <a:spcPct val="0"/>
      </a:spcBef>
      <a:spcAft>
        <a:spcPct val="0"/>
      </a:spcAft>
      <a:defRPr sz="3100" b="1" kern="1200">
        <a:solidFill>
          <a:srgbClr val="990000"/>
        </a:solidFill>
        <a:latin typeface="FrutigerNext LT Medium" pitchFamily="34" charset="0"/>
        <a:ea typeface="黑体" pitchFamily="2" charset="-122"/>
        <a:cs typeface="+mn-cs"/>
      </a:defRPr>
    </a:lvl1pPr>
    <a:lvl2pPr marL="455541" algn="l" rtl="0" fontAlgn="base">
      <a:spcBef>
        <a:spcPct val="0"/>
      </a:spcBef>
      <a:spcAft>
        <a:spcPct val="0"/>
      </a:spcAft>
      <a:defRPr sz="3100" b="1" kern="1200">
        <a:solidFill>
          <a:srgbClr val="990000"/>
        </a:solidFill>
        <a:latin typeface="FrutigerNext LT Medium" pitchFamily="34" charset="0"/>
        <a:ea typeface="黑体" pitchFamily="2" charset="-122"/>
        <a:cs typeface="+mn-cs"/>
      </a:defRPr>
    </a:lvl2pPr>
    <a:lvl3pPr marL="911085" algn="l" rtl="0" fontAlgn="base">
      <a:spcBef>
        <a:spcPct val="0"/>
      </a:spcBef>
      <a:spcAft>
        <a:spcPct val="0"/>
      </a:spcAft>
      <a:defRPr sz="3100" b="1" kern="1200">
        <a:solidFill>
          <a:srgbClr val="990000"/>
        </a:solidFill>
        <a:latin typeface="FrutigerNext LT Medium" pitchFamily="34" charset="0"/>
        <a:ea typeface="黑体" pitchFamily="2" charset="-122"/>
        <a:cs typeface="+mn-cs"/>
      </a:defRPr>
    </a:lvl3pPr>
    <a:lvl4pPr marL="1366623" algn="l" rtl="0" fontAlgn="base">
      <a:spcBef>
        <a:spcPct val="0"/>
      </a:spcBef>
      <a:spcAft>
        <a:spcPct val="0"/>
      </a:spcAft>
      <a:defRPr sz="3100" b="1" kern="1200">
        <a:solidFill>
          <a:srgbClr val="990000"/>
        </a:solidFill>
        <a:latin typeface="FrutigerNext LT Medium" pitchFamily="34" charset="0"/>
        <a:ea typeface="黑体" pitchFamily="2" charset="-122"/>
        <a:cs typeface="+mn-cs"/>
      </a:defRPr>
    </a:lvl4pPr>
    <a:lvl5pPr marL="1822167" algn="l" rtl="0" fontAlgn="base">
      <a:spcBef>
        <a:spcPct val="0"/>
      </a:spcBef>
      <a:spcAft>
        <a:spcPct val="0"/>
      </a:spcAft>
      <a:defRPr sz="3100" b="1" kern="1200">
        <a:solidFill>
          <a:srgbClr val="990000"/>
        </a:solidFill>
        <a:latin typeface="FrutigerNext LT Medium" pitchFamily="34" charset="0"/>
        <a:ea typeface="黑体" pitchFamily="2" charset="-122"/>
        <a:cs typeface="+mn-cs"/>
      </a:defRPr>
    </a:lvl5pPr>
    <a:lvl6pPr marL="2277712" algn="l" defTabSz="911085" rtl="0" eaLnBrk="1" latinLnBrk="0" hangingPunct="1">
      <a:defRPr sz="3100" b="1" kern="1200">
        <a:solidFill>
          <a:srgbClr val="990000"/>
        </a:solidFill>
        <a:latin typeface="FrutigerNext LT Medium" pitchFamily="34" charset="0"/>
        <a:ea typeface="黑体" pitchFamily="2" charset="-122"/>
        <a:cs typeface="+mn-cs"/>
      </a:defRPr>
    </a:lvl6pPr>
    <a:lvl7pPr marL="2733252" algn="l" defTabSz="911085" rtl="0" eaLnBrk="1" latinLnBrk="0" hangingPunct="1">
      <a:defRPr sz="3100" b="1" kern="1200">
        <a:solidFill>
          <a:srgbClr val="990000"/>
        </a:solidFill>
        <a:latin typeface="FrutigerNext LT Medium" pitchFamily="34" charset="0"/>
        <a:ea typeface="黑体" pitchFamily="2" charset="-122"/>
        <a:cs typeface="+mn-cs"/>
      </a:defRPr>
    </a:lvl7pPr>
    <a:lvl8pPr marL="3188794" algn="l" defTabSz="911085" rtl="0" eaLnBrk="1" latinLnBrk="0" hangingPunct="1">
      <a:defRPr sz="3100" b="1" kern="1200">
        <a:solidFill>
          <a:srgbClr val="990000"/>
        </a:solidFill>
        <a:latin typeface="FrutigerNext LT Medium" pitchFamily="34" charset="0"/>
        <a:ea typeface="黑体" pitchFamily="2" charset="-122"/>
        <a:cs typeface="+mn-cs"/>
      </a:defRPr>
    </a:lvl8pPr>
    <a:lvl9pPr marL="3644336" algn="l" defTabSz="911085" rtl="0" eaLnBrk="1" latinLnBrk="0" hangingPunct="1">
      <a:defRPr sz="3100" b="1" kern="1200">
        <a:solidFill>
          <a:srgbClr val="990000"/>
        </a:solidFill>
        <a:latin typeface="FrutigerNext LT Medium" pitchFamily="34" charset="0"/>
        <a:ea typeface="黑体"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刘高峰" initials="刘高峰"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93A17"/>
    <a:srgbClr val="990000"/>
    <a:srgbClr val="74B9E8"/>
    <a:srgbClr val="1F1F1F"/>
    <a:srgbClr val="DDDDDD"/>
    <a:srgbClr val="F1C3A7"/>
    <a:srgbClr val="B2B2B2"/>
    <a:srgbClr val="FFDEBD"/>
    <a:srgbClr val="FFCC99"/>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115" autoAdjust="0"/>
  </p:normalViewPr>
  <p:slideViewPr>
    <p:cSldViewPr snapToGrid="0" snapToObjects="1">
      <p:cViewPr>
        <p:scale>
          <a:sx n="100" d="100"/>
          <a:sy n="100" d="100"/>
        </p:scale>
        <p:origin x="-294" y="432"/>
      </p:cViewPr>
      <p:guideLst>
        <p:guide orient="horz" pos="436"/>
        <p:guide orient="horz" pos="4320"/>
        <p:guide orient="horz" pos="619"/>
        <p:guide orient="horz" pos="3542"/>
        <p:guide orient="horz" pos="845"/>
        <p:guide orient="horz"/>
        <p:guide pos="5375"/>
        <p:guide pos="385"/>
        <p:guide pos="524"/>
      </p:guideLst>
    </p:cSldViewPr>
  </p:slid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Master" Target="slideMasters/slideMaster26.xml"/><Relationship Id="rId39" Type="http://schemas.openxmlformats.org/officeDocument/2006/relationships/slide" Target="slides/slide6.xml"/><Relationship Id="rId21" Type="http://schemas.openxmlformats.org/officeDocument/2006/relationships/slideMaster" Target="slideMasters/slideMaster21.xml"/><Relationship Id="rId34" Type="http://schemas.openxmlformats.org/officeDocument/2006/relationships/slide" Target="slides/slide1.xml"/><Relationship Id="rId42" Type="http://schemas.openxmlformats.org/officeDocument/2006/relationships/slide" Target="slides/slide9.xml"/><Relationship Id="rId47" Type="http://schemas.openxmlformats.org/officeDocument/2006/relationships/slide" Target="slides/slide14.xml"/><Relationship Id="rId50" Type="http://schemas.openxmlformats.org/officeDocument/2006/relationships/slide" Target="slides/slide17.xml"/><Relationship Id="rId55" Type="http://schemas.openxmlformats.org/officeDocument/2006/relationships/slide" Target="slides/slide22.xml"/><Relationship Id="rId63" Type="http://schemas.openxmlformats.org/officeDocument/2006/relationships/slide" Target="slides/slide30.xml"/><Relationship Id="rId68" Type="http://schemas.openxmlformats.org/officeDocument/2006/relationships/slide" Target="slides/slide35.xml"/><Relationship Id="rId76"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38.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Master" Target="slideMasters/slideMaster29.xml"/><Relationship Id="rId11" Type="http://schemas.openxmlformats.org/officeDocument/2006/relationships/slideMaster" Target="slideMasters/slideMaster11.xml"/><Relationship Id="rId24" Type="http://schemas.openxmlformats.org/officeDocument/2006/relationships/slideMaster" Target="slideMasters/slideMaster24.xml"/><Relationship Id="rId32" Type="http://schemas.openxmlformats.org/officeDocument/2006/relationships/slideMaster" Target="slideMasters/slideMaster32.xml"/><Relationship Id="rId37" Type="http://schemas.openxmlformats.org/officeDocument/2006/relationships/slide" Target="slides/slide4.xml"/><Relationship Id="rId40" Type="http://schemas.openxmlformats.org/officeDocument/2006/relationships/slide" Target="slides/slide7.xml"/><Relationship Id="rId45" Type="http://schemas.openxmlformats.org/officeDocument/2006/relationships/slide" Target="slides/slide12.xml"/><Relationship Id="rId53" Type="http://schemas.openxmlformats.org/officeDocument/2006/relationships/slide" Target="slides/slide20.xml"/><Relationship Id="rId58" Type="http://schemas.openxmlformats.org/officeDocument/2006/relationships/slide" Target="slides/slide25.xml"/><Relationship Id="rId66" Type="http://schemas.openxmlformats.org/officeDocument/2006/relationships/slide" Target="slides/slide33.xml"/><Relationship Id="rId74" Type="http://schemas.openxmlformats.org/officeDocument/2006/relationships/slide" Target="slides/slide41.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28.xml"/><Relationship Id="rId10" Type="http://schemas.openxmlformats.org/officeDocument/2006/relationships/slideMaster" Target="slideMasters/slideMaster10.xml"/><Relationship Id="rId19" Type="http://schemas.openxmlformats.org/officeDocument/2006/relationships/slideMaster" Target="slideMasters/slideMaster19.xml"/><Relationship Id="rId31" Type="http://schemas.openxmlformats.org/officeDocument/2006/relationships/slideMaster" Target="slideMasters/slideMaster31.xml"/><Relationship Id="rId44" Type="http://schemas.openxmlformats.org/officeDocument/2006/relationships/slide" Target="slides/slide11.xml"/><Relationship Id="rId52" Type="http://schemas.openxmlformats.org/officeDocument/2006/relationships/slide" Target="slides/slide19.xml"/><Relationship Id="rId60" Type="http://schemas.openxmlformats.org/officeDocument/2006/relationships/slide" Target="slides/slide27.xml"/><Relationship Id="rId65" Type="http://schemas.openxmlformats.org/officeDocument/2006/relationships/slide" Target="slides/slide32.xml"/><Relationship Id="rId73" Type="http://schemas.openxmlformats.org/officeDocument/2006/relationships/slide" Target="slides/slide40.xml"/><Relationship Id="rId78"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30" Type="http://schemas.openxmlformats.org/officeDocument/2006/relationships/slideMaster" Target="slideMasters/slideMaster30.xml"/><Relationship Id="rId35" Type="http://schemas.openxmlformats.org/officeDocument/2006/relationships/slide" Target="slides/slide2.xml"/><Relationship Id="rId43" Type="http://schemas.openxmlformats.org/officeDocument/2006/relationships/slide" Target="slides/slide10.xml"/><Relationship Id="rId48" Type="http://schemas.openxmlformats.org/officeDocument/2006/relationships/slide" Target="slides/slide15.xml"/><Relationship Id="rId56" Type="http://schemas.openxmlformats.org/officeDocument/2006/relationships/slide" Target="slides/slide23.xml"/><Relationship Id="rId64" Type="http://schemas.openxmlformats.org/officeDocument/2006/relationships/slide" Target="slides/slide31.xml"/><Relationship Id="rId69" Type="http://schemas.openxmlformats.org/officeDocument/2006/relationships/slide" Target="slides/slide36.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18.xml"/><Relationship Id="rId72" Type="http://schemas.openxmlformats.org/officeDocument/2006/relationships/slide" Target="slides/slide3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Master" Target="slideMasters/slideMaster25.xml"/><Relationship Id="rId33" Type="http://schemas.openxmlformats.org/officeDocument/2006/relationships/slideMaster" Target="slideMasters/slideMaster33.xml"/><Relationship Id="rId38" Type="http://schemas.openxmlformats.org/officeDocument/2006/relationships/slide" Target="slides/slide5.xml"/><Relationship Id="rId46" Type="http://schemas.openxmlformats.org/officeDocument/2006/relationships/slide" Target="slides/slide13.xml"/><Relationship Id="rId59" Type="http://schemas.openxmlformats.org/officeDocument/2006/relationships/slide" Target="slides/slide26.xml"/><Relationship Id="rId67" Type="http://schemas.openxmlformats.org/officeDocument/2006/relationships/slide" Target="slides/slide34.xml"/><Relationship Id="rId20" Type="http://schemas.openxmlformats.org/officeDocument/2006/relationships/slideMaster" Target="slideMasters/slideMaster20.xml"/><Relationship Id="rId41" Type="http://schemas.openxmlformats.org/officeDocument/2006/relationships/slide" Target="slides/slide8.xml"/><Relationship Id="rId54" Type="http://schemas.openxmlformats.org/officeDocument/2006/relationships/slide" Target="slides/slide21.xml"/><Relationship Id="rId62" Type="http://schemas.openxmlformats.org/officeDocument/2006/relationships/slide" Target="slides/slide29.xml"/><Relationship Id="rId70" Type="http://schemas.openxmlformats.org/officeDocument/2006/relationships/slide" Target="slides/slide37.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36" Type="http://schemas.openxmlformats.org/officeDocument/2006/relationships/slide" Target="slides/slide3.xml"/><Relationship Id="rId49" Type="http://schemas.openxmlformats.org/officeDocument/2006/relationships/slide" Target="slides/slide16.xml"/><Relationship Id="rId57"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44813" cy="496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b="0">
                <a:solidFill>
                  <a:schemeClr val="tx1"/>
                </a:solidFill>
                <a:latin typeface="Arial" pitchFamily="34" charset="0"/>
                <a:ea typeface="ＭＳ Ｐゴシック" pitchFamily="34" charset="-128"/>
              </a:defRPr>
            </a:lvl1pPr>
          </a:lstStyle>
          <a:p>
            <a:pPr>
              <a:defRPr/>
            </a:pPr>
            <a:endParaRPr lang="en-US"/>
          </a:p>
        </p:txBody>
      </p:sp>
      <p:sp>
        <p:nvSpPr>
          <p:cNvPr id="7171" name="Rectangle 3"/>
          <p:cNvSpPr>
            <a:spLocks noGrp="1" noChangeArrowheads="1"/>
          </p:cNvSpPr>
          <p:nvPr>
            <p:ph type="dt" idx="1"/>
          </p:nvPr>
        </p:nvSpPr>
        <p:spPr bwMode="auto">
          <a:xfrm>
            <a:off x="3852863" y="0"/>
            <a:ext cx="2944812" cy="4968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b="0">
                <a:solidFill>
                  <a:schemeClr val="tx1"/>
                </a:solidFill>
                <a:latin typeface="Arial" pitchFamily="34" charset="0"/>
                <a:ea typeface="ＭＳ Ｐゴシック" pitchFamily="34" charset="-128"/>
              </a:defRPr>
            </a:lvl1pPr>
          </a:lstStyle>
          <a:p>
            <a:pPr>
              <a:defRPr/>
            </a:pPr>
            <a:endParaRPr lang="en-US"/>
          </a:p>
        </p:txBody>
      </p:sp>
      <p:sp>
        <p:nvSpPr>
          <p:cNvPr id="31748" name="Rectangle 4"/>
          <p:cNvSpPr>
            <a:spLocks noGrp="1" noRot="1" noChangeAspect="1" noChangeArrowheads="1" noTextEdit="1"/>
          </p:cNvSpPr>
          <p:nvPr>
            <p:ph type="sldImg" idx="2"/>
          </p:nvPr>
        </p:nvSpPr>
        <p:spPr bwMode="auto">
          <a:xfrm>
            <a:off x="917575" y="744538"/>
            <a:ext cx="4964113" cy="3722687"/>
          </a:xfrm>
          <a:prstGeom prst="rect">
            <a:avLst/>
          </a:prstGeom>
          <a:noFill/>
          <a:ln w="9525">
            <a:noFill/>
            <a:miter lim="800000"/>
            <a:headEnd/>
            <a:tailEnd/>
          </a:ln>
        </p:spPr>
      </p:sp>
      <p:sp>
        <p:nvSpPr>
          <p:cNvPr id="7173" name="Rectangle 5"/>
          <p:cNvSpPr>
            <a:spLocks noGrp="1" noChangeArrowheads="1" noTextEdit="1"/>
          </p:cNvSpPr>
          <p:nvPr>
            <p:ph type="body" sz="quarter" idx="3"/>
          </p:nvPr>
        </p:nvSpPr>
        <p:spPr bwMode="auto">
          <a:xfrm>
            <a:off x="906463" y="4714875"/>
            <a:ext cx="4984750" cy="4467225"/>
          </a:xfrm>
          <a:prstGeom prst="rect">
            <a:avLst/>
          </a:prstGeom>
          <a:noFill/>
          <a:ln w="9525" cmpd="sng">
            <a:noFill/>
            <a:miter lim="800000"/>
            <a:headEnd/>
            <a:tailEnd/>
          </a:ln>
        </p:spPr>
        <p:txBody>
          <a:bodyPr vert="horz" wrap="square" lIns="91440" tIns="45720" rIns="91440" bIns="45720" numCol="1" anchor="ctr" anchorCtr="0" compatLnSpc="1">
            <a:prstTxWarp prst="textNoShape">
              <a:avLst/>
            </a:prstTxWarp>
          </a:bodyPr>
          <a:lstStyle/>
          <a:p>
            <a:pPr lvl="0"/>
            <a:r>
              <a:rPr lang="en-US" noProof="0" smtClean="0"/>
              <a:t>                                </a:t>
            </a:r>
          </a:p>
          <a:p>
            <a:pPr lvl="1"/>
            <a:r>
              <a:rPr lang="en-US" noProof="0" smtClean="0"/>
              <a:t>            </a:t>
            </a:r>
          </a:p>
          <a:p>
            <a:pPr lvl="2"/>
            <a:r>
              <a:rPr lang="en-US" noProof="0" smtClean="0"/>
              <a:t>           </a:t>
            </a:r>
          </a:p>
          <a:p>
            <a:pPr lvl="3"/>
            <a:r>
              <a:rPr lang="en-US" noProof="0" smtClean="0"/>
              <a:t>            </a:t>
            </a:r>
          </a:p>
          <a:p>
            <a:pPr lvl="4"/>
            <a:r>
              <a:rPr lang="en-US" noProof="0" smtClean="0"/>
              <a:t>           </a:t>
            </a:r>
          </a:p>
        </p:txBody>
      </p:sp>
      <p:sp>
        <p:nvSpPr>
          <p:cNvPr id="7174" name="Rectangle 6"/>
          <p:cNvSpPr>
            <a:spLocks noGrp="1" noChangeArrowheads="1"/>
          </p:cNvSpPr>
          <p:nvPr>
            <p:ph type="ftr" sz="quarter" idx="4"/>
          </p:nvPr>
        </p:nvSpPr>
        <p:spPr bwMode="auto">
          <a:xfrm>
            <a:off x="0" y="9429750"/>
            <a:ext cx="2944813" cy="4968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b="0">
                <a:solidFill>
                  <a:schemeClr val="tx1"/>
                </a:solidFill>
                <a:latin typeface="Arial" pitchFamily="34" charset="0"/>
                <a:ea typeface="ＭＳ Ｐゴシック" pitchFamily="34" charset="-128"/>
              </a:defRPr>
            </a:lvl1pPr>
          </a:lstStyle>
          <a:p>
            <a:pPr>
              <a:defRPr/>
            </a:pPr>
            <a:endParaRPr lang="en-US"/>
          </a:p>
        </p:txBody>
      </p:sp>
      <p:sp>
        <p:nvSpPr>
          <p:cNvPr id="7175" name="Rectangle 7"/>
          <p:cNvSpPr>
            <a:spLocks noGrp="1" noChangeArrowheads="1"/>
          </p:cNvSpPr>
          <p:nvPr>
            <p:ph type="sldNum" sz="quarter" idx="5"/>
          </p:nvPr>
        </p:nvSpPr>
        <p:spPr bwMode="auto">
          <a:xfrm>
            <a:off x="3852863" y="9429750"/>
            <a:ext cx="2944812" cy="496888"/>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b="0">
                <a:solidFill>
                  <a:schemeClr val="tx1"/>
                </a:solidFill>
                <a:latin typeface="Arial" pitchFamily="34" charset="0"/>
                <a:ea typeface="ＭＳ Ｐゴシック" pitchFamily="34" charset="-128"/>
              </a:defRPr>
            </a:lvl1pPr>
          </a:lstStyle>
          <a:p>
            <a:pPr>
              <a:defRPr/>
            </a:pPr>
            <a:fld id="{2B221F40-DDD3-47AE-9578-B5236D36A15F}" type="slidenum">
              <a:rPr lang="zh-CN" alt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1pPr>
    <a:lvl2pPr marL="455541"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2pPr>
    <a:lvl3pPr marL="911085"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3pPr>
    <a:lvl4pPr marL="1366623"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4pPr>
    <a:lvl5pPr marL="1822167" algn="l" rtl="0" eaLnBrk="0" fontAlgn="base" hangingPunct="0">
      <a:spcBef>
        <a:spcPct val="30000"/>
      </a:spcBef>
      <a:spcAft>
        <a:spcPct val="0"/>
      </a:spcAft>
      <a:defRPr sz="1200" kern="1200">
        <a:solidFill>
          <a:schemeClr val="tx1"/>
        </a:solidFill>
        <a:latin typeface="Arial" pitchFamily="34" charset="0"/>
        <a:ea typeface="宋体" pitchFamily="2" charset="-122"/>
        <a:cs typeface="+mn-cs"/>
      </a:defRPr>
    </a:lvl5pPr>
    <a:lvl6pPr marL="2277712" algn="l" defTabSz="911085" rtl="0" eaLnBrk="1" latinLnBrk="0" hangingPunct="1">
      <a:defRPr sz="1200" kern="1200">
        <a:solidFill>
          <a:schemeClr val="tx1"/>
        </a:solidFill>
        <a:latin typeface="+mn-lt"/>
        <a:ea typeface="+mn-ea"/>
        <a:cs typeface="+mn-cs"/>
      </a:defRPr>
    </a:lvl6pPr>
    <a:lvl7pPr marL="2733252" algn="l" defTabSz="911085" rtl="0" eaLnBrk="1" latinLnBrk="0" hangingPunct="1">
      <a:defRPr sz="1200" kern="1200">
        <a:solidFill>
          <a:schemeClr val="tx1"/>
        </a:solidFill>
        <a:latin typeface="+mn-lt"/>
        <a:ea typeface="+mn-ea"/>
        <a:cs typeface="+mn-cs"/>
      </a:defRPr>
    </a:lvl7pPr>
    <a:lvl8pPr marL="3188794" algn="l" defTabSz="911085" rtl="0" eaLnBrk="1" latinLnBrk="0" hangingPunct="1">
      <a:defRPr sz="1200" kern="1200">
        <a:solidFill>
          <a:schemeClr val="tx1"/>
        </a:solidFill>
        <a:latin typeface="+mn-lt"/>
        <a:ea typeface="+mn-ea"/>
        <a:cs typeface="+mn-cs"/>
      </a:defRPr>
    </a:lvl8pPr>
    <a:lvl9pPr marL="3644336" algn="l" defTabSz="91108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52982-EF27-4931-A427-B472F72DAE36}" type="slidenum">
              <a:rPr lang="zh-CN" altLang="en-US"/>
              <a:pPr/>
              <a:t>2</a:t>
            </a:fld>
            <a:endParaRPr lang="en-US" altLang="zh-CN"/>
          </a:p>
        </p:txBody>
      </p:sp>
      <p:sp>
        <p:nvSpPr>
          <p:cNvPr id="1799170" name="Rectangle 2"/>
          <p:cNvSpPr>
            <a:spLocks noGrp="1" noRot="1" noChangeAspect="1" noChangeArrowheads="1" noTextEdit="1"/>
          </p:cNvSpPr>
          <p:nvPr>
            <p:ph type="sldImg"/>
          </p:nvPr>
        </p:nvSpPr>
        <p:spPr>
          <a:ln/>
        </p:spPr>
      </p:sp>
      <p:sp>
        <p:nvSpPr>
          <p:cNvPr id="179917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52982-EF27-4931-A427-B472F72DAE36}" type="slidenum">
              <a:rPr lang="zh-CN" altLang="en-US"/>
              <a:pPr/>
              <a:t>9</a:t>
            </a:fld>
            <a:endParaRPr lang="en-US" altLang="zh-CN"/>
          </a:p>
        </p:txBody>
      </p:sp>
      <p:sp>
        <p:nvSpPr>
          <p:cNvPr id="1799170" name="Rectangle 2"/>
          <p:cNvSpPr>
            <a:spLocks noGrp="1" noRot="1" noChangeAspect="1" noChangeArrowheads="1" noTextEdit="1"/>
          </p:cNvSpPr>
          <p:nvPr>
            <p:ph type="sldImg"/>
          </p:nvPr>
        </p:nvSpPr>
        <p:spPr>
          <a:ln/>
        </p:spPr>
      </p:sp>
      <p:sp>
        <p:nvSpPr>
          <p:cNvPr id="179917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59978863-F1E2-4918-A9F5-536E0C1E62C2}" type="slidenum">
              <a:rPr lang="zh-CN" altLang="en-US" smtClean="0">
                <a:solidFill>
                  <a:prstClr val="white"/>
                </a:solidFill>
              </a:rPr>
              <a:pPr/>
              <a:t>17</a:t>
            </a:fld>
            <a:endParaRPr lang="en-US" altLang="zh-CN" smtClean="0">
              <a:solidFill>
                <a:prstClr val="white"/>
              </a:solidFill>
            </a:endParaRPr>
          </a:p>
        </p:txBody>
      </p:sp>
      <p:sp>
        <p:nvSpPr>
          <p:cNvPr id="62467" name="Rectangle 2"/>
          <p:cNvSpPr>
            <a:spLocks noGrp="1" noRot="1" noChangeAspect="1" noChangeArrowheads="1" noTextEdit="1"/>
          </p:cNvSpPr>
          <p:nvPr>
            <p:ph type="sldImg"/>
          </p:nvPr>
        </p:nvSpPr>
        <p:spPr>
          <a:xfrm>
            <a:off x="917575" y="744538"/>
            <a:ext cx="4962525" cy="3722687"/>
          </a:xfrm>
          <a:ln/>
        </p:spPr>
      </p:sp>
      <p:sp>
        <p:nvSpPr>
          <p:cNvPr id="62468" name="Rectangle 3"/>
          <p:cNvSpPr>
            <a:spLocks noGrp="1" noChangeArrowheads="1"/>
          </p:cNvSpPr>
          <p:nvPr>
            <p:ph type="body" idx="1"/>
          </p:nvPr>
        </p:nvSpPr>
        <p:spPr>
          <a:noFill/>
          <a:ln/>
        </p:spPr>
        <p:txBody>
          <a:bodyPr/>
          <a:lstStyle/>
          <a:p>
            <a:pPr eaLnBrk="1" hangingPunct="1"/>
            <a:endParaRPr lang="zh-CN" alt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52982-EF27-4931-A427-B472F72DAE36}" type="slidenum">
              <a:rPr lang="zh-CN" altLang="en-US"/>
              <a:pPr/>
              <a:t>22</a:t>
            </a:fld>
            <a:endParaRPr lang="en-US" altLang="zh-CN"/>
          </a:p>
        </p:txBody>
      </p:sp>
      <p:sp>
        <p:nvSpPr>
          <p:cNvPr id="1799170" name="Rectangle 2"/>
          <p:cNvSpPr>
            <a:spLocks noGrp="1" noRot="1" noChangeAspect="1" noChangeArrowheads="1" noTextEdit="1"/>
          </p:cNvSpPr>
          <p:nvPr>
            <p:ph type="sldImg"/>
          </p:nvPr>
        </p:nvSpPr>
        <p:spPr>
          <a:ln/>
        </p:spPr>
      </p:sp>
      <p:sp>
        <p:nvSpPr>
          <p:cNvPr id="179917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7575" y="744538"/>
            <a:ext cx="4962525" cy="3721100"/>
          </a:xfrm>
        </p:spPr>
      </p:sp>
      <p:sp>
        <p:nvSpPr>
          <p:cNvPr id="3" name="备注占位符 2"/>
          <p:cNvSpPr>
            <a:spLocks noGrp="1"/>
          </p:cNvSpPr>
          <p:nvPr>
            <p:ph type="body" idx="1"/>
          </p:nvPr>
        </p:nvSpPr>
        <p:spPr/>
        <p:txBody>
          <a:bodyPr>
            <a:normAutofit/>
          </a:bodyPr>
          <a:lstStyle/>
          <a:p>
            <a:r>
              <a:rPr lang="zh-CN" altLang="en-US" dirty="0" smtClean="0"/>
              <a:t>信息来源：</a:t>
            </a:r>
            <a:endParaRPr lang="en-US" altLang="zh-CN" dirty="0" smtClean="0"/>
          </a:p>
          <a:p>
            <a:r>
              <a:rPr lang="en-US" altLang="zh-CN" dirty="0" smtClean="0"/>
              <a:t>2013</a:t>
            </a:r>
            <a:r>
              <a:rPr lang="zh-CN" altLang="en-US" dirty="0" smtClean="0"/>
              <a:t>年：</a:t>
            </a:r>
            <a:r>
              <a:rPr lang="en-US" altLang="zh-CN" dirty="0" smtClean="0"/>
              <a:t>http://www.universumtop100.cn/?utm_source=b8d6345d141c76b4daa55a4ffce55db2&amp;utm_campaign=starmarketer</a:t>
            </a:r>
          </a:p>
          <a:p>
            <a:r>
              <a:rPr lang="en-US" altLang="zh-CN" dirty="0" smtClean="0"/>
              <a:t>2014</a:t>
            </a:r>
            <a:r>
              <a:rPr lang="zh-CN" altLang="en-US" dirty="0" smtClean="0"/>
              <a:t>年：</a:t>
            </a:r>
            <a:r>
              <a:rPr lang="en-US" altLang="zh-CN" dirty="0" smtClean="0"/>
              <a:t>http://universumglobal.com/ideal-employer-rankings/student-surveys/china/china-top-100-ideal-employers-2014/</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pPr>
              <a:defRPr/>
            </a:pPr>
            <a:fld id="{F6650CA7-4F44-422C-82C0-253E35FFD69C}" type="slidenum">
              <a:rPr lang="zh-CN" altLang="en-US" smtClean="0">
                <a:solidFill>
                  <a:prstClr val="black"/>
                </a:solidFill>
              </a:rPr>
              <a:pPr>
                <a:defRPr/>
              </a:pPr>
              <a:t>23</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7575" y="744538"/>
            <a:ext cx="4962525" cy="3721100"/>
          </a:xfrm>
        </p:spPr>
      </p:sp>
      <p:sp>
        <p:nvSpPr>
          <p:cNvPr id="3" name="备注占位符 2"/>
          <p:cNvSpPr>
            <a:spLocks noGrp="1"/>
          </p:cNvSpPr>
          <p:nvPr>
            <p:ph type="body" idx="1"/>
          </p:nvPr>
        </p:nvSpPr>
        <p:spPr/>
        <p:txBody>
          <a:bodyPr/>
          <a:lstStyle/>
          <a:p>
            <a:r>
              <a:rPr lang="zh-CN" altLang="en-US" dirty="0" smtClean="0"/>
              <a:t>附上研究所或者地区部的图</a:t>
            </a:r>
            <a:endParaRPr lang="zh-CN" altLang="en-US" dirty="0"/>
          </a:p>
        </p:txBody>
      </p:sp>
      <p:sp>
        <p:nvSpPr>
          <p:cNvPr id="4" name="灯片编号占位符 3"/>
          <p:cNvSpPr>
            <a:spLocks noGrp="1"/>
          </p:cNvSpPr>
          <p:nvPr>
            <p:ph type="sldNum" sz="quarter" idx="10"/>
          </p:nvPr>
        </p:nvSpPr>
        <p:spPr/>
        <p:txBody>
          <a:bodyPr/>
          <a:lstStyle/>
          <a:p>
            <a:pPr>
              <a:defRPr/>
            </a:pPr>
            <a:fld id="{F6650CA7-4F44-422C-82C0-253E35FFD69C}" type="slidenum">
              <a:rPr lang="zh-CN" altLang="en-US" smtClean="0">
                <a:solidFill>
                  <a:prstClr val="black"/>
                </a:solidFill>
              </a:rPr>
              <a:pPr>
                <a:defRPr/>
              </a:pPr>
              <a:t>24</a:t>
            </a:fld>
            <a:endParaRPr lang="zh-CN" altLang="en-US">
              <a:solidFill>
                <a:prstClr val="black"/>
              </a:solidFill>
            </a:endParaRPr>
          </a:p>
        </p:txBody>
      </p:sp>
    </p:spTree>
    <p:extLst>
      <p:ext uri="{BB962C8B-B14F-4D97-AF65-F5344CB8AC3E}">
        <p14:creationId xmlns:p14="http://schemas.microsoft.com/office/powerpoint/2010/main" xmlns="" val="139973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7575" y="744538"/>
            <a:ext cx="4962525" cy="3721100"/>
          </a:xfrm>
        </p:spPr>
      </p:sp>
      <p:sp>
        <p:nvSpPr>
          <p:cNvPr id="3" name="备注占位符 2"/>
          <p:cNvSpPr>
            <a:spLocks noGrp="1"/>
          </p:cNvSpPr>
          <p:nvPr>
            <p:ph type="body" idx="1"/>
          </p:nvPr>
        </p:nvSpPr>
        <p:spPr/>
        <p:txBody>
          <a:bodyPr/>
          <a:lstStyle/>
          <a:p>
            <a:pPr defTabSz="918190">
              <a:defRPr/>
            </a:pPr>
            <a:r>
              <a:rPr lang="zh-CN" altLang="en-US" dirty="0" smtClean="0"/>
              <a:t>补充：</a:t>
            </a:r>
            <a:endParaRPr lang="en-US" altLang="zh-CN" dirty="0" smtClean="0"/>
          </a:p>
          <a:p>
            <a:pPr marL="229947" indent="-229947" defTabSz="918190">
              <a:buFontTx/>
              <a:buAutoNum type="arabicPeriod"/>
              <a:defRPr/>
            </a:pPr>
            <a:r>
              <a:rPr lang="zh-CN" altLang="en-US" dirty="0" smtClean="0"/>
              <a:t>离家补助：每月不低于</a:t>
            </a:r>
            <a:r>
              <a:rPr lang="en-US" altLang="zh-CN" dirty="0" smtClean="0"/>
              <a:t>11250</a:t>
            </a:r>
            <a:r>
              <a:rPr lang="zh-CN" altLang="en-US" dirty="0" smtClean="0"/>
              <a:t>元；</a:t>
            </a:r>
            <a:endParaRPr lang="en-US" altLang="zh-CN" dirty="0" smtClean="0"/>
          </a:p>
          <a:p>
            <a:pPr marL="229947" indent="-229947" defTabSz="918190">
              <a:buFontTx/>
              <a:buAutoNum type="arabicPeriod"/>
              <a:defRPr/>
            </a:pPr>
            <a:r>
              <a:rPr lang="zh-CN" altLang="en-US" dirty="0" smtClean="0"/>
              <a:t>派遣补贴：</a:t>
            </a:r>
            <a:r>
              <a:rPr lang="zh-CN" altLang="en-US" dirty="0" smtClean="0">
                <a:ea typeface="微软雅黑" pitchFamily="34" charset="-122"/>
              </a:rPr>
              <a:t>每天</a:t>
            </a:r>
            <a:r>
              <a:rPr lang="en-US" altLang="zh-CN" dirty="0" smtClean="0">
                <a:ea typeface="微软雅黑" pitchFamily="34" charset="-122"/>
              </a:rPr>
              <a:t>0~50</a:t>
            </a:r>
            <a:r>
              <a:rPr lang="zh-CN" altLang="en-US" dirty="0" smtClean="0">
                <a:ea typeface="微软雅黑" pitchFamily="34" charset="-122"/>
              </a:rPr>
              <a:t>美元不等，根据外派地点不同</a:t>
            </a:r>
          </a:p>
          <a:p>
            <a:pPr marL="229947" indent="-229947" defTabSz="918190">
              <a:buFontTx/>
              <a:buAutoNum type="arabicPeriod"/>
              <a:defRPr/>
            </a:pPr>
            <a:r>
              <a:rPr lang="zh-CN" altLang="en-US" dirty="0" smtClean="0"/>
              <a:t>伙食补贴：按公司补贴标准，含家属</a:t>
            </a:r>
            <a:endParaRPr lang="en-US" altLang="zh-CN" dirty="0" smtClean="0"/>
          </a:p>
          <a:p>
            <a:pPr marL="229947" indent="-229947" defTabSz="918190">
              <a:buFontTx/>
              <a:buAutoNum type="arabicPeriod"/>
              <a:defRPr/>
            </a:pPr>
            <a:r>
              <a:rPr lang="zh-CN" altLang="en-US" dirty="0" smtClean="0"/>
              <a:t>三套机票：</a:t>
            </a:r>
            <a:r>
              <a:rPr lang="zh-CN" altLang="en-US" dirty="0" smtClean="0">
                <a:ea typeface="微软雅黑" pitchFamily="34" charset="-122"/>
              </a:rPr>
              <a:t>每年三套往返常驻地和中国的探亲机票（可用于自己或家属探亲）</a:t>
            </a:r>
          </a:p>
          <a:p>
            <a:pPr marL="229947" indent="-229947" defTabSz="918190">
              <a:buFontTx/>
              <a:buAutoNum type="arabicPeriod"/>
              <a:defRPr/>
            </a:pPr>
            <a:r>
              <a:rPr lang="zh-CN" altLang="en-US" dirty="0" smtClean="0"/>
              <a:t>商业旅行险：</a:t>
            </a:r>
            <a:r>
              <a:rPr lang="zh-CN" altLang="en-US" dirty="0" smtClean="0">
                <a:ea typeface="微软雅黑" pitchFamily="34" charset="-122"/>
              </a:rPr>
              <a:t>海外期间若患疾病或遭意外经济上有保障</a:t>
            </a:r>
          </a:p>
          <a:p>
            <a:pPr marL="229947" indent="-229947" defTabSz="918190">
              <a:buFontTx/>
              <a:buAutoNum type="arabicPeriod"/>
              <a:defRPr/>
            </a:pPr>
            <a:r>
              <a:rPr lang="zh-CN" altLang="en-US" dirty="0" smtClean="0"/>
              <a:t>海外年休假：</a:t>
            </a:r>
            <a:r>
              <a:rPr lang="zh-CN" altLang="en-US" dirty="0" smtClean="0">
                <a:ea typeface="微软雅黑" pitchFamily="34" charset="-122"/>
              </a:rPr>
              <a:t>每年</a:t>
            </a:r>
            <a:r>
              <a:rPr lang="en-US" altLang="zh-CN" dirty="0" smtClean="0">
                <a:ea typeface="微软雅黑" pitchFamily="34" charset="-122"/>
              </a:rPr>
              <a:t>12~19</a:t>
            </a:r>
            <a:r>
              <a:rPr lang="zh-CN" altLang="en-US" dirty="0" smtClean="0">
                <a:ea typeface="微软雅黑" pitchFamily="34" charset="-122"/>
              </a:rPr>
              <a:t>天</a:t>
            </a:r>
          </a:p>
          <a:p>
            <a:pPr marL="229947" indent="-229947" defTabSz="918190">
              <a:buFontTx/>
              <a:buAutoNum type="arabicPeriod"/>
              <a:defRPr/>
            </a:pPr>
            <a:endParaRPr lang="zh-CN" altLang="zh-CN" dirty="0" smtClean="0"/>
          </a:p>
        </p:txBody>
      </p:sp>
      <p:sp>
        <p:nvSpPr>
          <p:cNvPr id="4" name="灯片编号占位符 3"/>
          <p:cNvSpPr>
            <a:spLocks noGrp="1"/>
          </p:cNvSpPr>
          <p:nvPr>
            <p:ph type="sldNum" sz="quarter" idx="10"/>
          </p:nvPr>
        </p:nvSpPr>
        <p:spPr/>
        <p:txBody>
          <a:bodyPr/>
          <a:lstStyle/>
          <a:p>
            <a:pPr>
              <a:defRPr/>
            </a:pPr>
            <a:fld id="{F6650CA7-4F44-422C-82C0-253E35FFD69C}" type="slidenum">
              <a:rPr lang="zh-CN" altLang="en-US" smtClean="0">
                <a:solidFill>
                  <a:prstClr val="black"/>
                </a:solidFill>
              </a:rPr>
              <a:pPr>
                <a:defRPr/>
              </a:pPr>
              <a:t>25</a:t>
            </a:fld>
            <a:endParaRPr lang="zh-CN" altLang="en-US">
              <a:solidFill>
                <a:prstClr val="black"/>
              </a:solidFill>
            </a:endParaRPr>
          </a:p>
        </p:txBody>
      </p:sp>
    </p:spTree>
    <p:extLst>
      <p:ext uri="{BB962C8B-B14F-4D97-AF65-F5344CB8AC3E}">
        <p14:creationId xmlns:p14="http://schemas.microsoft.com/office/powerpoint/2010/main" xmlns="" val="3942686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21384"/>
            <a:fld id="{1476B5BA-E05D-4E6C-8592-9B24E2DE8D9D}" type="slidenum">
              <a:rPr lang="zh-CN" altLang="en-US">
                <a:solidFill>
                  <a:srgbClr val="000000"/>
                </a:solidFill>
                <a:ea typeface="ＭＳ Ｐゴシック" pitchFamily="34" charset="-128"/>
              </a:rPr>
              <a:pPr defTabSz="921384"/>
              <a:t>26</a:t>
            </a:fld>
            <a:endParaRPr lang="en-US" altLang="zh-CN" dirty="0">
              <a:solidFill>
                <a:srgbClr val="000000"/>
              </a:solidFill>
              <a:ea typeface="ＭＳ Ｐゴシック" pitchFamily="34" charset="-128"/>
            </a:endParaRPr>
          </a:p>
        </p:txBody>
      </p:sp>
      <p:sp>
        <p:nvSpPr>
          <p:cNvPr id="83971" name="Rectangle 2"/>
          <p:cNvSpPr>
            <a:spLocks noGrp="1" noRot="1" noChangeAspect="1" noChangeArrowheads="1" noTextEdit="1"/>
          </p:cNvSpPr>
          <p:nvPr>
            <p:ph type="sldImg"/>
          </p:nvPr>
        </p:nvSpPr>
        <p:spPr bwMode="auto">
          <a:xfrm>
            <a:off x="919163" y="744538"/>
            <a:ext cx="4960937" cy="3721100"/>
          </a:xfrm>
          <a:noFill/>
          <a:ln>
            <a:solidFill>
              <a:srgbClr val="000000"/>
            </a:solidFill>
            <a:miter lim="800000"/>
            <a:headEnd/>
            <a:tailEnd/>
          </a:ln>
        </p:spPr>
      </p:sp>
      <p:sp>
        <p:nvSpPr>
          <p:cNvPr id="839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zh-CN" altLang="en-US" dirty="0" smtClean="0"/>
              <a:t>华为为员工建立了健全的职业健康、医疗与商业保险等保障体系，包含社会保险、商业保险的双重保障。商业保险全部由公司出资，包括商业人身意外伤害保险（最低</a:t>
            </a:r>
            <a:r>
              <a:rPr lang="en-US" altLang="zh-CN" dirty="0" smtClean="0"/>
              <a:t>50</a:t>
            </a:r>
            <a:r>
              <a:rPr lang="zh-CN" altLang="en-US" dirty="0" smtClean="0"/>
              <a:t>万人民币</a:t>
            </a:r>
            <a:r>
              <a:rPr lang="en-US" altLang="zh-CN" dirty="0" smtClean="0"/>
              <a:t>/</a:t>
            </a:r>
            <a:r>
              <a:rPr lang="zh-CN" altLang="en-US" dirty="0" smtClean="0"/>
              <a:t>人</a:t>
            </a:r>
            <a:r>
              <a:rPr lang="en-US" altLang="zh-CN" dirty="0" smtClean="0"/>
              <a:t>.</a:t>
            </a:r>
            <a:r>
              <a:rPr lang="zh-CN" altLang="en-US" dirty="0" smtClean="0"/>
              <a:t>年）、商业寿险（</a:t>
            </a:r>
            <a:r>
              <a:rPr lang="en-US" altLang="zh-CN" dirty="0" smtClean="0"/>
              <a:t>30</a:t>
            </a:r>
            <a:r>
              <a:rPr lang="zh-CN" altLang="en-US" dirty="0" smtClean="0"/>
              <a:t>万人民币</a:t>
            </a:r>
            <a:r>
              <a:rPr lang="en-US" altLang="zh-CN" dirty="0" smtClean="0"/>
              <a:t>/</a:t>
            </a:r>
            <a:r>
              <a:rPr lang="zh-CN" altLang="en-US" dirty="0" smtClean="0"/>
              <a:t>人</a:t>
            </a:r>
            <a:r>
              <a:rPr lang="en-US" altLang="zh-CN" dirty="0" smtClean="0"/>
              <a:t>.</a:t>
            </a:r>
            <a:r>
              <a:rPr lang="zh-CN" altLang="en-US" dirty="0" smtClean="0"/>
              <a:t>年）和商业重大疾病险（</a:t>
            </a:r>
            <a:r>
              <a:rPr lang="en-US" altLang="zh-CN" dirty="0" smtClean="0"/>
              <a:t>20</a:t>
            </a:r>
            <a:r>
              <a:rPr lang="zh-CN" altLang="en-US" dirty="0" smtClean="0"/>
              <a:t>万人民币</a:t>
            </a:r>
            <a:r>
              <a:rPr lang="en-US" altLang="zh-CN" dirty="0" smtClean="0"/>
              <a:t>/</a:t>
            </a:r>
            <a:r>
              <a:rPr lang="zh-CN" altLang="en-US" dirty="0" smtClean="0"/>
              <a:t>人</a:t>
            </a:r>
            <a:r>
              <a:rPr lang="en-US" altLang="zh-CN" dirty="0" smtClean="0"/>
              <a:t>.</a:t>
            </a:r>
            <a:r>
              <a:rPr lang="zh-CN" altLang="en-US" dirty="0" smtClean="0"/>
              <a:t>年）和商务旅行险（医疗最低</a:t>
            </a:r>
            <a:r>
              <a:rPr lang="en-US" altLang="zh-CN" dirty="0" smtClean="0"/>
              <a:t>16</a:t>
            </a:r>
            <a:r>
              <a:rPr lang="zh-CN" altLang="en-US" dirty="0" smtClean="0"/>
              <a:t>万</a:t>
            </a:r>
            <a:r>
              <a:rPr lang="en-US" altLang="zh-CN" dirty="0" smtClean="0"/>
              <a:t>/</a:t>
            </a:r>
            <a:r>
              <a:rPr lang="zh-CN" altLang="en-US" dirty="0" smtClean="0"/>
              <a:t>人</a:t>
            </a:r>
            <a:r>
              <a:rPr lang="en-US" altLang="zh-CN" dirty="0" smtClean="0"/>
              <a:t>.</a:t>
            </a:r>
            <a:r>
              <a:rPr lang="zh-CN" altLang="en-US" dirty="0" smtClean="0"/>
              <a:t>年）等，给予员工法定社会保险及企业法定义务之外的商业保险的保障。</a:t>
            </a:r>
          </a:p>
          <a:p>
            <a:pPr>
              <a:spcBef>
                <a:spcPct val="0"/>
              </a:spcBef>
            </a:pPr>
            <a:r>
              <a:rPr lang="zh-CN" altLang="en-US" dirty="0" smtClean="0"/>
              <a:t>华为还与美国友邦保险等公司合作，建立了全球紧急医疗救助服务。紧急情况下，员工可由专机转送到医疗条件较好的地方得到妥善救治。</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552982-EF27-4931-A427-B472F72DAE36}" type="slidenum">
              <a:rPr lang="zh-CN" altLang="en-US"/>
              <a:pPr/>
              <a:t>29</a:t>
            </a:fld>
            <a:endParaRPr lang="en-US" altLang="zh-CN"/>
          </a:p>
        </p:txBody>
      </p:sp>
      <p:sp>
        <p:nvSpPr>
          <p:cNvPr id="1799170" name="Rectangle 2"/>
          <p:cNvSpPr>
            <a:spLocks noGrp="1" noRot="1" noChangeAspect="1" noChangeArrowheads="1" noTextEdit="1"/>
          </p:cNvSpPr>
          <p:nvPr>
            <p:ph type="sldImg"/>
          </p:nvPr>
        </p:nvSpPr>
        <p:spPr>
          <a:ln/>
        </p:spPr>
      </p:sp>
      <p:sp>
        <p:nvSpPr>
          <p:cNvPr id="179917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33</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633B30-6967-4365-A766-5C72FF0C206C}" type="slidenum">
              <a:rPr lang="zh-CN" altLang="en-US" smtClean="0"/>
              <a:pPr/>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9.png"/><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2.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3.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4.xml"/></Relationships>
</file>

<file path=ppt/slideLayouts/_rels/slideLayout27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24.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3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 name="Picture 2" descr="Logo"/>
          <p:cNvPicPr>
            <a:picLocks noChangeAspect="1" noChangeArrowheads="1"/>
          </p:cNvPicPr>
          <p:nvPr userDrawn="1"/>
        </p:nvPicPr>
        <p:blipFill>
          <a:blip r:embed="rId2" cstate="print"/>
          <a:srcRect/>
          <a:stretch>
            <a:fillRect/>
          </a:stretch>
        </p:blipFill>
        <p:spPr bwMode="auto">
          <a:xfrm>
            <a:off x="7604147" y="5595963"/>
            <a:ext cx="820738" cy="822325"/>
          </a:xfrm>
          <a:prstGeom prst="rect">
            <a:avLst/>
          </a:prstGeom>
          <a:noFill/>
          <a:ln w="9525">
            <a:noFill/>
            <a:miter lim="800000"/>
            <a:headEnd/>
            <a:tailEnd/>
          </a:ln>
        </p:spPr>
      </p:pic>
      <p:sp>
        <p:nvSpPr>
          <p:cNvPr id="3" name="Text Box 3"/>
          <p:cNvSpPr txBox="1">
            <a:spLocks noChangeArrowheads="1"/>
          </p:cNvSpPr>
          <p:nvPr userDrawn="1"/>
        </p:nvSpPr>
        <p:spPr bwMode="auto">
          <a:xfrm>
            <a:off x="523898" y="6248414"/>
            <a:ext cx="2579496" cy="247952"/>
          </a:xfrm>
          <a:prstGeom prst="rect">
            <a:avLst/>
          </a:prstGeom>
          <a:noFill/>
          <a:ln w="9525">
            <a:noFill/>
            <a:miter lim="800000"/>
            <a:headEnd/>
            <a:tailEnd/>
          </a:ln>
        </p:spPr>
        <p:txBody>
          <a:bodyPr wrap="none" lIns="77918" tIns="38957" rIns="77918" bIns="38957">
            <a:spAutoFit/>
          </a:bodyPr>
          <a:lstStyle/>
          <a:p>
            <a:pPr defTabSz="781380" eaLnBrk="0" hangingPunct="0">
              <a:defRPr/>
            </a:pPr>
            <a:r>
              <a:rPr lang="en-US" sz="1100" dirty="0">
                <a:solidFill>
                  <a:schemeClr val="tx1"/>
                </a:solidFill>
                <a:latin typeface="Arial" pitchFamily="34" charset="0"/>
                <a:ea typeface="ＭＳ Ｐゴシック" pitchFamily="34" charset="-128"/>
                <a:cs typeface="Arial" pitchFamily="34" charset="0"/>
              </a:rPr>
              <a:t>HUAWEI TECHNOLOGIES CO., LTD.</a:t>
            </a:r>
          </a:p>
        </p:txBody>
      </p:sp>
      <p:sp>
        <p:nvSpPr>
          <p:cNvPr id="4" name="未知"/>
          <p:cNvSpPr>
            <a:spLocks/>
          </p:cNvSpPr>
          <p:nvPr userDrawn="1"/>
        </p:nvSpPr>
        <p:spPr bwMode="auto">
          <a:xfrm>
            <a:off x="0" y="757243"/>
            <a:ext cx="7145338" cy="3568701"/>
          </a:xfrm>
          <a:custGeom>
            <a:avLst/>
            <a:gdLst/>
            <a:ahLst/>
            <a:cxnLst>
              <a:cxn ang="0">
                <a:pos x="1936" y="1124"/>
              </a:cxn>
              <a:cxn ang="0">
                <a:pos x="2248" y="0"/>
              </a:cxn>
              <a:cxn ang="0">
                <a:pos x="0" y="0"/>
              </a:cxn>
              <a:cxn ang="0">
                <a:pos x="0" y="1124"/>
              </a:cxn>
              <a:cxn ang="0">
                <a:pos x="1936" y="1124"/>
              </a:cxn>
            </a:cxnLst>
            <a:rect l="0" t="0" r="r" b="b"/>
            <a:pathLst>
              <a:path w="2248" h="1124">
                <a:moveTo>
                  <a:pt x="1936" y="1124"/>
                </a:moveTo>
                <a:cubicBezTo>
                  <a:pt x="2156" y="589"/>
                  <a:pt x="2229" y="227"/>
                  <a:pt x="2248" y="0"/>
                </a:cubicBezTo>
                <a:cubicBezTo>
                  <a:pt x="2248" y="0"/>
                  <a:pt x="0" y="0"/>
                  <a:pt x="0" y="0"/>
                </a:cubicBezTo>
                <a:cubicBezTo>
                  <a:pt x="0" y="1124"/>
                  <a:pt x="0" y="1124"/>
                  <a:pt x="0" y="1124"/>
                </a:cubicBezTo>
                <a:cubicBezTo>
                  <a:pt x="0" y="1124"/>
                  <a:pt x="1936" y="1124"/>
                  <a:pt x="1936" y="1124"/>
                </a:cubicBezTo>
                <a:close/>
              </a:path>
            </a:pathLst>
          </a:custGeom>
          <a:gradFill rotWithShape="1">
            <a:gsLst>
              <a:gs pos="0">
                <a:srgbClr val="DE3500"/>
              </a:gs>
              <a:gs pos="100000">
                <a:srgbClr val="8E0000"/>
              </a:gs>
            </a:gsLst>
            <a:lin ang="5400000" scaled="1"/>
          </a:gradFill>
          <a:ln w="9525">
            <a:noFill/>
            <a:round/>
            <a:headEnd/>
            <a:tailEnd/>
          </a:ln>
        </p:spPr>
        <p:txBody>
          <a:bodyPr lIns="91105" tIns="45555" rIns="91105" bIns="45555"/>
          <a:lstStyle/>
          <a:p>
            <a:pPr>
              <a:defRPr/>
            </a:pPr>
            <a:endParaRPr lang="zh-CN" altLang="en-US"/>
          </a:p>
        </p:txBody>
      </p:sp>
      <p:sp>
        <p:nvSpPr>
          <p:cNvPr id="5" name="未知"/>
          <p:cNvSpPr>
            <a:spLocks/>
          </p:cNvSpPr>
          <p:nvPr userDrawn="1"/>
        </p:nvSpPr>
        <p:spPr bwMode="auto">
          <a:xfrm>
            <a:off x="6597672" y="757243"/>
            <a:ext cx="2555875" cy="3568701"/>
          </a:xfrm>
          <a:custGeom>
            <a:avLst/>
            <a:gdLst/>
            <a:ahLst/>
            <a:cxnLst>
              <a:cxn ang="0">
                <a:pos x="0" y="1124"/>
              </a:cxn>
              <a:cxn ang="0">
                <a:pos x="393" y="0"/>
              </a:cxn>
              <a:cxn ang="0">
                <a:pos x="804" y="0"/>
              </a:cxn>
              <a:cxn ang="0">
                <a:pos x="804" y="1124"/>
              </a:cxn>
              <a:cxn ang="0">
                <a:pos x="0" y="1124"/>
              </a:cxn>
            </a:cxnLst>
            <a:rect l="0" t="0" r="r" b="b"/>
            <a:pathLst>
              <a:path w="804" h="1124">
                <a:moveTo>
                  <a:pt x="0" y="1124"/>
                </a:moveTo>
                <a:cubicBezTo>
                  <a:pt x="126" y="523"/>
                  <a:pt x="279" y="184"/>
                  <a:pt x="393" y="0"/>
                </a:cubicBezTo>
                <a:cubicBezTo>
                  <a:pt x="393" y="0"/>
                  <a:pt x="804" y="0"/>
                  <a:pt x="804" y="0"/>
                </a:cubicBezTo>
                <a:cubicBezTo>
                  <a:pt x="804" y="1124"/>
                  <a:pt x="804" y="1124"/>
                  <a:pt x="804" y="1124"/>
                </a:cubicBezTo>
                <a:lnTo>
                  <a:pt x="0" y="1124"/>
                </a:lnTo>
                <a:close/>
              </a:path>
            </a:pathLst>
          </a:custGeom>
          <a:gradFill rotWithShape="1">
            <a:gsLst>
              <a:gs pos="0">
                <a:srgbClr val="DE3500"/>
              </a:gs>
              <a:gs pos="100000">
                <a:srgbClr val="8E0000"/>
              </a:gs>
            </a:gsLst>
            <a:lin ang="5400000" scaled="1"/>
          </a:gradFill>
          <a:ln w="9525">
            <a:noFill/>
            <a:round/>
            <a:headEnd/>
            <a:tailEnd/>
          </a:ln>
          <a:effectLst/>
        </p:spPr>
        <p:txBody>
          <a:bodyPr lIns="91105" tIns="45555" rIns="91105" bIns="45555"/>
          <a:lstStyle/>
          <a:p>
            <a:pPr>
              <a:defRPr/>
            </a:pPr>
            <a:endParaRPr lang="zh-CN" altLang="en-US"/>
          </a:p>
        </p:txBody>
      </p:sp>
      <p:sp>
        <p:nvSpPr>
          <p:cNvPr id="6" name="Rectangle 6"/>
          <p:cNvSpPr>
            <a:spLocks noChangeArrowheads="1"/>
          </p:cNvSpPr>
          <p:nvPr userDrawn="1"/>
        </p:nvSpPr>
        <p:spPr bwMode="auto">
          <a:xfrm>
            <a:off x="4140210" y="6238888"/>
            <a:ext cx="1561407" cy="257478"/>
          </a:xfrm>
          <a:prstGeom prst="rect">
            <a:avLst/>
          </a:prstGeom>
          <a:noFill/>
          <a:ln w="9525">
            <a:noFill/>
            <a:miter lim="800000"/>
            <a:headEnd/>
            <a:tailEnd/>
          </a:ln>
          <a:effectLst/>
        </p:spPr>
        <p:txBody>
          <a:bodyPr wrap="none" lIns="87353" tIns="43674" rIns="87353" bIns="43674">
            <a:spAutoFit/>
          </a:bodyPr>
          <a:lstStyle/>
          <a:p>
            <a:pPr defTabSz="874706" eaLnBrk="0" hangingPunct="0">
              <a:defRPr/>
            </a:pPr>
            <a:r>
              <a:rPr lang="en-US" sz="1100" dirty="0">
                <a:solidFill>
                  <a:schemeClr val="tx1"/>
                </a:solidFill>
                <a:latin typeface="Arial" pitchFamily="34" charset="0"/>
                <a:ea typeface="ＭＳ Ｐゴシック" pitchFamily="34" charset="-128"/>
                <a:cs typeface="Arial" pitchFamily="34" charset="0"/>
              </a:rPr>
              <a:t>Huawei Confidential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21"/>
            <a:ext cx="8231188"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43" y="4408520"/>
            <a:ext cx="7773987" cy="1362075"/>
          </a:xfrm>
          <a:prstGeom prst="rect">
            <a:avLst/>
          </a:prstGeom>
        </p:spPr>
        <p:txBody>
          <a:bodyPr lIns="91105" tIns="45555" rIns="91105" bIns="45555"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43" y="2906722"/>
            <a:ext cx="7773987" cy="1501774"/>
          </a:xfrm>
          <a:prstGeom prst="rect">
            <a:avLst/>
          </a:prstGeom>
        </p:spPr>
        <p:txBody>
          <a:bodyPr lIns="91105" tIns="45555" rIns="91105" bIns="45555"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21"/>
            <a:ext cx="4040188"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535136"/>
            <a:ext cx="4040188"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1" y="2174906"/>
            <a:ext cx="4040188"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43" y="1535136"/>
            <a:ext cx="4041775"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43" y="2174906"/>
            <a:ext cx="4041775"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9"/>
            <a:ext cx="3008313" cy="1162050"/>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60"/>
            <a:ext cx="5113338" cy="5854700"/>
          </a:xfrm>
          <a:prstGeom prst="rect">
            <a:avLst/>
          </a:prstGeom>
        </p:spPr>
        <p:txBody>
          <a:bodyPr lIns="91105" tIns="45555" rIns="91105" bIns="4555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2"/>
            <a:ext cx="3008313" cy="4692650"/>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96" y="4802196"/>
            <a:ext cx="5487987" cy="566738"/>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96" y="612777"/>
            <a:ext cx="5487987" cy="4116388"/>
          </a:xfrm>
          <a:prstGeom prst="rect">
            <a:avLst/>
          </a:prstGeom>
        </p:spPr>
        <p:txBody>
          <a:bodyPr lIns="91105" tIns="45555" rIns="91105" bIns="45555"/>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endParaRPr lang="zh-CN" altLang="en-US" noProof="0" smtClean="0"/>
          </a:p>
        </p:txBody>
      </p:sp>
      <p:sp>
        <p:nvSpPr>
          <p:cNvPr id="4" name="文本占位符 3"/>
          <p:cNvSpPr>
            <a:spLocks noGrp="1"/>
          </p:cNvSpPr>
          <p:nvPr>
            <p:ph type="body" sz="half" idx="2"/>
          </p:nvPr>
        </p:nvSpPr>
        <p:spPr>
          <a:xfrm>
            <a:off x="1792296" y="5368935"/>
            <a:ext cx="5487987" cy="804863"/>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21"/>
            <a:ext cx="8231188" cy="4527551"/>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1010" y="274638"/>
            <a:ext cx="2057400" cy="5853112"/>
          </a:xfrm>
          <a:prstGeom prst="rect">
            <a:avLst/>
          </a:prstGeom>
        </p:spPr>
        <p:txBody>
          <a:bodyPr vert="eaVert"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表格占位符 2"/>
          <p:cNvSpPr>
            <a:spLocks noGrp="1"/>
          </p:cNvSpPr>
          <p:nvPr>
            <p:ph type="tbl" idx="1"/>
          </p:nvPr>
        </p:nvSpPr>
        <p:spPr>
          <a:xfrm>
            <a:off x="457201" y="1600221"/>
            <a:ext cx="8231188" cy="4527551"/>
          </a:xfrm>
          <a:prstGeom prst="rect">
            <a:avLst/>
          </a:prstGeom>
        </p:spPr>
        <p:txBody>
          <a:bodyPr lIns="91105" tIns="45555" rIns="91105" bIns="45555"/>
          <a:lstStyle/>
          <a:p>
            <a:pPr lvl="0"/>
            <a:endParaRPr lang="zh-CN" altLang="en-US" noProof="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47"/>
            <a:ext cx="7773988" cy="1471613"/>
          </a:xfrm>
          <a:prstGeom prst="rect">
            <a:avLst/>
          </a:prstGeom>
        </p:spPr>
        <p:txBody>
          <a:bodyPr lIns="91105" tIns="45555" rIns="91105" bIns="45555"/>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816"/>
            <a:ext cx="6402388" cy="1752599"/>
          </a:xfrm>
          <a:prstGeom prst="rect">
            <a:avLst/>
          </a:prstGeom>
        </p:spPr>
        <p:txBody>
          <a:bodyPr lIns="91105" tIns="45555" rIns="91105" bIns="45555"/>
          <a:lstStyle>
            <a:lvl1pPr marL="0" indent="0" algn="ctr">
              <a:buNone/>
              <a:defRPr/>
            </a:lvl1pPr>
            <a:lvl2pPr marL="455541" indent="0" algn="ctr">
              <a:buNone/>
              <a:defRPr/>
            </a:lvl2pPr>
            <a:lvl3pPr marL="911085" indent="0" algn="ctr">
              <a:buNone/>
              <a:defRPr/>
            </a:lvl3pPr>
            <a:lvl4pPr marL="1366623" indent="0" algn="ctr">
              <a:buNone/>
              <a:defRPr/>
            </a:lvl4pPr>
            <a:lvl5pPr marL="1822167" indent="0" algn="ctr">
              <a:buNone/>
              <a:defRPr/>
            </a:lvl5pPr>
            <a:lvl6pPr marL="2277712" indent="0" algn="ctr">
              <a:buNone/>
              <a:defRPr/>
            </a:lvl6pPr>
            <a:lvl7pPr marL="2733252" indent="0" algn="ctr">
              <a:buNone/>
              <a:defRPr/>
            </a:lvl7pPr>
            <a:lvl8pPr marL="3188794" indent="0" algn="ctr">
              <a:buNone/>
              <a:defRPr/>
            </a:lvl8pPr>
            <a:lvl9pPr marL="3644336"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21"/>
            <a:ext cx="8231188"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43" y="4408520"/>
            <a:ext cx="7773987" cy="1362075"/>
          </a:xfrm>
          <a:prstGeom prst="rect">
            <a:avLst/>
          </a:prstGeom>
        </p:spPr>
        <p:txBody>
          <a:bodyPr lIns="91105" tIns="45555" rIns="91105" bIns="45555"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43" y="2906722"/>
            <a:ext cx="7773987" cy="1501774"/>
          </a:xfrm>
          <a:prstGeom prst="rect">
            <a:avLst/>
          </a:prstGeom>
        </p:spPr>
        <p:txBody>
          <a:bodyPr lIns="91105" tIns="45555" rIns="91105" bIns="45555"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21"/>
            <a:ext cx="4040188"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535136"/>
            <a:ext cx="4040188"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1" y="2174906"/>
            <a:ext cx="4040188"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43" y="1535136"/>
            <a:ext cx="4041775"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43" y="2174906"/>
            <a:ext cx="4041775"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9"/>
            <a:ext cx="3008313" cy="1162050"/>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60"/>
            <a:ext cx="5113338" cy="5854700"/>
          </a:xfrm>
          <a:prstGeom prst="rect">
            <a:avLst/>
          </a:prstGeom>
        </p:spPr>
        <p:txBody>
          <a:bodyPr lIns="91105" tIns="45555" rIns="91105" bIns="4555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2"/>
            <a:ext cx="3008313" cy="4692650"/>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96" y="4802196"/>
            <a:ext cx="5487987" cy="566738"/>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96" y="612777"/>
            <a:ext cx="5487987" cy="4116388"/>
          </a:xfrm>
          <a:prstGeom prst="rect">
            <a:avLst/>
          </a:prstGeom>
        </p:spPr>
        <p:txBody>
          <a:bodyPr lIns="91105" tIns="45555" rIns="91105" bIns="45555"/>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endParaRPr lang="zh-CN" altLang="en-US" noProof="0" smtClean="0"/>
          </a:p>
        </p:txBody>
      </p:sp>
      <p:sp>
        <p:nvSpPr>
          <p:cNvPr id="4" name="文本占位符 3"/>
          <p:cNvSpPr>
            <a:spLocks noGrp="1"/>
          </p:cNvSpPr>
          <p:nvPr>
            <p:ph type="body" sz="half" idx="2"/>
          </p:nvPr>
        </p:nvSpPr>
        <p:spPr>
          <a:xfrm>
            <a:off x="1792296" y="5368935"/>
            <a:ext cx="5487987" cy="804863"/>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21"/>
            <a:ext cx="8231188" cy="4527551"/>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1010" y="274638"/>
            <a:ext cx="2057400" cy="5853112"/>
          </a:xfrm>
          <a:prstGeom prst="rect">
            <a:avLst/>
          </a:prstGeom>
        </p:spPr>
        <p:txBody>
          <a:bodyPr vert="eaVert"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47"/>
            <a:ext cx="7773988" cy="1471613"/>
          </a:xfrm>
          <a:prstGeom prst="rect">
            <a:avLst/>
          </a:prstGeom>
        </p:spPr>
        <p:txBody>
          <a:bodyPr lIns="91105" tIns="45555" rIns="91105" bIns="45555"/>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816"/>
            <a:ext cx="6402388" cy="1752599"/>
          </a:xfrm>
          <a:prstGeom prst="rect">
            <a:avLst/>
          </a:prstGeom>
        </p:spPr>
        <p:txBody>
          <a:bodyPr lIns="91105" tIns="45555" rIns="91105" bIns="45555"/>
          <a:lstStyle>
            <a:lvl1pPr marL="0" indent="0" algn="ctr">
              <a:buNone/>
              <a:defRPr/>
            </a:lvl1pPr>
            <a:lvl2pPr marL="455541" indent="0" algn="ctr">
              <a:buNone/>
              <a:defRPr/>
            </a:lvl2pPr>
            <a:lvl3pPr marL="911085" indent="0" algn="ctr">
              <a:buNone/>
              <a:defRPr/>
            </a:lvl3pPr>
            <a:lvl4pPr marL="1366623" indent="0" algn="ctr">
              <a:buNone/>
              <a:defRPr/>
            </a:lvl4pPr>
            <a:lvl5pPr marL="1822167" indent="0" algn="ctr">
              <a:buNone/>
              <a:defRPr/>
            </a:lvl5pPr>
            <a:lvl6pPr marL="2277712" indent="0" algn="ctr">
              <a:buNone/>
              <a:defRPr/>
            </a:lvl6pPr>
            <a:lvl7pPr marL="2733252" indent="0" algn="ctr">
              <a:buNone/>
              <a:defRPr/>
            </a:lvl7pPr>
            <a:lvl8pPr marL="3188794" indent="0" algn="ctr">
              <a:buNone/>
              <a:defRPr/>
            </a:lvl8pPr>
            <a:lvl9pPr marL="3644336"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21"/>
            <a:ext cx="8231188"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43" y="4408520"/>
            <a:ext cx="7773987" cy="1362075"/>
          </a:xfrm>
          <a:prstGeom prst="rect">
            <a:avLst/>
          </a:prstGeom>
        </p:spPr>
        <p:txBody>
          <a:bodyPr lIns="91105" tIns="45555" rIns="91105" bIns="45555"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43" y="2906722"/>
            <a:ext cx="7773987" cy="1501774"/>
          </a:xfrm>
          <a:prstGeom prst="rect">
            <a:avLst/>
          </a:prstGeom>
        </p:spPr>
        <p:txBody>
          <a:bodyPr lIns="91105" tIns="45555" rIns="91105" bIns="45555"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21"/>
            <a:ext cx="4040188"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535136"/>
            <a:ext cx="4040188"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1" y="2174906"/>
            <a:ext cx="4040188"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43" y="1535136"/>
            <a:ext cx="4041775"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43" y="2174906"/>
            <a:ext cx="4041775"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9"/>
            <a:ext cx="3008313" cy="1162050"/>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60"/>
            <a:ext cx="5113338" cy="5854700"/>
          </a:xfrm>
          <a:prstGeom prst="rect">
            <a:avLst/>
          </a:prstGeom>
        </p:spPr>
        <p:txBody>
          <a:bodyPr lIns="91105" tIns="45555" rIns="91105" bIns="4555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2"/>
            <a:ext cx="3008313" cy="4692650"/>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96" y="4802196"/>
            <a:ext cx="5487987" cy="566738"/>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96" y="612777"/>
            <a:ext cx="5487987" cy="4116388"/>
          </a:xfrm>
          <a:prstGeom prst="rect">
            <a:avLst/>
          </a:prstGeom>
        </p:spPr>
        <p:txBody>
          <a:bodyPr lIns="91105" tIns="45555" rIns="91105" bIns="45555"/>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endParaRPr lang="zh-CN" altLang="en-US" noProof="0" smtClean="0"/>
          </a:p>
        </p:txBody>
      </p:sp>
      <p:sp>
        <p:nvSpPr>
          <p:cNvPr id="4" name="文本占位符 3"/>
          <p:cNvSpPr>
            <a:spLocks noGrp="1"/>
          </p:cNvSpPr>
          <p:nvPr>
            <p:ph type="body" sz="half" idx="2"/>
          </p:nvPr>
        </p:nvSpPr>
        <p:spPr>
          <a:xfrm>
            <a:off x="1792296" y="5368935"/>
            <a:ext cx="5487987" cy="804863"/>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21"/>
            <a:ext cx="8231188" cy="4527551"/>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1010" y="274638"/>
            <a:ext cx="2057400" cy="5853112"/>
          </a:xfrm>
          <a:prstGeom prst="rect">
            <a:avLst/>
          </a:prstGeom>
        </p:spPr>
        <p:txBody>
          <a:bodyPr vert="eaVert"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2" name="Picture 2" descr="Logo"/>
          <p:cNvPicPr>
            <a:picLocks noChangeAspect="1" noChangeArrowheads="1"/>
          </p:cNvPicPr>
          <p:nvPr/>
        </p:nvPicPr>
        <p:blipFill>
          <a:blip r:embed="rId2" cstate="print"/>
          <a:srcRect/>
          <a:stretch>
            <a:fillRect/>
          </a:stretch>
        </p:blipFill>
        <p:spPr bwMode="auto">
          <a:xfrm>
            <a:off x="7604147" y="5595963"/>
            <a:ext cx="820738" cy="822325"/>
          </a:xfrm>
          <a:prstGeom prst="rect">
            <a:avLst/>
          </a:prstGeom>
          <a:noFill/>
          <a:ln w="9525">
            <a:noFill/>
            <a:miter lim="800000"/>
            <a:headEnd/>
            <a:tailEnd/>
          </a:ln>
        </p:spPr>
      </p:pic>
      <p:sp>
        <p:nvSpPr>
          <p:cNvPr id="3" name="Text Box 3"/>
          <p:cNvSpPr txBox="1">
            <a:spLocks noChangeArrowheads="1"/>
          </p:cNvSpPr>
          <p:nvPr/>
        </p:nvSpPr>
        <p:spPr bwMode="auto">
          <a:xfrm>
            <a:off x="523898" y="6248410"/>
            <a:ext cx="2579459" cy="247936"/>
          </a:xfrm>
          <a:prstGeom prst="rect">
            <a:avLst/>
          </a:prstGeom>
          <a:noFill/>
          <a:ln w="9525">
            <a:noFill/>
            <a:miter lim="800000"/>
            <a:headEnd/>
            <a:tailEnd/>
          </a:ln>
        </p:spPr>
        <p:txBody>
          <a:bodyPr wrap="none" lIns="77900" tIns="38949" rIns="77900" bIns="38949">
            <a:spAutoFit/>
          </a:bodyPr>
          <a:lstStyle/>
          <a:p>
            <a:pPr defTabSz="781380" eaLnBrk="0" hangingPunct="0">
              <a:defRPr/>
            </a:pPr>
            <a:r>
              <a:rPr lang="en-US" sz="1100" dirty="0">
                <a:solidFill>
                  <a:schemeClr val="tx1"/>
                </a:solidFill>
                <a:latin typeface="Arial" pitchFamily="34" charset="0"/>
                <a:ea typeface="ＭＳ Ｐゴシック" pitchFamily="34" charset="-128"/>
                <a:cs typeface="Arial" pitchFamily="34" charset="0"/>
              </a:rPr>
              <a:t>HUAWEI TECHNOLOGIES CO., LTD.</a:t>
            </a:r>
          </a:p>
        </p:txBody>
      </p:sp>
      <p:sp>
        <p:nvSpPr>
          <p:cNvPr id="4" name="未知"/>
          <p:cNvSpPr>
            <a:spLocks/>
          </p:cNvSpPr>
          <p:nvPr/>
        </p:nvSpPr>
        <p:spPr bwMode="auto">
          <a:xfrm>
            <a:off x="0" y="757243"/>
            <a:ext cx="7145338" cy="3568701"/>
          </a:xfrm>
          <a:custGeom>
            <a:avLst/>
            <a:gdLst/>
            <a:ahLst/>
            <a:cxnLst>
              <a:cxn ang="0">
                <a:pos x="1936" y="1124"/>
              </a:cxn>
              <a:cxn ang="0">
                <a:pos x="2248" y="0"/>
              </a:cxn>
              <a:cxn ang="0">
                <a:pos x="0" y="0"/>
              </a:cxn>
              <a:cxn ang="0">
                <a:pos x="0" y="1124"/>
              </a:cxn>
              <a:cxn ang="0">
                <a:pos x="1936" y="1124"/>
              </a:cxn>
            </a:cxnLst>
            <a:rect l="0" t="0" r="r" b="b"/>
            <a:pathLst>
              <a:path w="2248" h="1124">
                <a:moveTo>
                  <a:pt x="1936" y="1124"/>
                </a:moveTo>
                <a:cubicBezTo>
                  <a:pt x="2156" y="589"/>
                  <a:pt x="2229" y="227"/>
                  <a:pt x="2248" y="0"/>
                </a:cubicBezTo>
                <a:cubicBezTo>
                  <a:pt x="2248" y="0"/>
                  <a:pt x="0" y="0"/>
                  <a:pt x="0" y="0"/>
                </a:cubicBezTo>
                <a:cubicBezTo>
                  <a:pt x="0" y="1124"/>
                  <a:pt x="0" y="1124"/>
                  <a:pt x="0" y="1124"/>
                </a:cubicBezTo>
                <a:cubicBezTo>
                  <a:pt x="0" y="1124"/>
                  <a:pt x="1936" y="1124"/>
                  <a:pt x="1936" y="1124"/>
                </a:cubicBezTo>
                <a:close/>
              </a:path>
            </a:pathLst>
          </a:custGeom>
          <a:gradFill rotWithShape="1">
            <a:gsLst>
              <a:gs pos="0">
                <a:srgbClr val="DE3500"/>
              </a:gs>
              <a:gs pos="100000">
                <a:srgbClr val="8E0000"/>
              </a:gs>
            </a:gsLst>
            <a:lin ang="5400000" scaled="1"/>
          </a:gradFill>
          <a:ln w="9525">
            <a:noFill/>
            <a:round/>
            <a:headEnd/>
            <a:tailEnd/>
          </a:ln>
        </p:spPr>
        <p:txBody>
          <a:bodyPr lIns="91105" tIns="45555" rIns="91105" bIns="45555"/>
          <a:lstStyle/>
          <a:p>
            <a:pPr>
              <a:defRPr/>
            </a:pPr>
            <a:endParaRPr lang="zh-CN" altLang="en-US"/>
          </a:p>
        </p:txBody>
      </p:sp>
      <p:sp>
        <p:nvSpPr>
          <p:cNvPr id="5" name="未知"/>
          <p:cNvSpPr>
            <a:spLocks/>
          </p:cNvSpPr>
          <p:nvPr/>
        </p:nvSpPr>
        <p:spPr bwMode="auto">
          <a:xfrm>
            <a:off x="6597672" y="757243"/>
            <a:ext cx="2555875" cy="3568701"/>
          </a:xfrm>
          <a:custGeom>
            <a:avLst/>
            <a:gdLst/>
            <a:ahLst/>
            <a:cxnLst>
              <a:cxn ang="0">
                <a:pos x="0" y="1124"/>
              </a:cxn>
              <a:cxn ang="0">
                <a:pos x="393" y="0"/>
              </a:cxn>
              <a:cxn ang="0">
                <a:pos x="804" y="0"/>
              </a:cxn>
              <a:cxn ang="0">
                <a:pos x="804" y="1124"/>
              </a:cxn>
              <a:cxn ang="0">
                <a:pos x="0" y="1124"/>
              </a:cxn>
            </a:cxnLst>
            <a:rect l="0" t="0" r="r" b="b"/>
            <a:pathLst>
              <a:path w="804" h="1124">
                <a:moveTo>
                  <a:pt x="0" y="1124"/>
                </a:moveTo>
                <a:cubicBezTo>
                  <a:pt x="126" y="523"/>
                  <a:pt x="279" y="184"/>
                  <a:pt x="393" y="0"/>
                </a:cubicBezTo>
                <a:cubicBezTo>
                  <a:pt x="393" y="0"/>
                  <a:pt x="804" y="0"/>
                  <a:pt x="804" y="0"/>
                </a:cubicBezTo>
                <a:cubicBezTo>
                  <a:pt x="804" y="1124"/>
                  <a:pt x="804" y="1124"/>
                  <a:pt x="804" y="1124"/>
                </a:cubicBezTo>
                <a:lnTo>
                  <a:pt x="0" y="1124"/>
                </a:lnTo>
                <a:close/>
              </a:path>
            </a:pathLst>
          </a:custGeom>
          <a:gradFill rotWithShape="1">
            <a:gsLst>
              <a:gs pos="0">
                <a:srgbClr val="DE3500"/>
              </a:gs>
              <a:gs pos="100000">
                <a:srgbClr val="8E0000"/>
              </a:gs>
            </a:gsLst>
            <a:lin ang="5400000" scaled="1"/>
          </a:gradFill>
          <a:ln w="9525">
            <a:noFill/>
            <a:round/>
            <a:headEnd/>
            <a:tailEnd/>
          </a:ln>
          <a:effectLst/>
        </p:spPr>
        <p:txBody>
          <a:bodyPr lIns="91105" tIns="45555" rIns="91105" bIns="45555"/>
          <a:lstStyle/>
          <a:p>
            <a:pPr>
              <a:defRPr/>
            </a:pPr>
            <a:endParaRPr lang="zh-CN" altLang="en-US"/>
          </a:p>
        </p:txBody>
      </p:sp>
      <p:sp>
        <p:nvSpPr>
          <p:cNvPr id="6" name="Rectangle 6"/>
          <p:cNvSpPr>
            <a:spLocks noChangeArrowheads="1"/>
          </p:cNvSpPr>
          <p:nvPr/>
        </p:nvSpPr>
        <p:spPr bwMode="auto">
          <a:xfrm>
            <a:off x="4140211" y="6238882"/>
            <a:ext cx="1561372" cy="257460"/>
          </a:xfrm>
          <a:prstGeom prst="rect">
            <a:avLst/>
          </a:prstGeom>
          <a:noFill/>
          <a:ln w="9525">
            <a:noFill/>
            <a:miter lim="800000"/>
            <a:headEnd/>
            <a:tailEnd/>
          </a:ln>
          <a:effectLst/>
        </p:spPr>
        <p:txBody>
          <a:bodyPr wrap="none" lIns="87336" tIns="43665" rIns="87336" bIns="43665">
            <a:spAutoFit/>
          </a:bodyPr>
          <a:lstStyle/>
          <a:p>
            <a:pPr defTabSz="874706" eaLnBrk="0" hangingPunct="0">
              <a:defRPr/>
            </a:pPr>
            <a:r>
              <a:rPr lang="en-US" sz="1100" dirty="0">
                <a:solidFill>
                  <a:schemeClr val="tx1"/>
                </a:solidFill>
                <a:latin typeface="Arial" pitchFamily="34" charset="0"/>
                <a:ea typeface="ＭＳ Ｐゴシック" pitchFamily="34" charset="-128"/>
                <a:cs typeface="Arial" pitchFamily="34" charset="0"/>
              </a:rPr>
              <a:t>Huawei Confidential </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21"/>
            <a:ext cx="8231188"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43" y="4408520"/>
            <a:ext cx="7773987" cy="1362075"/>
          </a:xfrm>
          <a:prstGeom prst="rect">
            <a:avLst/>
          </a:prstGeom>
        </p:spPr>
        <p:txBody>
          <a:bodyPr lIns="91105" tIns="45555" rIns="91105" bIns="45555"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43" y="2906722"/>
            <a:ext cx="7773987" cy="1501774"/>
          </a:xfrm>
          <a:prstGeom prst="rect">
            <a:avLst/>
          </a:prstGeom>
        </p:spPr>
        <p:txBody>
          <a:bodyPr lIns="91105" tIns="45555" rIns="91105" bIns="45555"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21"/>
            <a:ext cx="4040188"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535136"/>
            <a:ext cx="4040188"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1" y="2174906"/>
            <a:ext cx="4040188"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43" y="1535136"/>
            <a:ext cx="4041775"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43" y="2174906"/>
            <a:ext cx="4041775"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9"/>
            <a:ext cx="3008313" cy="1162050"/>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60"/>
            <a:ext cx="5113338" cy="5854700"/>
          </a:xfrm>
          <a:prstGeom prst="rect">
            <a:avLst/>
          </a:prstGeom>
        </p:spPr>
        <p:txBody>
          <a:bodyPr lIns="91105" tIns="45555" rIns="91105" bIns="4555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2"/>
            <a:ext cx="3008313" cy="4692650"/>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96" y="4802196"/>
            <a:ext cx="5487987" cy="566738"/>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96" y="612777"/>
            <a:ext cx="5487987" cy="4116388"/>
          </a:xfrm>
          <a:prstGeom prst="rect">
            <a:avLst/>
          </a:prstGeom>
        </p:spPr>
        <p:txBody>
          <a:bodyPr lIns="91105" tIns="45555" rIns="91105" bIns="45555"/>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endParaRPr lang="zh-CN" altLang="en-US" noProof="0" smtClean="0"/>
          </a:p>
        </p:txBody>
      </p:sp>
      <p:sp>
        <p:nvSpPr>
          <p:cNvPr id="4" name="文本占位符 3"/>
          <p:cNvSpPr>
            <a:spLocks noGrp="1"/>
          </p:cNvSpPr>
          <p:nvPr>
            <p:ph type="body" sz="half" idx="2"/>
          </p:nvPr>
        </p:nvSpPr>
        <p:spPr>
          <a:xfrm>
            <a:off x="1792296" y="5368935"/>
            <a:ext cx="5487987" cy="804863"/>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21"/>
            <a:ext cx="8231188" cy="4527551"/>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1010" y="274638"/>
            <a:ext cx="2057400" cy="5853112"/>
          </a:xfrm>
          <a:prstGeom prst="rect">
            <a:avLst/>
          </a:prstGeom>
        </p:spPr>
        <p:txBody>
          <a:bodyPr vert="eaVert"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51"/>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16"/>
            <a:ext cx="4040188" cy="2187575"/>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40190"/>
            <a:ext cx="4040188" cy="2187575"/>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Freeform 6"/>
          <p:cNvSpPr>
            <a:spLocks/>
          </p:cNvSpPr>
          <p:nvPr userDrawn="1"/>
        </p:nvSpPr>
        <p:spPr bwMode="auto">
          <a:xfrm>
            <a:off x="6257947" y="1338271"/>
            <a:ext cx="2886075" cy="3436937"/>
          </a:xfrm>
          <a:custGeom>
            <a:avLst/>
            <a:gdLst>
              <a:gd name="T0" fmla="*/ 0 w 1208"/>
              <a:gd name="T1" fmla="*/ 1077 h 1077"/>
              <a:gd name="T2" fmla="*/ 375 w 1208"/>
              <a:gd name="T3" fmla="*/ 0 h 1077"/>
              <a:gd name="T4" fmla="*/ 1208 w 1208"/>
              <a:gd name="T5" fmla="*/ 0 h 1077"/>
              <a:gd name="T6" fmla="*/ 1208 w 1208"/>
              <a:gd name="T7" fmla="*/ 1077 h 1077"/>
              <a:gd name="T8" fmla="*/ 0 w 1208"/>
              <a:gd name="T9" fmla="*/ 1077 h 1077"/>
            </a:gdLst>
            <a:ahLst/>
            <a:cxnLst>
              <a:cxn ang="0">
                <a:pos x="T0" y="T1"/>
              </a:cxn>
              <a:cxn ang="0">
                <a:pos x="T2" y="T3"/>
              </a:cxn>
              <a:cxn ang="0">
                <a:pos x="T4" y="T5"/>
              </a:cxn>
              <a:cxn ang="0">
                <a:pos x="T6" y="T7"/>
              </a:cxn>
              <a:cxn ang="0">
                <a:pos x="T8" y="T9"/>
              </a:cxn>
            </a:cxnLst>
            <a:rect l="0" t="0" r="r" b="b"/>
            <a:pathLst>
              <a:path w="1208" h="1077">
                <a:moveTo>
                  <a:pt x="0" y="1077"/>
                </a:moveTo>
                <a:cubicBezTo>
                  <a:pt x="120" y="501"/>
                  <a:pt x="267" y="176"/>
                  <a:pt x="375" y="0"/>
                </a:cubicBezTo>
                <a:cubicBezTo>
                  <a:pt x="375" y="0"/>
                  <a:pt x="1208" y="0"/>
                  <a:pt x="1208" y="0"/>
                </a:cubicBezTo>
                <a:cubicBezTo>
                  <a:pt x="1208" y="1077"/>
                  <a:pt x="1208" y="1077"/>
                  <a:pt x="1208" y="1077"/>
                </a:cubicBezTo>
                <a:lnTo>
                  <a:pt x="0" y="1077"/>
                </a:lnTo>
                <a:close/>
              </a:path>
            </a:pathLst>
          </a:custGeom>
          <a:gradFill>
            <a:gsLst>
              <a:gs pos="15000">
                <a:schemeClr val="bg1">
                  <a:lumMod val="85000"/>
                </a:schemeClr>
              </a:gs>
              <a:gs pos="80000">
                <a:schemeClr val="bg1">
                  <a:lumMod val="65000"/>
                </a:schemeClr>
              </a:gs>
            </a:gsLst>
            <a:lin ang="5400000" scaled="0"/>
          </a:gradFill>
          <a:ln>
            <a:noFill/>
          </a:ln>
        </p:spPr>
        <p:txBody>
          <a:bodyPr lIns="91105" tIns="45555" rIns="91105" bIns="45555"/>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 name="Freeform 5"/>
          <p:cNvSpPr>
            <a:spLocks/>
          </p:cNvSpPr>
          <p:nvPr userDrawn="1"/>
        </p:nvSpPr>
        <p:spPr bwMode="auto">
          <a:xfrm>
            <a:off x="3197" y="1338271"/>
            <a:ext cx="6646863" cy="3436937"/>
          </a:xfrm>
          <a:custGeom>
            <a:avLst/>
            <a:gdLst>
              <a:gd name="T0" fmla="*/ 2484 w 2783"/>
              <a:gd name="T1" fmla="*/ 1077 h 1077"/>
              <a:gd name="T2" fmla="*/ 2783 w 2783"/>
              <a:gd name="T3" fmla="*/ 0 h 1077"/>
              <a:gd name="T4" fmla="*/ 0 w 2783"/>
              <a:gd name="T5" fmla="*/ 0 h 1077"/>
              <a:gd name="T6" fmla="*/ 0 w 2783"/>
              <a:gd name="T7" fmla="*/ 1077 h 1077"/>
              <a:gd name="T8" fmla="*/ 2484 w 2783"/>
              <a:gd name="T9" fmla="*/ 1077 h 1077"/>
            </a:gdLst>
            <a:ahLst/>
            <a:cxnLst>
              <a:cxn ang="0">
                <a:pos x="T0" y="T1"/>
              </a:cxn>
              <a:cxn ang="0">
                <a:pos x="T2" y="T3"/>
              </a:cxn>
              <a:cxn ang="0">
                <a:pos x="T4" y="T5"/>
              </a:cxn>
              <a:cxn ang="0">
                <a:pos x="T6" y="T7"/>
              </a:cxn>
              <a:cxn ang="0">
                <a:pos x="T8" y="T9"/>
              </a:cxn>
            </a:cxnLst>
            <a:rect l="0" t="0" r="r" b="b"/>
            <a:pathLst>
              <a:path w="2783" h="1077">
                <a:moveTo>
                  <a:pt x="2484" y="1077"/>
                </a:moveTo>
                <a:cubicBezTo>
                  <a:pt x="2695" y="564"/>
                  <a:pt x="2765" y="218"/>
                  <a:pt x="2783" y="0"/>
                </a:cubicBezTo>
                <a:cubicBezTo>
                  <a:pt x="2783" y="0"/>
                  <a:pt x="0" y="0"/>
                  <a:pt x="0" y="0"/>
                </a:cubicBezTo>
                <a:cubicBezTo>
                  <a:pt x="0" y="1077"/>
                  <a:pt x="0" y="1077"/>
                  <a:pt x="0" y="1077"/>
                </a:cubicBezTo>
                <a:cubicBezTo>
                  <a:pt x="0" y="1077"/>
                  <a:pt x="2484" y="1077"/>
                  <a:pt x="2484" y="1077"/>
                </a:cubicBezTo>
                <a:close/>
              </a:path>
            </a:pathLst>
          </a:custGeom>
          <a:blipFill dpi="0" rotWithShape="1">
            <a:blip r:embed="rId2" cstate="print"/>
            <a:srcRect/>
            <a:stretch>
              <a:fillRect/>
            </a:stretch>
          </a:blipFill>
          <a:ln>
            <a:noFill/>
          </a:ln>
        </p:spPr>
        <p:txBody>
          <a:bodyPr lIns="91105" tIns="45555" rIns="91105" bIns="45555"/>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6" name="Text Box 7"/>
          <p:cNvSpPr txBox="1">
            <a:spLocks noChangeArrowheads="1"/>
          </p:cNvSpPr>
          <p:nvPr userDrawn="1"/>
        </p:nvSpPr>
        <p:spPr bwMode="auto">
          <a:xfrm>
            <a:off x="7391399" y="4146561"/>
            <a:ext cx="1463892" cy="276666"/>
          </a:xfrm>
          <a:prstGeom prst="rect">
            <a:avLst/>
          </a:prstGeom>
          <a:noFill/>
          <a:ln>
            <a:noFill/>
          </a:ln>
          <a:extLst>
            <a:ext uri="{909E8E84-426E-40DD-AFC4-6F175D3DCCD1}"/>
            <a:ext uri="{91240B29-F687-4F45-9708-019B960494DF}"/>
          </a:extLst>
        </p:spPr>
        <p:txBody>
          <a:bodyPr wrap="none" lIns="91105" tIns="45555" rIns="91105" bIns="45555">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200" dirty="0" smtClean="0">
                <a:solidFill>
                  <a:srgbClr val="FFFFFF"/>
                </a:solidFill>
                <a:latin typeface="Arial" pitchFamily="34" charset="0"/>
                <a:ea typeface="华文细黑"/>
                <a:cs typeface="Arial" pitchFamily="34" charset="0"/>
              </a:rPr>
              <a:t>www.huawei.com</a:t>
            </a:r>
          </a:p>
        </p:txBody>
      </p:sp>
      <p:sp>
        <p:nvSpPr>
          <p:cNvPr id="7" name="Rectangle 86"/>
          <p:cNvSpPr>
            <a:spLocks noChangeArrowheads="1"/>
          </p:cNvSpPr>
          <p:nvPr userDrawn="1"/>
        </p:nvSpPr>
        <p:spPr bwMode="auto">
          <a:xfrm>
            <a:off x="7802563" y="5529263"/>
            <a:ext cx="717550" cy="998538"/>
          </a:xfrm>
          <a:prstGeom prst="rect">
            <a:avLst/>
          </a:prstGeom>
          <a:solidFill>
            <a:schemeClr val="bg1"/>
          </a:solidFill>
          <a:ln>
            <a:noFill/>
          </a:ln>
          <a:effectLst/>
          <a:extLst>
            <a:ext uri="{91240B29-F687-4F45-9708-019B960494DF}"/>
            <a:ext uri="{AF507438-7753-43E0-B8FC-AC1667EBCBE1}"/>
          </a:extLst>
        </p:spPr>
        <p:txBody>
          <a:bodyPr wrap="none" lIns="91105" tIns="45555" rIns="91105" bIns="45555" anchor="ctr"/>
          <a:lstStyle/>
          <a:p>
            <a:pPr>
              <a:buClr>
                <a:srgbClr val="CC9900"/>
              </a:buClr>
              <a:buFont typeface="Wingdings" pitchFamily="2" charset="2"/>
              <a:buChar char="n"/>
              <a:defRPr/>
            </a:pPr>
            <a:endParaRPr lang="zh-CN" altLang="en-US" sz="1800" dirty="0">
              <a:solidFill>
                <a:srgbClr val="000000"/>
              </a:solidFill>
              <a:latin typeface="Arial" pitchFamily="34" charset="0"/>
              <a:ea typeface="华文细黑"/>
              <a:cs typeface="Arial" pitchFamily="34" charset="0"/>
            </a:endParaRPr>
          </a:p>
        </p:txBody>
      </p:sp>
      <p:sp>
        <p:nvSpPr>
          <p:cNvPr id="8" name="Rectangle 14"/>
          <p:cNvSpPr>
            <a:spLocks noChangeArrowheads="1"/>
          </p:cNvSpPr>
          <p:nvPr userDrawn="1"/>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9" name="Rectangle 15"/>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10" name="Group 16"/>
          <p:cNvGrpSpPr>
            <a:grpSpLocks/>
          </p:cNvGrpSpPr>
          <p:nvPr userDrawn="1"/>
        </p:nvGrpSpPr>
        <p:grpSpPr bwMode="auto">
          <a:xfrm>
            <a:off x="9353572" y="5280025"/>
            <a:ext cx="741363" cy="184150"/>
            <a:chOff x="6657" y="3492"/>
            <a:chExt cx="527" cy="121"/>
          </a:xfrm>
        </p:grpSpPr>
        <p:sp>
          <p:nvSpPr>
            <p:cNvPr id="11" name="Rectangle 17"/>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2" name="Rectangle 18"/>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3" name="Rectangle 19"/>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 name="Rectangle 20"/>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5" name="Group 21"/>
          <p:cNvGrpSpPr>
            <a:grpSpLocks/>
          </p:cNvGrpSpPr>
          <p:nvPr userDrawn="1"/>
        </p:nvGrpSpPr>
        <p:grpSpPr bwMode="auto">
          <a:xfrm>
            <a:off x="9353572" y="6205538"/>
            <a:ext cx="741363" cy="182562"/>
            <a:chOff x="6657" y="4103"/>
            <a:chExt cx="527" cy="121"/>
          </a:xfrm>
        </p:grpSpPr>
        <p:sp>
          <p:nvSpPr>
            <p:cNvPr id="16" name="Rectangle 22"/>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7" name="Rectangle 23"/>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8" name="Rectangle 24"/>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9" name="Rectangle 25"/>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0" name="Group 26"/>
          <p:cNvGrpSpPr>
            <a:grpSpLocks/>
          </p:cNvGrpSpPr>
          <p:nvPr userDrawn="1"/>
        </p:nvGrpSpPr>
        <p:grpSpPr bwMode="auto">
          <a:xfrm>
            <a:off x="9353572" y="6451629"/>
            <a:ext cx="741363" cy="182563"/>
            <a:chOff x="6657" y="4266"/>
            <a:chExt cx="527" cy="121"/>
          </a:xfrm>
        </p:grpSpPr>
        <p:sp>
          <p:nvSpPr>
            <p:cNvPr id="21" name="Rectangle 27"/>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2" name="Rectangle 28"/>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3" name="Rectangle 29"/>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4" name="Rectangle 30"/>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5" name="Group 31"/>
          <p:cNvGrpSpPr>
            <a:grpSpLocks/>
          </p:cNvGrpSpPr>
          <p:nvPr userDrawn="1"/>
        </p:nvGrpSpPr>
        <p:grpSpPr bwMode="auto">
          <a:xfrm>
            <a:off x="9353572" y="5529263"/>
            <a:ext cx="741363" cy="182562"/>
            <a:chOff x="6657" y="3656"/>
            <a:chExt cx="527" cy="121"/>
          </a:xfrm>
        </p:grpSpPr>
        <p:sp>
          <p:nvSpPr>
            <p:cNvPr id="26" name="Rectangle 32"/>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7" name="Rectangle 33"/>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8" name="Rectangle 34"/>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9" name="Rectangle 35"/>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0" name="Group 36"/>
          <p:cNvGrpSpPr>
            <a:grpSpLocks/>
          </p:cNvGrpSpPr>
          <p:nvPr userDrawn="1"/>
        </p:nvGrpSpPr>
        <p:grpSpPr bwMode="auto">
          <a:xfrm>
            <a:off x="9353572" y="5959503"/>
            <a:ext cx="741363" cy="182563"/>
            <a:chOff x="6657" y="3941"/>
            <a:chExt cx="527" cy="121"/>
          </a:xfrm>
        </p:grpSpPr>
        <p:sp>
          <p:nvSpPr>
            <p:cNvPr id="31" name="Rectangle 37"/>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2" name="Rectangle 38"/>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3" name="Rectangle 39"/>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4" name="Rectangle 40"/>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5" name="Group 41"/>
          <p:cNvGrpSpPr>
            <a:grpSpLocks/>
          </p:cNvGrpSpPr>
          <p:nvPr userDrawn="1"/>
        </p:nvGrpSpPr>
        <p:grpSpPr bwMode="auto">
          <a:xfrm>
            <a:off x="9353572" y="6699279"/>
            <a:ext cx="741363" cy="182563"/>
            <a:chOff x="6657" y="4430"/>
            <a:chExt cx="527" cy="121"/>
          </a:xfrm>
        </p:grpSpPr>
        <p:sp>
          <p:nvSpPr>
            <p:cNvPr id="36" name="Rectangle 42"/>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7" name="Rectangle 43"/>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8" name="Rectangle 44"/>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9" name="Rectangle 45"/>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0" name="Group 46"/>
          <p:cNvGrpSpPr>
            <a:grpSpLocks/>
          </p:cNvGrpSpPr>
          <p:nvPr userDrawn="1"/>
        </p:nvGrpSpPr>
        <p:grpSpPr bwMode="auto">
          <a:xfrm>
            <a:off x="9353572" y="5033966"/>
            <a:ext cx="741363" cy="184150"/>
            <a:chOff x="6657" y="3329"/>
            <a:chExt cx="527" cy="122"/>
          </a:xfrm>
        </p:grpSpPr>
        <p:sp>
          <p:nvSpPr>
            <p:cNvPr id="41" name="Rectangle 47"/>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2" name="Rectangle 48"/>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3" name="Rectangle 49"/>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4" name="Rectangle 50"/>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5" name="Group 51"/>
          <p:cNvGrpSpPr>
            <a:grpSpLocks/>
          </p:cNvGrpSpPr>
          <p:nvPr userDrawn="1"/>
        </p:nvGrpSpPr>
        <p:grpSpPr bwMode="auto">
          <a:xfrm>
            <a:off x="9353572" y="4602163"/>
            <a:ext cx="741363" cy="182562"/>
            <a:chOff x="6657" y="3043"/>
            <a:chExt cx="527" cy="121"/>
          </a:xfrm>
        </p:grpSpPr>
        <p:sp>
          <p:nvSpPr>
            <p:cNvPr id="46" name="Rectangle 52"/>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7" name="Rectangle 53"/>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8" name="Rectangle 54"/>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9" name="Rectangle 55"/>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50" name="Group 56"/>
          <p:cNvGrpSpPr>
            <a:grpSpLocks/>
          </p:cNvGrpSpPr>
          <p:nvPr userDrawn="1"/>
        </p:nvGrpSpPr>
        <p:grpSpPr bwMode="auto">
          <a:xfrm>
            <a:off x="9353572" y="4356103"/>
            <a:ext cx="741363" cy="184150"/>
            <a:chOff x="6657" y="2881"/>
            <a:chExt cx="527" cy="121"/>
          </a:xfrm>
        </p:grpSpPr>
        <p:sp>
          <p:nvSpPr>
            <p:cNvPr id="51" name="Rectangle 57"/>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2" name="Rectangle 58"/>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3" name="Rectangle 59"/>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4" name="Rectangle 60"/>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55" name="Rectangle 61"/>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56" name="Rectangle 62"/>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pic>
        <p:nvPicPr>
          <p:cNvPr id="57" name="Picture 77" descr="Logo"/>
          <p:cNvPicPr>
            <a:picLocks noChangeAspect="1" noChangeArrowheads="1"/>
          </p:cNvPicPr>
          <p:nvPr userDrawn="1"/>
        </p:nvPicPr>
        <p:blipFill>
          <a:blip r:embed="rId3" cstate="print"/>
          <a:srcRect/>
          <a:stretch>
            <a:fillRect/>
          </a:stretch>
        </p:blipFill>
        <p:spPr bwMode="auto">
          <a:xfrm>
            <a:off x="7958160" y="5697537"/>
            <a:ext cx="528637" cy="704850"/>
          </a:xfrm>
          <a:prstGeom prst="rect">
            <a:avLst/>
          </a:prstGeom>
          <a:noFill/>
          <a:ln w="9525">
            <a:noFill/>
            <a:miter lim="800000"/>
            <a:headEnd/>
            <a:tailEnd/>
          </a:ln>
        </p:spPr>
      </p:pic>
      <p:sp>
        <p:nvSpPr>
          <p:cNvPr id="58" name="Rectangle 21"/>
          <p:cNvSpPr>
            <a:spLocks noChangeArrowheads="1"/>
          </p:cNvSpPr>
          <p:nvPr userDrawn="1"/>
        </p:nvSpPr>
        <p:spPr bwMode="auto">
          <a:xfrm>
            <a:off x="666759" y="6064249"/>
            <a:ext cx="2038261" cy="246221"/>
          </a:xfrm>
          <a:prstGeom prst="rect">
            <a:avLst/>
          </a:prstGeom>
          <a:noFill/>
          <a:ln>
            <a:noFill/>
          </a:ln>
          <a:effectLst/>
          <a:extLst>
            <a:ext uri="{909E8E84-426E-40DD-AFC4-6F175D3DCCD1}"/>
            <a:ext uri="{91240B29-F687-4F45-9708-019B960494DF}"/>
            <a:ext uri="{AF507438-7753-43E0-B8FC-AC1667EBCBE1}"/>
          </a:extLst>
        </p:spPr>
        <p:txBody>
          <a:bodyPr wrap="none" lIns="79793" tIns="0" rIns="79793"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798791" eaLnBrk="0" hangingPunct="0">
              <a:buClrTx/>
              <a:buFontTx/>
              <a:buNone/>
              <a:defRPr/>
            </a:pPr>
            <a:r>
              <a:rPr lang="en-US" altLang="zh-CN" sz="1600" b="0" dirty="0">
                <a:solidFill>
                  <a:srgbClr val="000000">
                    <a:lumMod val="75000"/>
                    <a:lumOff val="25000"/>
                  </a:srgbClr>
                </a:solidFill>
                <a:latin typeface="Arial" pitchFamily="34" charset="0"/>
                <a:ea typeface="华文细黑"/>
                <a:cs typeface="Arial" pitchFamily="34" charset="0"/>
              </a:rPr>
              <a:t>Huawei Confidential </a:t>
            </a:r>
          </a:p>
        </p:txBody>
      </p:sp>
      <p:sp>
        <p:nvSpPr>
          <p:cNvPr id="1508364" name="Rectangle 12"/>
          <p:cNvSpPr>
            <a:spLocks noGrp="1" noChangeArrowheads="1"/>
          </p:cNvSpPr>
          <p:nvPr>
            <p:ph type="ctrTitle"/>
          </p:nvPr>
        </p:nvSpPr>
        <p:spPr>
          <a:xfrm>
            <a:off x="672648" y="2130952"/>
            <a:ext cx="5512116" cy="1470366"/>
          </a:xfrm>
          <a:prstGeom prst="rect">
            <a:avLst/>
          </a:prstGeom>
        </p:spPr>
        <p:txBody>
          <a:bodyPr lIns="91105" tIns="45555" rIns="91105" bIns="45555"/>
          <a:lstStyle>
            <a:lvl1pPr>
              <a:defRPr sz="4000">
                <a:solidFill>
                  <a:schemeClr val="bg1"/>
                </a:solidFill>
                <a:effectLst>
                  <a:outerShdw blurRad="50800" dist="38100" dir="2700000" algn="tl" rotWithShape="0">
                    <a:prstClr val="black">
                      <a:alpha val="40000"/>
                    </a:prstClr>
                  </a:outerShdw>
                </a:effectLst>
                <a:latin typeface="Arial" pitchFamily="34" charset="0"/>
                <a:ea typeface="黑体" pitchFamily="49" charset="-122"/>
                <a:cs typeface="Arial" pitchFamily="34" charset="0"/>
              </a:defRPr>
            </a:lvl1pPr>
          </a:lstStyle>
          <a:p>
            <a:r>
              <a:rPr lang="zh-CN" altLang="en-US" dirty="0" smtClean="0"/>
              <a:t>单击此处编辑母版标题样式</a:t>
            </a:r>
            <a:endParaRPr lang="zh-CN" altLang="en-US" dirty="0"/>
          </a:p>
        </p:txBody>
      </p:sp>
      <p:sp>
        <p:nvSpPr>
          <p:cNvPr id="1508365" name="Rectangle 13"/>
          <p:cNvSpPr>
            <a:spLocks noGrp="1" noChangeArrowheads="1"/>
          </p:cNvSpPr>
          <p:nvPr>
            <p:ph type="subTitle" idx="1"/>
          </p:nvPr>
        </p:nvSpPr>
        <p:spPr>
          <a:xfrm>
            <a:off x="672676" y="4109402"/>
            <a:ext cx="5510925" cy="533524"/>
          </a:xfrm>
          <a:prstGeom prst="rect">
            <a:avLst/>
          </a:prstGeom>
        </p:spPr>
        <p:txBody>
          <a:bodyPr lIns="91105" tIns="45555" rIns="91105" bIns="45555" anchor="ctr"/>
          <a:lstStyle>
            <a:lvl1pPr marL="0" indent="0">
              <a:buFontTx/>
              <a:buNone/>
              <a:defRPr>
                <a:solidFill>
                  <a:schemeClr val="bg1"/>
                </a:solidFill>
                <a:effectLst>
                  <a:outerShdw blurRad="50800" dist="38100" dir="2700000" algn="tl" rotWithShape="0">
                    <a:prstClr val="black">
                      <a:alpha val="40000"/>
                    </a:prstClr>
                  </a:outerShdw>
                </a:effectLst>
                <a:latin typeface="Arial" pitchFamily="34" charset="0"/>
                <a:ea typeface="+mn-ea"/>
                <a:cs typeface="Arial" pitchFamily="34" charset="0"/>
              </a:defRPr>
            </a:lvl1pPr>
          </a:lstStyle>
          <a:p>
            <a:r>
              <a:rPr lang="zh-CN" altLang="en-US" smtClean="0"/>
              <a:t>单击此处编辑母版副标题样式</a:t>
            </a:r>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85851" y="528761"/>
            <a:ext cx="8231268" cy="893968"/>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585737" y="1473574"/>
            <a:ext cx="8231268" cy="4336467"/>
          </a:xfrm>
          <a:prstGeom prst="rect">
            <a:avLst/>
          </a:prstGeom>
        </p:spPr>
        <p:txBody>
          <a:bodyPr lIns="91105" tIns="45555" rIns="91105" bIns="45555"/>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3" y="485897"/>
            <a:ext cx="8549137" cy="862212"/>
          </a:xfrm>
          <a:prstGeom prst="rect">
            <a:avLst/>
          </a:prstGeom>
          <a:noFill/>
        </p:spPr>
        <p:txBody>
          <a:bodyPr lIns="430436" tIns="45555" rIns="91105" bIns="45555" anchor="ctr"/>
          <a:lstStyle>
            <a:lvl1pPr marL="358694">
              <a:defRPr sz="2200">
                <a:latin typeface="Arial" pitchFamily="34" charset="0"/>
                <a:ea typeface="黑体" pitchFamily="49" charset="-122"/>
                <a:cs typeface="Arial" pitchFamily="34" charset="0"/>
              </a:defRPr>
            </a:lvl1pPr>
          </a:lstStyle>
          <a:p>
            <a:r>
              <a:rPr lang="zh-CN" altLang="en-US" dirty="0" smtClean="0"/>
              <a:t>单击此处编辑母版标题样式</a:t>
            </a:r>
            <a:endParaRPr lang="zh-CN" alt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191" y="274724"/>
            <a:ext cx="8231267" cy="1143265"/>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85767" y="1600579"/>
            <a:ext cx="8231267" cy="452701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85880" y="116671"/>
            <a:ext cx="7774107" cy="1362390"/>
          </a:xfrm>
          <a:noFill/>
          <a:ln w="9525" algn="ctr">
            <a:noFill/>
            <a:miter lim="800000"/>
            <a:headEnd/>
            <a:tailEnd/>
          </a:ln>
          <a:effectLst/>
        </p:spPr>
        <p:txBody>
          <a:bodyPr/>
          <a:lstStyle>
            <a:lvl1pPr marL="0" indent="0">
              <a:buFont typeface="Arial" pitchFamily="34" charset="0"/>
              <a:buNone/>
              <a:defRPr lang="zh-CN" altLang="en-US" dirty="0">
                <a:latin typeface="+mj-lt"/>
                <a:ea typeface="黑体" pitchFamily="49" charset="-122"/>
              </a:defRPr>
            </a:lvl1pPr>
          </a:lstStyle>
          <a:p>
            <a:pPr lvl="0"/>
            <a:r>
              <a:rPr lang="zh-CN" altLang="en-US" dirty="0" smtClean="0"/>
              <a:t>单击此处编辑母版标题样式</a:t>
            </a:r>
            <a:endParaRPr lang="zh-CN" altLang="en-US" dirty="0"/>
          </a:p>
        </p:txBody>
      </p:sp>
      <p:sp>
        <p:nvSpPr>
          <p:cNvPr id="5" name="文本占位符 4"/>
          <p:cNvSpPr>
            <a:spLocks noGrp="1"/>
          </p:cNvSpPr>
          <p:nvPr>
            <p:ph type="body" sz="quarter" idx="10"/>
          </p:nvPr>
        </p:nvSpPr>
        <p:spPr>
          <a:xfrm>
            <a:off x="684581" y="1714926"/>
            <a:ext cx="7776487" cy="4163389"/>
          </a:xfrm>
          <a:prstGeom prst="rect">
            <a:avLst/>
          </a:prstGeom>
        </p:spPr>
        <p:txBody>
          <a:bodyPr lIns="91105" tIns="45555" rIns="91105" bIns="45555"/>
          <a:lstStyle>
            <a:lvl1pPr marL="265733" indent="-265733">
              <a:buClr>
                <a:schemeClr val="tx1">
                  <a:lumMod val="65000"/>
                  <a:lumOff val="35000"/>
                </a:schemeClr>
              </a:buClr>
              <a:buSzPct val="70000"/>
              <a:buFont typeface="Wingdings" pitchFamily="2" charset="2"/>
              <a:buChar char="l"/>
              <a:defRPr sz="2000" b="0">
                <a:solidFill>
                  <a:srgbClr val="333333"/>
                </a:solidFill>
                <a:latin typeface="+mn-lt"/>
                <a:ea typeface="+mn-ea"/>
              </a:defRPr>
            </a:lvl1pPr>
          </a:lstStyle>
          <a:p>
            <a:pPr lvl="0"/>
            <a:r>
              <a:rPr lang="zh-CN" altLang="en-US" dirty="0" smtClean="0"/>
              <a:t>单击此处编辑母版文本样式</a:t>
            </a:r>
            <a:endParaRPr lang="zh-CN" altLang="en-US" dirty="0"/>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85764" y="1600579"/>
            <a:ext cx="8231267" cy="452701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1200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85877" y="116666"/>
            <a:ext cx="7774107" cy="1362390"/>
          </a:xfrm>
          <a:noFill/>
          <a:ln w="9525" algn="ctr">
            <a:noFill/>
            <a:miter lim="800000"/>
            <a:headEnd/>
            <a:tailEnd/>
          </a:ln>
          <a:effectLst/>
        </p:spPr>
        <p:txBody>
          <a:bodyPr/>
          <a:lstStyle>
            <a:lvl1pPr marL="0" indent="0">
              <a:buFont typeface="Arial" pitchFamily="34" charset="0"/>
              <a:buNone/>
              <a:defRPr lang="zh-CN" altLang="en-US" dirty="0">
                <a:latin typeface="+mj-lt"/>
                <a:ea typeface="黑体" pitchFamily="49" charset="-122"/>
              </a:defRPr>
            </a:lvl1pPr>
          </a:lstStyle>
          <a:p>
            <a:pPr lvl="0"/>
            <a:r>
              <a:rPr lang="zh-CN" altLang="en-US" dirty="0" smtClean="0"/>
              <a:t>单击此处编辑母版标题样式</a:t>
            </a:r>
            <a:endParaRPr lang="zh-CN" altLang="en-US" dirty="0"/>
          </a:p>
        </p:txBody>
      </p:sp>
      <p:sp>
        <p:nvSpPr>
          <p:cNvPr id="5" name="文本占位符 4"/>
          <p:cNvSpPr>
            <a:spLocks noGrp="1"/>
          </p:cNvSpPr>
          <p:nvPr>
            <p:ph type="body" sz="quarter" idx="10"/>
          </p:nvPr>
        </p:nvSpPr>
        <p:spPr>
          <a:xfrm>
            <a:off x="684578" y="1714926"/>
            <a:ext cx="7776487" cy="4163389"/>
          </a:xfrm>
          <a:prstGeom prst="rect">
            <a:avLst/>
          </a:prstGeom>
        </p:spPr>
        <p:txBody>
          <a:bodyPr lIns="91105" tIns="45555" rIns="91105" bIns="45555"/>
          <a:lstStyle>
            <a:lvl1pPr marL="265733" indent="-265733">
              <a:buClr>
                <a:schemeClr val="tx1">
                  <a:lumMod val="65000"/>
                  <a:lumOff val="35000"/>
                </a:schemeClr>
              </a:buClr>
              <a:buSzPct val="70000"/>
              <a:buFont typeface="Wingdings" pitchFamily="2" charset="2"/>
              <a:buChar char="l"/>
              <a:defRPr sz="2000" b="0">
                <a:solidFill>
                  <a:srgbClr val="333333"/>
                </a:solidFill>
                <a:latin typeface="+mn-lt"/>
                <a:ea typeface="+mn-ea"/>
              </a:defRPr>
            </a:lvl1pPr>
          </a:lstStyle>
          <a:p>
            <a:pPr lvl="0"/>
            <a:r>
              <a:rPr lang="zh-CN" altLang="en-US" dirty="0" smtClean="0"/>
              <a:t>单击此处编辑母版文本样式</a:t>
            </a:r>
            <a:endParaRPr lang="zh-CN" altLang="en-US" dirty="0"/>
          </a:p>
        </p:txBody>
      </p:sp>
    </p:spTree>
  </p:cSld>
  <p:clrMapOvr>
    <a:masterClrMapping/>
  </p:clrMapOvr>
  <p:transition advClick="0" advTm="1200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16比9"/>
          <p:cNvPicPr>
            <a:picLocks noChangeAspect="1" noChangeArrowheads="1"/>
          </p:cNvPicPr>
          <p:nvPr/>
        </p:nvPicPr>
        <p:blipFill>
          <a:blip r:embed="rId2" cstate="print"/>
          <a:srcRect/>
          <a:stretch>
            <a:fillRect/>
          </a:stretch>
        </p:blipFill>
        <p:spPr bwMode="auto">
          <a:xfrm>
            <a:off x="0" y="873126"/>
            <a:ext cx="9145588" cy="3781426"/>
          </a:xfrm>
          <a:prstGeom prst="rect">
            <a:avLst/>
          </a:prstGeom>
          <a:noFill/>
          <a:ln w="9525">
            <a:noFill/>
            <a:miter lim="800000"/>
            <a:headEnd/>
            <a:tailEnd/>
          </a:ln>
        </p:spPr>
      </p:pic>
      <p:pic>
        <p:nvPicPr>
          <p:cNvPr id="5" name="Picture 3" descr="Logo"/>
          <p:cNvPicPr>
            <a:picLocks noChangeAspect="1" noChangeArrowheads="1"/>
          </p:cNvPicPr>
          <p:nvPr/>
        </p:nvPicPr>
        <p:blipFill>
          <a:blip r:embed="rId3" cstate="print"/>
          <a:srcRect/>
          <a:stretch>
            <a:fillRect/>
          </a:stretch>
        </p:blipFill>
        <p:spPr bwMode="auto">
          <a:xfrm>
            <a:off x="7577146" y="5568952"/>
            <a:ext cx="614362" cy="820738"/>
          </a:xfrm>
          <a:prstGeom prst="rect">
            <a:avLst/>
          </a:prstGeom>
          <a:noFill/>
          <a:ln w="9525">
            <a:noFill/>
            <a:miter lim="800000"/>
            <a:headEnd/>
            <a:tailEnd/>
          </a:ln>
        </p:spPr>
      </p:pic>
      <p:sp>
        <p:nvSpPr>
          <p:cNvPr id="6" name="Text Box 6"/>
          <p:cNvSpPr txBox="1">
            <a:spLocks noChangeArrowheads="1"/>
          </p:cNvSpPr>
          <p:nvPr/>
        </p:nvSpPr>
        <p:spPr bwMode="auto">
          <a:xfrm>
            <a:off x="654071" y="6207142"/>
            <a:ext cx="2427833" cy="243463"/>
          </a:xfrm>
          <a:prstGeom prst="rect">
            <a:avLst/>
          </a:prstGeom>
          <a:noFill/>
          <a:ln w="9525">
            <a:noFill/>
            <a:miter lim="800000"/>
            <a:headEnd/>
            <a:tailEnd/>
          </a:ln>
        </p:spPr>
        <p:txBody>
          <a:bodyPr wrap="none" lIns="73464" tIns="36734" rIns="73464" bIns="36734">
            <a:spAutoFit/>
          </a:bodyPr>
          <a:lstStyle/>
          <a:p>
            <a:pPr defTabSz="734557" eaLnBrk="0" hangingPunct="0">
              <a:defRPr/>
            </a:pPr>
            <a:r>
              <a:rPr lang="en-US" altLang="zh-CN" sz="1100" b="0" dirty="0">
                <a:solidFill>
                  <a:srgbClr val="000000"/>
                </a:solidFill>
                <a:latin typeface="FrutigerNext LT Bold" pitchFamily="1" charset="0"/>
                <a:ea typeface="ＭＳ Ｐゴシック" pitchFamily="34" charset="-128"/>
              </a:rPr>
              <a:t>HUAWEI TECHNOLOGIES CO., LTD.</a:t>
            </a:r>
            <a:endParaRPr lang="en-US" altLang="zh-CN" sz="2000" b="0" dirty="0">
              <a:solidFill>
                <a:srgbClr val="000000"/>
              </a:solidFill>
              <a:latin typeface="Arial" charset="0"/>
              <a:ea typeface="ＭＳ Ｐゴシック" pitchFamily="34" charset="-128"/>
            </a:endParaRPr>
          </a:p>
        </p:txBody>
      </p:sp>
      <p:sp>
        <p:nvSpPr>
          <p:cNvPr id="7" name="Text Box 7"/>
          <p:cNvSpPr txBox="1">
            <a:spLocks noChangeArrowheads="1"/>
          </p:cNvSpPr>
          <p:nvPr/>
        </p:nvSpPr>
        <p:spPr bwMode="auto">
          <a:xfrm>
            <a:off x="7226314" y="4095767"/>
            <a:ext cx="1233596" cy="243463"/>
          </a:xfrm>
          <a:prstGeom prst="rect">
            <a:avLst/>
          </a:prstGeom>
          <a:noFill/>
          <a:ln w="9525">
            <a:noFill/>
            <a:miter lim="800000"/>
            <a:headEnd/>
            <a:tailEnd/>
          </a:ln>
        </p:spPr>
        <p:txBody>
          <a:bodyPr wrap="none" lIns="73464" tIns="36734" rIns="73464" bIns="36734">
            <a:spAutoFit/>
          </a:bodyPr>
          <a:lstStyle/>
          <a:p>
            <a:pPr defTabSz="734557" eaLnBrk="0" hangingPunct="0">
              <a:defRPr/>
            </a:pPr>
            <a:r>
              <a:rPr lang="en-US" altLang="zh-CN" sz="1100" b="0" dirty="0">
                <a:solidFill>
                  <a:srgbClr val="FFFFFF"/>
                </a:solidFill>
                <a:latin typeface="FrutigerNext LT Regular" pitchFamily="34" charset="0"/>
                <a:ea typeface="ＭＳ Ｐゴシック" pitchFamily="34" charset="-128"/>
              </a:rPr>
              <a:t>www.huawei.com</a:t>
            </a:r>
          </a:p>
        </p:txBody>
      </p:sp>
      <p:sp>
        <p:nvSpPr>
          <p:cNvPr id="8" name="Rectangle 8"/>
          <p:cNvSpPr>
            <a:spLocks noChangeArrowheads="1"/>
          </p:cNvSpPr>
          <p:nvPr/>
        </p:nvSpPr>
        <p:spPr bwMode="auto">
          <a:xfrm>
            <a:off x="3984631" y="6207136"/>
            <a:ext cx="1504439" cy="243422"/>
          </a:xfrm>
          <a:prstGeom prst="rect">
            <a:avLst/>
          </a:prstGeom>
          <a:noFill/>
          <a:ln w="9525" algn="ctr">
            <a:noFill/>
            <a:miter lim="800000"/>
            <a:headEnd/>
            <a:tailEnd/>
          </a:ln>
          <a:effectLst/>
        </p:spPr>
        <p:txBody>
          <a:bodyPr wrap="none" lIns="73432" tIns="36714" rIns="73432" bIns="36714">
            <a:spAutoFit/>
          </a:bodyPr>
          <a:lstStyle/>
          <a:p>
            <a:pPr defTabSz="734557" eaLnBrk="0" hangingPunct="0">
              <a:defRPr/>
            </a:pPr>
            <a:r>
              <a:rPr lang="en-US" altLang="zh-CN" sz="1100" b="0" dirty="0">
                <a:solidFill>
                  <a:srgbClr val="000000"/>
                </a:solidFill>
                <a:latin typeface="FrutigerNext LT Bold" pitchFamily="1" charset="0"/>
                <a:ea typeface="ＭＳ Ｐゴシック" pitchFamily="34" charset="-128"/>
              </a:rPr>
              <a:t>Huawei Confidential </a:t>
            </a:r>
          </a:p>
        </p:txBody>
      </p:sp>
      <p:sp>
        <p:nvSpPr>
          <p:cNvPr id="9" name="Text Box 11"/>
          <p:cNvSpPr txBox="1">
            <a:spLocks noChangeArrowheads="1"/>
          </p:cNvSpPr>
          <p:nvPr/>
        </p:nvSpPr>
        <p:spPr bwMode="auto">
          <a:xfrm>
            <a:off x="-1968500" y="1323981"/>
            <a:ext cx="1968500" cy="3421266"/>
          </a:xfrm>
          <a:prstGeom prst="rect">
            <a:avLst/>
          </a:prstGeom>
          <a:noFill/>
          <a:ln w="9525" algn="ctr">
            <a:noFill/>
            <a:miter lim="800000"/>
            <a:headEnd/>
            <a:tailEnd/>
          </a:ln>
          <a:effectLst/>
        </p:spPr>
        <p:txBody>
          <a:bodyPr lIns="73479" tIns="36739" rIns="73479" bIns="36739">
            <a:spAutoFit/>
          </a:bodyPr>
          <a:lstStyle/>
          <a:p>
            <a:pPr algn="r" defTabSz="734557" eaLnBrk="0" hangingPunct="0">
              <a:lnSpc>
                <a:spcPct val="125000"/>
              </a:lnSpc>
              <a:defRPr/>
            </a:pPr>
            <a:r>
              <a:rPr lang="zh-CN" altLang="en-US" sz="1000" b="0" dirty="0">
                <a:solidFill>
                  <a:srgbClr val="FFFFFF"/>
                </a:solidFill>
                <a:latin typeface="Arial" charset="0"/>
                <a:ea typeface="华文细黑" pitchFamily="2" charset="-122"/>
              </a:rPr>
              <a:t>英文标题</a:t>
            </a:r>
            <a:r>
              <a:rPr lang="en-US" altLang="zh-CN" sz="1000" b="0" dirty="0">
                <a:solidFill>
                  <a:srgbClr val="FFFFFF"/>
                </a:solidFill>
                <a:latin typeface="Arial" charset="0"/>
                <a:ea typeface="华文细黑" pitchFamily="2" charset="-122"/>
              </a:rPr>
              <a:t>:40-47pt  </a:t>
            </a:r>
          </a:p>
          <a:p>
            <a:pPr algn="r" defTabSz="734557" eaLnBrk="0" hangingPunct="0">
              <a:lnSpc>
                <a:spcPct val="125000"/>
              </a:lnSpc>
              <a:defRPr/>
            </a:pP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:26-30pt</a:t>
            </a:r>
          </a:p>
          <a:p>
            <a:pPr algn="r" defTabSz="734557"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4557" eaLnBrk="0" hangingPunct="0">
              <a:lnSpc>
                <a:spcPct val="125000"/>
              </a:lnSpc>
              <a:defRPr/>
            </a:pPr>
            <a:r>
              <a:rPr lang="zh-CN" altLang="en-US" sz="1000" b="0" dirty="0">
                <a:solidFill>
                  <a:srgbClr val="FFFFFF"/>
                </a:solidFill>
                <a:latin typeface="Arial" charset="0"/>
                <a:ea typeface="华文细黑" pitchFamily="2" charset="-122"/>
              </a:rPr>
              <a:t>内部使用字体 </a:t>
            </a:r>
            <a:r>
              <a:rPr lang="en-US" altLang="zh-CN" sz="1000" b="0" dirty="0">
                <a:solidFill>
                  <a:srgbClr val="FFFFFF"/>
                </a:solidFill>
                <a:latin typeface="Arial" charset="0"/>
                <a:ea typeface="华文细黑" pitchFamily="2" charset="-122"/>
              </a:rPr>
              <a:t>:</a:t>
            </a:r>
          </a:p>
          <a:p>
            <a:pPr algn="r" defTabSz="734557" eaLnBrk="0" hangingPunct="0">
              <a:lnSpc>
                <a:spcPct val="125000"/>
              </a:lnSpc>
              <a:defRPr/>
            </a:pPr>
            <a:r>
              <a:rPr lang="en-US" altLang="zh-CN" sz="1000" b="0" dirty="0" err="1">
                <a:solidFill>
                  <a:srgbClr val="FFFFFF"/>
                </a:solidFill>
                <a:latin typeface="Arial" charset="0"/>
                <a:ea typeface="华文细黑" pitchFamily="2" charset="-122"/>
              </a:rPr>
              <a:t>FrutigerNext</a:t>
            </a:r>
            <a:r>
              <a:rPr lang="en-US" altLang="zh-CN" sz="1000" b="0" dirty="0">
                <a:solidFill>
                  <a:srgbClr val="FFFFFF"/>
                </a:solidFill>
                <a:latin typeface="Arial" charset="0"/>
                <a:ea typeface="华文细黑" pitchFamily="2" charset="-122"/>
              </a:rPr>
              <a:t> LT Medium</a:t>
            </a:r>
          </a:p>
          <a:p>
            <a:pPr algn="r" defTabSz="734557" eaLnBrk="0" hangingPunct="0">
              <a:lnSpc>
                <a:spcPct val="125000"/>
              </a:lnSpc>
              <a:defRPr/>
            </a:pPr>
            <a:r>
              <a:rPr lang="zh-CN" altLang="en-US" sz="1000" b="0" dirty="0">
                <a:solidFill>
                  <a:srgbClr val="FFFFFF"/>
                </a:solidFill>
                <a:latin typeface="Arial" charset="0"/>
                <a:ea typeface="华文细黑" pitchFamily="2" charset="-122"/>
              </a:rPr>
              <a:t>外部使用字体 </a:t>
            </a:r>
            <a:r>
              <a:rPr lang="en-US" altLang="zh-CN" sz="1000" b="0" dirty="0">
                <a:solidFill>
                  <a:srgbClr val="FFFFFF"/>
                </a:solidFill>
                <a:latin typeface="Arial" charset="0"/>
                <a:ea typeface="华文细黑" pitchFamily="2" charset="-122"/>
              </a:rPr>
              <a:t>: Arial</a:t>
            </a:r>
            <a:endParaRPr lang="zh-CN" altLang="en-US" sz="1000" b="0" dirty="0">
              <a:solidFill>
                <a:srgbClr val="FFFFFF"/>
              </a:solidFill>
              <a:latin typeface="Arial" charset="0"/>
              <a:ea typeface="华文细黑" pitchFamily="2" charset="-122"/>
            </a:endParaRPr>
          </a:p>
          <a:p>
            <a:pPr algn="r" defTabSz="734557" eaLnBrk="0" hangingPunct="0">
              <a:lnSpc>
                <a:spcPct val="125000"/>
              </a:lnSpc>
              <a:defRPr/>
            </a:pPr>
            <a:endParaRPr lang="zh-CN" altLang="en-US" sz="1000" b="0" dirty="0">
              <a:solidFill>
                <a:srgbClr val="FFFFFF"/>
              </a:solidFill>
              <a:latin typeface="Arial" charset="0"/>
              <a:ea typeface="华文细黑" pitchFamily="2" charset="-122"/>
            </a:endParaRPr>
          </a:p>
          <a:p>
            <a:pPr algn="r" defTabSz="734557" eaLnBrk="0" hangingPunct="0">
              <a:lnSpc>
                <a:spcPct val="125000"/>
              </a:lnSpc>
              <a:defRPr/>
            </a:pPr>
            <a:endParaRPr lang="zh-CN" altLang="en-US" sz="1000" b="0" dirty="0">
              <a:solidFill>
                <a:srgbClr val="FFFFFF"/>
              </a:solidFill>
              <a:latin typeface="Arial" charset="0"/>
              <a:ea typeface="华文细黑" pitchFamily="2" charset="-122"/>
            </a:endParaRPr>
          </a:p>
          <a:p>
            <a:pPr algn="r" defTabSz="734557" eaLnBrk="0" hangingPunct="0">
              <a:lnSpc>
                <a:spcPct val="125000"/>
              </a:lnSpc>
              <a:defRPr/>
            </a:pPr>
            <a:r>
              <a:rPr lang="zh-CN" altLang="en-US" sz="1000" b="0" dirty="0">
                <a:solidFill>
                  <a:srgbClr val="FFFFFF"/>
                </a:solidFill>
                <a:latin typeface="Arial" charset="0"/>
                <a:ea typeface="华文细黑" pitchFamily="2" charset="-122"/>
              </a:rPr>
              <a:t>中文标题</a:t>
            </a:r>
            <a:r>
              <a:rPr lang="en-US" altLang="zh-CN" sz="1000" b="0" dirty="0">
                <a:solidFill>
                  <a:srgbClr val="FFFFFF"/>
                </a:solidFill>
                <a:latin typeface="Arial" charset="0"/>
                <a:ea typeface="华文细黑" pitchFamily="2" charset="-122"/>
              </a:rPr>
              <a:t>:35-47pt</a:t>
            </a:r>
          </a:p>
          <a:p>
            <a:pPr algn="r" defTabSz="734557"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黑体</a:t>
            </a:r>
          </a:p>
          <a:p>
            <a:pPr algn="r" defTabSz="734557" eaLnBrk="0" hangingPunct="0">
              <a:lnSpc>
                <a:spcPct val="125000"/>
              </a:lnSpc>
              <a:defRPr/>
            </a:pPr>
            <a:r>
              <a:rPr lang="en-US" altLang="zh-CN" sz="1000" b="0" dirty="0">
                <a:solidFill>
                  <a:srgbClr val="FFFFFF"/>
                </a:solidFill>
                <a:latin typeface="Arial" charset="0"/>
                <a:ea typeface="华文细黑" pitchFamily="2" charset="-122"/>
              </a:rPr>
              <a:t>  </a:t>
            </a: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:24-28pt</a:t>
            </a:r>
            <a:endParaRPr lang="zh-CN" altLang="en-US" sz="1000" b="0" dirty="0">
              <a:solidFill>
                <a:srgbClr val="FFFFFF"/>
              </a:solidFill>
              <a:latin typeface="Arial" charset="0"/>
              <a:ea typeface="华文细黑" pitchFamily="2" charset="-122"/>
            </a:endParaRPr>
          </a:p>
          <a:p>
            <a:pPr algn="r" defTabSz="734557"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4557"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细黑体</a:t>
            </a:r>
          </a:p>
          <a:p>
            <a:pPr algn="r" defTabSz="734557" eaLnBrk="0" hangingPunct="0">
              <a:lnSpc>
                <a:spcPct val="125000"/>
              </a:lnSpc>
              <a:defRPr/>
            </a:pPr>
            <a:endParaRPr lang="zh-CN" altLang="en-US" sz="1000" b="0" dirty="0">
              <a:solidFill>
                <a:srgbClr val="FFFFFF"/>
              </a:solidFill>
              <a:latin typeface="Arial" charset="0"/>
              <a:ea typeface="华文细黑" pitchFamily="2" charset="-122"/>
            </a:endParaRPr>
          </a:p>
          <a:p>
            <a:pPr algn="r" defTabSz="734557" eaLnBrk="0" hangingPunct="0">
              <a:lnSpc>
                <a:spcPct val="125000"/>
              </a:lnSpc>
              <a:defRPr/>
            </a:pPr>
            <a:endParaRPr lang="zh-CN" altLang="en-US" sz="1000" b="0" dirty="0">
              <a:solidFill>
                <a:srgbClr val="FFFFFF"/>
              </a:solidFill>
              <a:latin typeface="Arial" charset="0"/>
              <a:ea typeface="华文细黑" pitchFamily="2" charset="-122"/>
            </a:endParaRPr>
          </a:p>
          <a:p>
            <a:pPr algn="r" defTabSz="734557" eaLnBrk="0" hangingPunct="0">
              <a:lnSpc>
                <a:spcPct val="125000"/>
              </a:lnSpc>
              <a:defRPr/>
            </a:pPr>
            <a:endParaRPr lang="zh-CN" altLang="en-US" sz="1000" b="0" dirty="0">
              <a:solidFill>
                <a:srgbClr val="FFFFFF"/>
              </a:solidFill>
              <a:latin typeface="Arial" charset="0"/>
              <a:ea typeface="华文细黑" pitchFamily="2" charset="-122"/>
            </a:endParaRPr>
          </a:p>
          <a:p>
            <a:pPr algn="r" defTabSz="734557" eaLnBrk="0" hangingPunct="0">
              <a:lnSpc>
                <a:spcPct val="125000"/>
              </a:lnSpc>
              <a:spcBef>
                <a:spcPct val="50000"/>
              </a:spcBef>
              <a:defRPr/>
            </a:pPr>
            <a:endParaRPr lang="zh-CN" altLang="en-US" sz="1000" b="0" dirty="0">
              <a:solidFill>
                <a:srgbClr val="000000"/>
              </a:solidFill>
              <a:latin typeface="Arial" charset="0"/>
              <a:ea typeface="华文细黑" pitchFamily="2" charset="-122"/>
            </a:endParaRPr>
          </a:p>
        </p:txBody>
      </p:sp>
      <p:sp>
        <p:nvSpPr>
          <p:cNvPr id="664580" name="Rectangle 4"/>
          <p:cNvSpPr>
            <a:spLocks noGrp="1" noChangeArrowheads="1"/>
          </p:cNvSpPr>
          <p:nvPr>
            <p:ph type="ctrTitle" sz="quarter"/>
          </p:nvPr>
        </p:nvSpPr>
        <p:spPr>
          <a:xfrm>
            <a:off x="685740" y="1392279"/>
            <a:ext cx="5304965" cy="1666875"/>
          </a:xfrm>
        </p:spPr>
        <p:txBody>
          <a:bodyPr lIns="73479" tIns="36739" rIns="73479" bIns="36739"/>
          <a:lstStyle>
            <a:lvl1pPr algn="ctr">
              <a:defRPr sz="3800" b="1">
                <a:solidFill>
                  <a:schemeClr val="bg1"/>
                </a:solidFill>
              </a:defRPr>
            </a:lvl1pPr>
          </a:lstStyle>
          <a:p>
            <a:r>
              <a:rPr lang="zh-CN" altLang="en-US"/>
              <a:t>单击此处编辑母版标题样式</a:t>
            </a:r>
          </a:p>
        </p:txBody>
      </p:sp>
      <p:sp>
        <p:nvSpPr>
          <p:cNvPr id="664581" name="Rectangle 5"/>
          <p:cNvSpPr>
            <a:spLocks noGrp="1" noChangeArrowheads="1"/>
          </p:cNvSpPr>
          <p:nvPr>
            <p:ph type="subTitle" sz="quarter" idx="1"/>
          </p:nvPr>
        </p:nvSpPr>
        <p:spPr>
          <a:xfrm>
            <a:off x="684561" y="3182958"/>
            <a:ext cx="5306155" cy="865187"/>
          </a:xfrm>
        </p:spPr>
        <p:txBody>
          <a:bodyPr lIns="73479" tIns="36739" rIns="73479" bIns="36739"/>
          <a:lstStyle>
            <a:lvl1pPr marL="0" indent="0" algn="ctr">
              <a:buFont typeface="Wingdings" pitchFamily="2" charset="2"/>
              <a:buNone/>
              <a:defRPr sz="1900" b="0">
                <a:solidFill>
                  <a:schemeClr val="bg1"/>
                </a:solidFill>
                <a:latin typeface="华文细黑" pitchFamily="2" charset="-122"/>
              </a:defRPr>
            </a:lvl1pPr>
          </a:lstStyle>
          <a:p>
            <a:r>
              <a:rPr lang="zh-CN" altLang="en-US"/>
              <a:t>单击此处编辑母版副标题样式</a:t>
            </a:r>
          </a:p>
        </p:txBody>
      </p:sp>
      <p:sp>
        <p:nvSpPr>
          <p:cNvPr id="10" name="Date Placeholder 10"/>
          <p:cNvSpPr>
            <a:spLocks noGrp="1" noChangeArrowheads="1"/>
          </p:cNvSpPr>
          <p:nvPr>
            <p:ph type="dt" sz="quarter" idx="10"/>
          </p:nvPr>
        </p:nvSpPr>
        <p:spPr bwMode="auto">
          <a:xfrm>
            <a:off x="684235" y="363539"/>
            <a:ext cx="2135187" cy="474662"/>
          </a:xfrm>
          <a:prstGeom prst="rect">
            <a:avLst/>
          </a:prstGeom>
          <a:ln>
            <a:miter lim="800000"/>
            <a:headEnd/>
            <a:tailEnd/>
          </a:ln>
        </p:spPr>
        <p:txBody>
          <a:bodyPr vert="horz" wrap="square" lIns="73479" tIns="36739" rIns="73479" bIns="36739" numCol="1" anchor="t" anchorCtr="0" compatLnSpc="1">
            <a:prstTxWarp prst="textNoShape">
              <a:avLst/>
            </a:prstTxWarp>
          </a:bodyPr>
          <a:lstStyle>
            <a:lvl1pPr eaLnBrk="0" hangingPunct="0">
              <a:defRPr sz="1100" b="0">
                <a:solidFill>
                  <a:srgbClr val="000000"/>
                </a:solidFill>
                <a:latin typeface="FrutigerNext LT Regular" pitchFamily="34" charset="0"/>
                <a:ea typeface="ＭＳ Ｐゴシック" pitchFamily="34" charset="-128"/>
              </a:defRPr>
            </a:lvl1pPr>
          </a:lstStyle>
          <a:p>
            <a:fld id="{CF4A6D09-4DE4-423E-A53D-05268802EC2D}" type="datetime1">
              <a:rPr lang="zh-CN" altLang="en-US"/>
              <a:pPr/>
              <a:t>2015/4/9</a:t>
            </a:fld>
            <a:endParaRPr lang="en-US" altLang="zh-CN"/>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l">
              <a:defRPr sz="2900" b="0">
                <a:latin typeface="+mj-lt"/>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88" y="4408522"/>
            <a:ext cx="7774107" cy="1362075"/>
          </a:xfrm>
        </p:spPr>
        <p:txBody>
          <a:bodyPr anchor="t"/>
          <a:lstStyle>
            <a:lvl1pPr algn="l">
              <a:defRPr sz="32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88" y="2906743"/>
            <a:ext cx="7774107" cy="1501773"/>
          </a:xfrm>
        </p:spPr>
        <p:txBody>
          <a:bodyPr anchor="b"/>
          <a:lstStyle>
            <a:lvl1pPr marL="0" indent="0">
              <a:buNone/>
              <a:defRPr sz="1700"/>
            </a:lvl1pPr>
            <a:lvl2pPr marL="382556" indent="0">
              <a:buNone/>
              <a:defRPr sz="1500"/>
            </a:lvl2pPr>
            <a:lvl3pPr marL="765112" indent="0">
              <a:buNone/>
              <a:defRPr sz="1300"/>
            </a:lvl3pPr>
            <a:lvl4pPr marL="1147666" indent="0">
              <a:buNone/>
              <a:defRPr sz="1200"/>
            </a:lvl4pPr>
            <a:lvl5pPr marL="1530221" indent="0">
              <a:buNone/>
              <a:defRPr sz="1200"/>
            </a:lvl5pPr>
            <a:lvl6pPr marL="1912778" indent="0">
              <a:buNone/>
              <a:defRPr sz="1200"/>
            </a:lvl6pPr>
            <a:lvl7pPr marL="2295331" indent="0">
              <a:buNone/>
              <a:defRPr sz="1200"/>
            </a:lvl7pPr>
            <a:lvl8pPr marL="2677888" indent="0">
              <a:buNone/>
              <a:defRPr sz="1200"/>
            </a:lvl8pPr>
            <a:lvl9pPr marL="3060439" indent="0">
              <a:buNone/>
              <a:defRPr sz="1200"/>
            </a:lvl9pPr>
          </a:lstStyle>
          <a:p>
            <a:pPr lvl="0"/>
            <a:r>
              <a:rPr lang="zh-CN" altLang="en-US" smtClean="0"/>
              <a:t>单击此处编辑母版文本样式</a:t>
            </a:r>
          </a:p>
        </p:txBody>
      </p:sp>
    </p:spTree>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61954" y="1600221"/>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34709" y="1600221"/>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91" y="274649"/>
            <a:ext cx="8231267" cy="1142998"/>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3" y="1535142"/>
            <a:ext cx="4040631" cy="639763"/>
          </a:xfrm>
        </p:spPr>
        <p:txBody>
          <a:bodyPr anchor="b"/>
          <a:lstStyle>
            <a:lvl1pPr marL="0" indent="0">
              <a:buNone/>
              <a:defRPr sz="2000" b="1"/>
            </a:lvl1pPr>
            <a:lvl2pPr marL="382556" indent="0">
              <a:buNone/>
              <a:defRPr sz="1700" b="1"/>
            </a:lvl2pPr>
            <a:lvl3pPr marL="765112" indent="0">
              <a:buNone/>
              <a:defRPr sz="1500" b="1"/>
            </a:lvl3pPr>
            <a:lvl4pPr marL="1147666" indent="0">
              <a:buNone/>
              <a:defRPr sz="1300" b="1"/>
            </a:lvl4pPr>
            <a:lvl5pPr marL="1530221" indent="0">
              <a:buNone/>
              <a:defRPr sz="1300" b="1"/>
            </a:lvl5pPr>
            <a:lvl6pPr marL="1912778" indent="0">
              <a:buNone/>
              <a:defRPr sz="1300" b="1"/>
            </a:lvl6pPr>
            <a:lvl7pPr marL="2295331" indent="0">
              <a:buNone/>
              <a:defRPr sz="1300" b="1"/>
            </a:lvl7pPr>
            <a:lvl8pPr marL="2677888" indent="0">
              <a:buNone/>
              <a:defRPr sz="1300" b="1"/>
            </a:lvl8pPr>
            <a:lvl9pPr marL="3060439" indent="0">
              <a:buNone/>
              <a:defRPr sz="1300" b="1"/>
            </a:lvl9pPr>
          </a:lstStyle>
          <a:p>
            <a:pPr lvl="0"/>
            <a:r>
              <a:rPr lang="zh-CN" altLang="en-US" smtClean="0"/>
              <a:t>单击此处编辑母版文本样式</a:t>
            </a:r>
          </a:p>
        </p:txBody>
      </p:sp>
      <p:sp>
        <p:nvSpPr>
          <p:cNvPr id="4" name="内容占位符 3"/>
          <p:cNvSpPr>
            <a:spLocks noGrp="1"/>
          </p:cNvSpPr>
          <p:nvPr>
            <p:ph sz="half" idx="2"/>
          </p:nvPr>
        </p:nvSpPr>
        <p:spPr>
          <a:xfrm>
            <a:off x="457203" y="2174906"/>
            <a:ext cx="4040631"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142"/>
            <a:ext cx="4043012" cy="639763"/>
          </a:xfrm>
        </p:spPr>
        <p:txBody>
          <a:bodyPr anchor="b"/>
          <a:lstStyle>
            <a:lvl1pPr marL="0" indent="0">
              <a:buNone/>
              <a:defRPr sz="2000" b="1"/>
            </a:lvl1pPr>
            <a:lvl2pPr marL="382556" indent="0">
              <a:buNone/>
              <a:defRPr sz="1700" b="1"/>
            </a:lvl2pPr>
            <a:lvl3pPr marL="765112" indent="0">
              <a:buNone/>
              <a:defRPr sz="1500" b="1"/>
            </a:lvl3pPr>
            <a:lvl4pPr marL="1147666" indent="0">
              <a:buNone/>
              <a:defRPr sz="1300" b="1"/>
            </a:lvl4pPr>
            <a:lvl5pPr marL="1530221" indent="0">
              <a:buNone/>
              <a:defRPr sz="1300" b="1"/>
            </a:lvl5pPr>
            <a:lvl6pPr marL="1912778" indent="0">
              <a:buNone/>
              <a:defRPr sz="1300" b="1"/>
            </a:lvl6pPr>
            <a:lvl7pPr marL="2295331" indent="0">
              <a:buNone/>
              <a:defRPr sz="1300" b="1"/>
            </a:lvl7pPr>
            <a:lvl8pPr marL="2677888" indent="0">
              <a:buNone/>
              <a:defRPr sz="1300" b="1"/>
            </a:lvl8pPr>
            <a:lvl9pPr marL="3060439" indent="0">
              <a:buNone/>
              <a:defRPr sz="13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4906"/>
            <a:ext cx="4043012"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62" y="273065"/>
            <a:ext cx="3008448" cy="1162050"/>
          </a:xfrm>
        </p:spPr>
        <p:txBody>
          <a:bodyPr anchor="b"/>
          <a:lstStyle>
            <a:lvl1pPr algn="l">
              <a:defRPr sz="1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64" y="273066"/>
            <a:ext cx="5113291" cy="5854700"/>
          </a:xfrm>
        </p:spPr>
        <p:txBody>
          <a:bodyPr/>
          <a:lstStyle>
            <a:lvl1pPr>
              <a:defRPr sz="2700"/>
            </a:lvl1pPr>
            <a:lvl2pPr>
              <a:defRPr sz="25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62" y="1435102"/>
            <a:ext cx="3008448" cy="4692650"/>
          </a:xfrm>
        </p:spPr>
        <p:txBody>
          <a:bodyPr/>
          <a:lstStyle>
            <a:lvl1pPr marL="0" indent="0">
              <a:buNone/>
              <a:defRPr sz="1200"/>
            </a:lvl1pPr>
            <a:lvl2pPr marL="382556" indent="0">
              <a:buNone/>
              <a:defRPr sz="1000"/>
            </a:lvl2pPr>
            <a:lvl3pPr marL="765112" indent="0">
              <a:buNone/>
              <a:defRPr sz="900"/>
            </a:lvl3pPr>
            <a:lvl4pPr marL="1147666" indent="0">
              <a:buNone/>
              <a:defRPr sz="900"/>
            </a:lvl4pPr>
            <a:lvl5pPr marL="1530221" indent="0">
              <a:buNone/>
              <a:defRPr sz="900"/>
            </a:lvl5pPr>
            <a:lvl6pPr marL="1912778" indent="0">
              <a:buNone/>
              <a:defRPr sz="900"/>
            </a:lvl6pPr>
            <a:lvl7pPr marL="2295331" indent="0">
              <a:buNone/>
              <a:defRPr sz="900"/>
            </a:lvl7pPr>
            <a:lvl8pPr marL="2677888" indent="0">
              <a:buNone/>
              <a:defRPr sz="900"/>
            </a:lvl8pPr>
            <a:lvl9pPr marL="3060439" indent="0">
              <a:buNone/>
              <a:defRPr sz="900"/>
            </a:lvl9pPr>
          </a:lstStyle>
          <a:p>
            <a:pPr lvl="0"/>
            <a:r>
              <a:rPr lang="zh-CN" altLang="en-US" smtClean="0"/>
              <a:t>单击此处编辑母版文本样式</a:t>
            </a:r>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51" y="4802196"/>
            <a:ext cx="5487116" cy="566736"/>
          </a:xfrm>
        </p:spPr>
        <p:txBody>
          <a:bodyPr anchor="b"/>
          <a:lstStyle>
            <a:lvl1pPr algn="l">
              <a:defRPr sz="1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51" y="612783"/>
            <a:ext cx="5487116" cy="4116388"/>
          </a:xfrm>
        </p:spPr>
        <p:txBody>
          <a:bodyPr/>
          <a:lstStyle>
            <a:lvl1pPr marL="0" indent="0">
              <a:buNone/>
              <a:defRPr sz="2700"/>
            </a:lvl1pPr>
            <a:lvl2pPr marL="382556" indent="0">
              <a:buNone/>
              <a:defRPr sz="2500"/>
            </a:lvl2pPr>
            <a:lvl3pPr marL="765112" indent="0">
              <a:buNone/>
              <a:defRPr sz="2000"/>
            </a:lvl3pPr>
            <a:lvl4pPr marL="1147666" indent="0">
              <a:buNone/>
              <a:defRPr sz="1700"/>
            </a:lvl4pPr>
            <a:lvl5pPr marL="1530221" indent="0">
              <a:buNone/>
              <a:defRPr sz="1700"/>
            </a:lvl5pPr>
            <a:lvl6pPr marL="1912778" indent="0">
              <a:buNone/>
              <a:defRPr sz="1700"/>
            </a:lvl6pPr>
            <a:lvl7pPr marL="2295331" indent="0">
              <a:buNone/>
              <a:defRPr sz="1700"/>
            </a:lvl7pPr>
            <a:lvl8pPr marL="2677888" indent="0">
              <a:buNone/>
              <a:defRPr sz="1700"/>
            </a:lvl8pPr>
            <a:lvl9pPr marL="3060439" indent="0">
              <a:buNone/>
              <a:defRPr sz="1700"/>
            </a:lvl9pPr>
          </a:lstStyle>
          <a:p>
            <a:pPr lvl="0"/>
            <a:endParaRPr lang="zh-CN" altLang="en-US" noProof="0"/>
          </a:p>
        </p:txBody>
      </p:sp>
      <p:sp>
        <p:nvSpPr>
          <p:cNvPr id="4" name="文本占位符 3"/>
          <p:cNvSpPr>
            <a:spLocks noGrp="1"/>
          </p:cNvSpPr>
          <p:nvPr>
            <p:ph type="body" sz="half" idx="2"/>
          </p:nvPr>
        </p:nvSpPr>
        <p:spPr>
          <a:xfrm>
            <a:off x="1792951" y="5368959"/>
            <a:ext cx="5487116" cy="804863"/>
          </a:xfrm>
        </p:spPr>
        <p:txBody>
          <a:bodyPr/>
          <a:lstStyle>
            <a:lvl1pPr marL="0" indent="0">
              <a:buNone/>
              <a:defRPr sz="1200"/>
            </a:lvl1pPr>
            <a:lvl2pPr marL="382556" indent="0">
              <a:buNone/>
              <a:defRPr sz="1000"/>
            </a:lvl2pPr>
            <a:lvl3pPr marL="765112" indent="0">
              <a:buNone/>
              <a:defRPr sz="900"/>
            </a:lvl3pPr>
            <a:lvl4pPr marL="1147666" indent="0">
              <a:buNone/>
              <a:defRPr sz="900"/>
            </a:lvl4pPr>
            <a:lvl5pPr marL="1530221" indent="0">
              <a:buNone/>
              <a:defRPr sz="900"/>
            </a:lvl5pPr>
            <a:lvl6pPr marL="1912778" indent="0">
              <a:buNone/>
              <a:defRPr sz="900"/>
            </a:lvl6pPr>
            <a:lvl7pPr marL="2295331" indent="0">
              <a:buNone/>
              <a:defRPr sz="900"/>
            </a:lvl7pPr>
            <a:lvl8pPr marL="2677888" indent="0">
              <a:buNone/>
              <a:defRPr sz="900"/>
            </a:lvl8pPr>
            <a:lvl9pPr marL="3060439" indent="0">
              <a:buNone/>
              <a:defRPr sz="900"/>
            </a:lvl9pPr>
          </a:lstStyle>
          <a:p>
            <a:pPr lvl="0"/>
            <a:r>
              <a:rPr lang="zh-CN" altLang="en-US" smtClean="0"/>
              <a:t>单击此处编辑母版文本样式</a:t>
            </a:r>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21722" y="274642"/>
            <a:ext cx="2071507" cy="585152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7194" y="274642"/>
            <a:ext cx="6100233" cy="58515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7201" y="274649"/>
            <a:ext cx="8231267" cy="1142998"/>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61939" y="1600221"/>
            <a:ext cx="8231267" cy="4525963"/>
          </a:xfrm>
        </p:spPr>
        <p:txBody>
          <a:bodyPr/>
          <a:lstStyle/>
          <a:p>
            <a:pPr lvl="0"/>
            <a:endParaRPr lang="zh-CN" altLang="en-US" noProof="0"/>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宋海东">
    <p:spTree>
      <p:nvGrpSpPr>
        <p:cNvPr id="1" name=""/>
        <p:cNvGrpSpPr/>
        <p:nvPr/>
      </p:nvGrpSpPr>
      <p:grpSpPr>
        <a:xfrm>
          <a:off x="0" y="0"/>
          <a:ext cx="0" cy="0"/>
          <a:chOff x="0" y="0"/>
          <a:chExt cx="0" cy="0"/>
        </a:xfrm>
      </p:grpSpPr>
      <p:sp>
        <p:nvSpPr>
          <p:cNvPr id="2" name="标题 1"/>
          <p:cNvSpPr>
            <a:spLocks noGrp="1"/>
          </p:cNvSpPr>
          <p:nvPr>
            <p:ph type="title"/>
          </p:nvPr>
        </p:nvSpPr>
        <p:spPr>
          <a:xfrm>
            <a:off x="376300" y="26"/>
            <a:ext cx="8454749" cy="589327"/>
          </a:xfrm>
        </p:spPr>
        <p:txBody>
          <a:bodyPr/>
          <a:lstStyle>
            <a:lvl1pPr>
              <a:defRPr sz="2700"/>
            </a:lvl1pPr>
          </a:lstStyle>
          <a:p>
            <a:r>
              <a:rPr lang="zh-CN" altLang="en-US" dirty="0" smtClean="0"/>
              <a:t>单击此处编辑母版标题样式</a:t>
            </a:r>
            <a:endParaRPr lang="zh-CN" altLang="en-US" dirty="0"/>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604" y="33"/>
            <a:ext cx="8064457" cy="588447"/>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94" y="1600041"/>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94" y="1600039"/>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94" y="3931424"/>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57195" y="400208"/>
            <a:ext cx="7830063" cy="515352"/>
          </a:xfrm>
          <a:prstGeom prst="rect">
            <a:avLst/>
          </a:prstGeom>
          <a:noFill/>
          <a:ln>
            <a:noFill/>
          </a:ln>
          <a:effectLst/>
          <a:extLst>
            <a:ext uri="{AF507438-7753-43E0-B8FC-AC1667EBCBE1}"/>
          </a:extLst>
        </p:spPr>
        <p:txBody>
          <a:bodyPr lIns="0" tIns="34204" rIns="68409" bIns="34204" anchor="t">
            <a:spAutoFit/>
          </a:bodyPr>
          <a:lstStyle>
            <a:lvl1pPr>
              <a:defRPr lang="zh-CN" altLang="en-US" kern="1200" dirty="0">
                <a:latin typeface="+mj-lt"/>
                <a:ea typeface="Arial Unicode MS" pitchFamily="34" charset="-122"/>
                <a:cs typeface="Times New Roman" pitchFamily="18" charset="0"/>
              </a:defRPr>
            </a:lvl1pPr>
          </a:lstStyle>
          <a:p>
            <a:pPr lvl="0"/>
            <a:r>
              <a:rPr lang="zh-CN" altLang="en-US" dirty="0" smtClean="0"/>
              <a:t>单击此处编辑母版标题样式</a:t>
            </a:r>
            <a:endParaRPr lang="zh-CN" altLang="en-US" dirty="0"/>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47"/>
            <a:ext cx="7773988" cy="1471613"/>
          </a:xfrm>
          <a:prstGeom prst="rect">
            <a:avLst/>
          </a:prstGeom>
        </p:spPr>
        <p:txBody>
          <a:bodyPr lIns="91105" tIns="45555" rIns="91105" bIns="45555"/>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816"/>
            <a:ext cx="6402388" cy="1752599"/>
          </a:xfrm>
          <a:prstGeom prst="rect">
            <a:avLst/>
          </a:prstGeom>
        </p:spPr>
        <p:txBody>
          <a:bodyPr lIns="91105" tIns="45555" rIns="91105" bIns="45555"/>
          <a:lstStyle>
            <a:lvl1pPr marL="0" indent="0" algn="ctr">
              <a:buNone/>
              <a:defRPr/>
            </a:lvl1pPr>
            <a:lvl2pPr marL="455541" indent="0" algn="ctr">
              <a:buNone/>
              <a:defRPr/>
            </a:lvl2pPr>
            <a:lvl3pPr marL="911085" indent="0" algn="ctr">
              <a:buNone/>
              <a:defRPr/>
            </a:lvl3pPr>
            <a:lvl4pPr marL="1366623" indent="0" algn="ctr">
              <a:buNone/>
              <a:defRPr/>
            </a:lvl4pPr>
            <a:lvl5pPr marL="1822167" indent="0" algn="ctr">
              <a:buNone/>
              <a:defRPr/>
            </a:lvl5pPr>
            <a:lvl6pPr marL="2277712" indent="0" algn="ctr">
              <a:buNone/>
              <a:defRPr/>
            </a:lvl6pPr>
            <a:lvl7pPr marL="2733252" indent="0" algn="ctr">
              <a:buNone/>
              <a:defRPr/>
            </a:lvl7pPr>
            <a:lvl8pPr marL="3188794" indent="0" algn="ctr">
              <a:buNone/>
              <a:defRPr/>
            </a:lvl8pPr>
            <a:lvl9pPr marL="3644336"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8"/>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21"/>
            <a:ext cx="8231188"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40" y="4408515"/>
            <a:ext cx="7773987" cy="1362075"/>
          </a:xfrm>
          <a:prstGeom prst="rect">
            <a:avLst/>
          </a:prstGeom>
        </p:spPr>
        <p:txBody>
          <a:bodyPr lIns="91105" tIns="45555" rIns="91105" bIns="45555"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40" y="2906722"/>
            <a:ext cx="7773987" cy="1501774"/>
          </a:xfrm>
          <a:prstGeom prst="rect">
            <a:avLst/>
          </a:prstGeom>
        </p:spPr>
        <p:txBody>
          <a:bodyPr lIns="91105" tIns="45555" rIns="91105" bIns="45555"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8"/>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21"/>
            <a:ext cx="4040188"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8"/>
            <a:ext cx="8231188" cy="1142999"/>
          </a:xfrm>
          <a:prstGeom prst="rect">
            <a:avLst/>
          </a:prstGeom>
        </p:spPr>
        <p:txBody>
          <a:bodyPr lIns="91105" tIns="45555" rIns="91105" bIns="45555"/>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535136"/>
            <a:ext cx="4040188"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1" y="2174902"/>
            <a:ext cx="4040188"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40" y="1535136"/>
            <a:ext cx="4041775"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40" y="2174902"/>
            <a:ext cx="4041775"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8"/>
            <a:ext cx="8231188" cy="1142999"/>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9"/>
            <a:ext cx="3008313" cy="1162050"/>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5"/>
            <a:ext cx="5113338" cy="5854700"/>
          </a:xfrm>
          <a:prstGeom prst="rect">
            <a:avLst/>
          </a:prstGeom>
        </p:spPr>
        <p:txBody>
          <a:bodyPr lIns="91105" tIns="45555" rIns="91105" bIns="4555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2"/>
            <a:ext cx="3008313" cy="4692650"/>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93" y="4802193"/>
            <a:ext cx="5487987" cy="566738"/>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93" y="612777"/>
            <a:ext cx="5487987" cy="4116388"/>
          </a:xfrm>
          <a:prstGeom prst="rect">
            <a:avLst/>
          </a:prstGeom>
        </p:spPr>
        <p:txBody>
          <a:bodyPr lIns="91105" tIns="45555" rIns="91105" bIns="45555"/>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endParaRPr lang="zh-CN" altLang="en-US" noProof="0" smtClean="0"/>
          </a:p>
        </p:txBody>
      </p:sp>
      <p:sp>
        <p:nvSpPr>
          <p:cNvPr id="4" name="文本占位符 3"/>
          <p:cNvSpPr>
            <a:spLocks noGrp="1"/>
          </p:cNvSpPr>
          <p:nvPr>
            <p:ph type="body" sz="half" idx="2"/>
          </p:nvPr>
        </p:nvSpPr>
        <p:spPr>
          <a:xfrm>
            <a:off x="1792293" y="5368933"/>
            <a:ext cx="5487987" cy="804863"/>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8"/>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21"/>
            <a:ext cx="8231188" cy="4527551"/>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1010" y="274638"/>
            <a:ext cx="2057400" cy="5853112"/>
          </a:xfrm>
          <a:prstGeom prst="rect">
            <a:avLst/>
          </a:prstGeom>
        </p:spPr>
        <p:txBody>
          <a:bodyPr vert="eaVert"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55781" y="325559"/>
            <a:ext cx="7634026" cy="871739"/>
          </a:xfrm>
          <a:prstGeom prst="rect">
            <a:avLst/>
          </a:prstGeom>
        </p:spPr>
        <p:txBody>
          <a:bodyPr lIns="102043" tIns="51021" rIns="102043" bIns="5102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362700" y="6491293"/>
            <a:ext cx="2097088" cy="455612"/>
          </a:xfrm>
          <a:prstGeom prst="rect">
            <a:avLst/>
          </a:prstGeom>
        </p:spPr>
        <p:txBody>
          <a:bodyPr vert="horz" wrap="square" lIns="102043" tIns="51021" rIns="102043" bIns="51021" numCol="1" anchor="t" anchorCtr="0" compatLnSpc="1">
            <a:prstTxWarp prst="textNoShape">
              <a:avLst/>
            </a:prstTxWarp>
          </a:bodyPr>
          <a:lstStyle>
            <a:lvl1pPr>
              <a:defRPr sz="1800" b="0">
                <a:solidFill>
                  <a:srgbClr val="000000"/>
                </a:solidFill>
                <a:latin typeface="Arial" charset="0"/>
                <a:ea typeface="宋体" pitchFamily="2" charset="-122"/>
              </a:defRPr>
            </a:lvl1pPr>
          </a:lstStyle>
          <a:p>
            <a:r>
              <a:rPr lang="de-DE" altLang="zh-CN"/>
              <a:t>Page </a:t>
            </a:r>
            <a:fld id="{8731D12B-4DF6-4A27-BE78-419315E1434D}" type="slidenum">
              <a:rPr lang="de-DE" altLang="zh-CN"/>
              <a:pPr/>
              <a:t>‹#›</a:t>
            </a:fld>
            <a:endParaRPr lang="en-GB" altLang="zh-CN"/>
          </a:p>
        </p:txBody>
      </p:sp>
    </p:spTree>
  </p:cSld>
  <p:clrMapOvr>
    <a:masterClrMapping/>
  </p:clrMapOvr>
  <p:transition spd="slow"/>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362700" y="6491293"/>
            <a:ext cx="2097088" cy="455612"/>
          </a:xfrm>
          <a:prstGeom prst="rect">
            <a:avLst/>
          </a:prstGeom>
        </p:spPr>
        <p:txBody>
          <a:bodyPr vert="horz" wrap="square" lIns="102043" tIns="51021" rIns="102043" bIns="51021" numCol="1" anchor="t" anchorCtr="0" compatLnSpc="1">
            <a:prstTxWarp prst="textNoShape">
              <a:avLst/>
            </a:prstTxWarp>
          </a:bodyPr>
          <a:lstStyle>
            <a:lvl1pPr>
              <a:defRPr sz="1800" b="0">
                <a:solidFill>
                  <a:srgbClr val="000000"/>
                </a:solidFill>
                <a:latin typeface="Arial" charset="0"/>
                <a:ea typeface="宋体" pitchFamily="2" charset="-122"/>
              </a:defRPr>
            </a:lvl1pPr>
          </a:lstStyle>
          <a:p>
            <a:r>
              <a:rPr lang="de-DE" altLang="zh-CN"/>
              <a:t>Page </a:t>
            </a:r>
            <a:fld id="{63009A05-30BD-4F0D-B9D7-34EA738F7D73}" type="slidenum">
              <a:rPr lang="de-DE" altLang="zh-CN"/>
              <a:pPr/>
              <a:t>‹#›</a:t>
            </a:fld>
            <a:endParaRPr lang="en-GB" altLang="zh-CN"/>
          </a:p>
        </p:txBody>
      </p:sp>
    </p:spTree>
  </p:cSld>
  <p:clrMapOvr>
    <a:masterClrMapping/>
  </p:clrMapOvr>
  <p:transition spd="slow"/>
</p:sldLayout>
</file>

<file path=ppt/slideLayouts/slideLayout87.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55781" y="325554"/>
            <a:ext cx="7634026" cy="871739"/>
          </a:xfrm>
          <a:prstGeom prst="rect">
            <a:avLst/>
          </a:prstGeom>
        </p:spPr>
        <p:txBody>
          <a:bodyPr lIns="102043" tIns="51021" rIns="102043" bIns="51021"/>
          <a:lstStyle/>
          <a:p>
            <a:r>
              <a:rPr lang="zh-CN" altLang="en-US" smtClean="0"/>
              <a:t>单击此处编辑母版标题样式</a:t>
            </a:r>
            <a:endParaRPr lang="zh-CN" altLang="en-US"/>
          </a:p>
        </p:txBody>
      </p:sp>
      <p:sp>
        <p:nvSpPr>
          <p:cNvPr id="3" name="内容占位符 2"/>
          <p:cNvSpPr>
            <a:spLocks noGrp="1"/>
          </p:cNvSpPr>
          <p:nvPr>
            <p:ph idx="1"/>
          </p:nvPr>
        </p:nvSpPr>
        <p:spPr>
          <a:xfrm>
            <a:off x="755781" y="1629163"/>
            <a:ext cx="7634026" cy="4195146"/>
          </a:xfrm>
          <a:prstGeom prst="rect">
            <a:avLst/>
          </a:prstGeom>
        </p:spPr>
        <p:txBody>
          <a:bodyPr lIns="102043" tIns="51021" rIns="102043" bIns="5102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6117" y="2123717"/>
            <a:ext cx="7628081" cy="1467696"/>
          </a:xfrm>
          <a:prstGeom prst="rect">
            <a:avLst/>
          </a:prstGeom>
        </p:spPr>
        <p:txBody>
          <a:bodyPr lIns="102043" tIns="51021" rIns="102043" bIns="51021"/>
          <a:lstStyle/>
          <a:p>
            <a:r>
              <a:t>Click to edit Master title style</a:t>
            </a:r>
          </a:p>
        </p:txBody>
      </p:sp>
      <p:sp>
        <p:nvSpPr>
          <p:cNvPr id="3" name="Subtitle 2"/>
          <p:cNvSpPr>
            <a:spLocks noGrp="1"/>
          </p:cNvSpPr>
          <p:nvPr>
            <p:ph type="subTitle" idx="1"/>
          </p:nvPr>
        </p:nvSpPr>
        <p:spPr>
          <a:xfrm>
            <a:off x="1369101" y="3897503"/>
            <a:ext cx="6381398" cy="1725120"/>
          </a:xfrm>
          <a:prstGeom prst="rect">
            <a:avLst/>
          </a:prstGeom>
        </p:spPr>
        <p:txBody>
          <a:bodyPr lIns="102043" tIns="51021" rIns="102043" bIns="51021"/>
          <a:lstStyle>
            <a:lvl1pPr marL="0" indent="0" algn="ctr">
              <a:buNone/>
              <a:defRPr>
                <a:solidFill>
                  <a:schemeClr val="tx1">
                    <a:tint val="75000"/>
                  </a:schemeClr>
                </a:solidFill>
              </a:defRPr>
            </a:lvl1pPr>
            <a:lvl2pPr marL="522881" indent="0" algn="ctr">
              <a:buNone/>
              <a:defRPr>
                <a:solidFill>
                  <a:schemeClr val="tx1">
                    <a:tint val="75000"/>
                  </a:schemeClr>
                </a:solidFill>
              </a:defRPr>
            </a:lvl2pPr>
            <a:lvl3pPr marL="1045773" indent="0" algn="ctr">
              <a:buNone/>
              <a:defRPr>
                <a:solidFill>
                  <a:schemeClr val="tx1">
                    <a:tint val="75000"/>
                  </a:schemeClr>
                </a:solidFill>
              </a:defRPr>
            </a:lvl3pPr>
            <a:lvl4pPr marL="1567876" indent="0" algn="ctr">
              <a:buNone/>
              <a:defRPr>
                <a:solidFill>
                  <a:schemeClr val="tx1">
                    <a:tint val="75000"/>
                  </a:schemeClr>
                </a:solidFill>
              </a:defRPr>
            </a:lvl4pPr>
            <a:lvl5pPr marL="2091550" indent="0" algn="ctr">
              <a:buNone/>
              <a:defRPr>
                <a:solidFill>
                  <a:schemeClr val="tx1">
                    <a:tint val="75000"/>
                  </a:schemeClr>
                </a:solidFill>
              </a:defRPr>
            </a:lvl5pPr>
            <a:lvl6pPr marL="2614432" indent="0" algn="ctr">
              <a:buNone/>
              <a:defRPr>
                <a:solidFill>
                  <a:schemeClr val="tx1">
                    <a:tint val="75000"/>
                  </a:schemeClr>
                </a:solidFill>
              </a:defRPr>
            </a:lvl6pPr>
            <a:lvl7pPr marL="3140461" indent="0" algn="ctr">
              <a:buNone/>
              <a:defRPr>
                <a:solidFill>
                  <a:schemeClr val="tx1">
                    <a:tint val="75000"/>
                  </a:schemeClr>
                </a:solidFill>
              </a:defRPr>
            </a:lvl7pPr>
            <a:lvl8pPr marL="3656554" indent="0" algn="ctr">
              <a:buNone/>
              <a:defRPr>
                <a:solidFill>
                  <a:schemeClr val="tx1">
                    <a:tint val="75000"/>
                  </a:schemeClr>
                </a:solidFill>
              </a:defRPr>
            </a:lvl8pPr>
            <a:lvl9pPr marL="4183097" indent="0" algn="ctr">
              <a:buNone/>
              <a:defRPr>
                <a:solidFill>
                  <a:schemeClr val="tx1">
                    <a:tint val="75000"/>
                  </a:schemeClr>
                </a:solidFill>
              </a:defRPr>
            </a:lvl9pPr>
          </a:lstStyle>
          <a:p>
            <a:r>
              <a:t>Click to edit Master subtitle style</a:t>
            </a:r>
          </a:p>
        </p:txBody>
      </p:sp>
      <p:sp>
        <p:nvSpPr>
          <p:cNvPr id="4" name="Date Placeholder 3"/>
          <p:cNvSpPr>
            <a:spLocks noGrp="1"/>
          </p:cNvSpPr>
          <p:nvPr>
            <p:ph type="dt" sz="half" idx="10"/>
          </p:nvPr>
        </p:nvSpPr>
        <p:spPr>
          <a:xfrm>
            <a:off x="457222" y="6310313"/>
            <a:ext cx="2130425" cy="412749"/>
          </a:xfrm>
          <a:prstGeom prst="rect">
            <a:avLst/>
          </a:prstGeom>
        </p:spPr>
        <p:txBody>
          <a:bodyPr vert="horz" wrap="square" lIns="89530" tIns="44768" rIns="89530" bIns="44768" numCol="1" anchor="t" anchorCtr="0" compatLnSpc="1">
            <a:prstTxWarp prst="textNoShape">
              <a:avLst/>
            </a:prstTxWarp>
          </a:bodyPr>
          <a:lstStyle>
            <a:lvl1pPr>
              <a:defRPr sz="1800" b="0">
                <a:solidFill>
                  <a:srgbClr val="000000"/>
                </a:solidFill>
                <a:latin typeface="Arial" charset="0"/>
                <a:ea typeface="宋体" pitchFamily="2" charset="-122"/>
              </a:defRPr>
            </a:lvl1pPr>
          </a:lstStyle>
          <a:p>
            <a:fld id="{959EBE52-0BFB-4557-A66A-BDD5B66CC6AC}" type="datetime1">
              <a:rPr lang="en-US" altLang="zh-CN"/>
              <a:pPr/>
              <a:t>4/9/2015</a:t>
            </a:fld>
            <a:endParaRPr lang="zh-CN" altLang="zh-CN"/>
          </a:p>
        </p:txBody>
      </p:sp>
      <p:sp>
        <p:nvSpPr>
          <p:cNvPr id="5" name="Footer Placeholder 4"/>
          <p:cNvSpPr>
            <a:spLocks noGrp="1"/>
          </p:cNvSpPr>
          <p:nvPr>
            <p:ph type="ftr" sz="quarter" idx="11"/>
          </p:nvPr>
        </p:nvSpPr>
        <p:spPr>
          <a:xfrm>
            <a:off x="3117872" y="6310313"/>
            <a:ext cx="2900363" cy="412749"/>
          </a:xfrm>
          <a:prstGeom prst="rect">
            <a:avLst/>
          </a:prstGeom>
        </p:spPr>
        <p:txBody>
          <a:bodyPr vert="horz" wrap="square" lIns="89530" tIns="44768" rIns="89530" bIns="44768" numCol="1" anchor="t" anchorCtr="0" compatLnSpc="1">
            <a:prstTxWarp prst="textNoShape">
              <a:avLst/>
            </a:prstTxWarp>
          </a:bodyPr>
          <a:lstStyle>
            <a:lvl1pPr>
              <a:defRPr sz="1800" b="0">
                <a:solidFill>
                  <a:srgbClr val="000000"/>
                </a:solidFill>
                <a:latin typeface="Arial" charset="0"/>
                <a:ea typeface="宋体" pitchFamily="2" charset="-122"/>
              </a:defRPr>
            </a:lvl1pPr>
          </a:lstStyle>
          <a:p>
            <a:endParaRPr lang="zh-CN" altLang="zh-CN"/>
          </a:p>
        </p:txBody>
      </p:sp>
      <p:sp>
        <p:nvSpPr>
          <p:cNvPr id="6" name="Slide Number Placeholder 3"/>
          <p:cNvSpPr>
            <a:spLocks noGrp="1"/>
          </p:cNvSpPr>
          <p:nvPr>
            <p:ph type="sldNum" sz="quarter" idx="12"/>
          </p:nvPr>
        </p:nvSpPr>
        <p:spPr>
          <a:xfrm>
            <a:off x="6632575" y="6443663"/>
            <a:ext cx="2139950" cy="411162"/>
          </a:xfrm>
          <a:prstGeom prst="rect">
            <a:avLst/>
          </a:prstGeom>
        </p:spPr>
        <p:txBody>
          <a:bodyPr vert="horz" wrap="square" lIns="89530" tIns="44768" rIns="89530" bIns="44768" numCol="1" anchor="t" anchorCtr="0" compatLnSpc="1">
            <a:prstTxWarp prst="textNoShape">
              <a:avLst/>
            </a:prstTxWarp>
          </a:bodyPr>
          <a:lstStyle>
            <a:lvl1pPr>
              <a:defRPr sz="900" b="0">
                <a:solidFill>
                  <a:srgbClr val="000000"/>
                </a:solidFill>
                <a:latin typeface="Arial" charset="0"/>
                <a:ea typeface="宋体" pitchFamily="2" charset="-122"/>
                <a:cs typeface="Arial" charset="0"/>
              </a:defRPr>
            </a:lvl1pPr>
          </a:lstStyle>
          <a:p>
            <a:fld id="{FA5D7415-8AC9-42C2-B1F2-FDCDFFF30A35}" type="slidenum">
              <a:rPr lang="en-US" altLang="zh-CN"/>
              <a:pPr/>
              <a:t>‹#›</a:t>
            </a:fld>
            <a:endParaRPr lang="en-US" altLang="zh-CN"/>
          </a:p>
        </p:txBody>
      </p:sp>
    </p:spTree>
  </p:cSld>
  <p:clrMapOvr>
    <a:masterClrMapping/>
  </p:clrMapOvr>
  <p:transition spd="slow"/>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7391408" y="4146561"/>
            <a:ext cx="1469982" cy="276666"/>
          </a:xfrm>
          <a:prstGeom prst="rect">
            <a:avLst/>
          </a:prstGeom>
          <a:noFill/>
          <a:ln>
            <a:noFill/>
          </a:ln>
          <a:extLst>
            <a:ext uri="{909E8E84-426E-40DD-AFC4-6F175D3DCCD1}"/>
            <a:ext uri="{91240B29-F687-4F45-9708-019B960494DF}"/>
          </a:extLst>
        </p:spPr>
        <p:txBody>
          <a:bodyPr wrap="none" lIns="91105" tIns="45555" rIns="91105" bIns="45555">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200" dirty="0" smtClean="0">
                <a:solidFill>
                  <a:srgbClr val="FFFFFF"/>
                </a:solidFill>
                <a:latin typeface="FrutigerNext LT Bold" pitchFamily="34" charset="0"/>
                <a:ea typeface="MS PGothic" pitchFamily="34" charset="-128"/>
              </a:rPr>
              <a:t>www.huawei.com</a:t>
            </a:r>
          </a:p>
        </p:txBody>
      </p:sp>
      <p:sp>
        <p:nvSpPr>
          <p:cNvPr id="5" name="Rectangle 86"/>
          <p:cNvSpPr>
            <a:spLocks noChangeArrowheads="1"/>
          </p:cNvSpPr>
          <p:nvPr userDrawn="1"/>
        </p:nvSpPr>
        <p:spPr bwMode="auto">
          <a:xfrm>
            <a:off x="7802563" y="5529263"/>
            <a:ext cx="717550" cy="998538"/>
          </a:xfrm>
          <a:prstGeom prst="rect">
            <a:avLst/>
          </a:prstGeom>
          <a:solidFill>
            <a:schemeClr val="bg1"/>
          </a:solidFill>
          <a:ln>
            <a:noFill/>
          </a:ln>
          <a:effectLst/>
          <a:extLst>
            <a:ext uri="{91240B29-F687-4F45-9708-019B960494DF}"/>
            <a:ext uri="{AF507438-7753-43E0-B8FC-AC1667EBCBE1}"/>
          </a:extLst>
        </p:spPr>
        <p:txBody>
          <a:bodyPr wrap="none" lIns="91105" tIns="45555" rIns="91105" bIns="45555"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6" name="Rectangle 14"/>
          <p:cNvSpPr>
            <a:spLocks noChangeArrowheads="1"/>
          </p:cNvSpPr>
          <p:nvPr userDrawn="1"/>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7" name="Rectangle 15"/>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8" name="Group 16"/>
          <p:cNvGrpSpPr>
            <a:grpSpLocks/>
          </p:cNvGrpSpPr>
          <p:nvPr userDrawn="1"/>
        </p:nvGrpSpPr>
        <p:grpSpPr bwMode="auto">
          <a:xfrm>
            <a:off x="9353572" y="5280025"/>
            <a:ext cx="741363" cy="184150"/>
            <a:chOff x="6657" y="3492"/>
            <a:chExt cx="527" cy="121"/>
          </a:xfrm>
        </p:grpSpPr>
        <p:sp>
          <p:nvSpPr>
            <p:cNvPr id="9" name="Rectangle 17"/>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0" name="Rectangle 18"/>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1" name="Rectangle 19"/>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2" name="Rectangle 20"/>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 name="Group 21"/>
          <p:cNvGrpSpPr>
            <a:grpSpLocks/>
          </p:cNvGrpSpPr>
          <p:nvPr userDrawn="1"/>
        </p:nvGrpSpPr>
        <p:grpSpPr bwMode="auto">
          <a:xfrm>
            <a:off x="9353572" y="6205538"/>
            <a:ext cx="741363" cy="182562"/>
            <a:chOff x="6657" y="4103"/>
            <a:chExt cx="527" cy="121"/>
          </a:xfrm>
        </p:grpSpPr>
        <p:sp>
          <p:nvSpPr>
            <p:cNvPr id="14" name="Rectangle 22"/>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5" name="Rectangle 23"/>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6" name="Rectangle 24"/>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7" name="Rectangle 25"/>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8" name="Group 26"/>
          <p:cNvGrpSpPr>
            <a:grpSpLocks/>
          </p:cNvGrpSpPr>
          <p:nvPr userDrawn="1"/>
        </p:nvGrpSpPr>
        <p:grpSpPr bwMode="auto">
          <a:xfrm>
            <a:off x="9353572" y="6451629"/>
            <a:ext cx="741363" cy="182563"/>
            <a:chOff x="6657" y="4266"/>
            <a:chExt cx="527" cy="121"/>
          </a:xfrm>
        </p:grpSpPr>
        <p:sp>
          <p:nvSpPr>
            <p:cNvPr id="19" name="Rectangle 27"/>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0" name="Rectangle 28"/>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1" name="Rectangle 29"/>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2" name="Rectangle 30"/>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3" name="Group 31"/>
          <p:cNvGrpSpPr>
            <a:grpSpLocks/>
          </p:cNvGrpSpPr>
          <p:nvPr userDrawn="1"/>
        </p:nvGrpSpPr>
        <p:grpSpPr bwMode="auto">
          <a:xfrm>
            <a:off x="9353572" y="5529263"/>
            <a:ext cx="741363" cy="182562"/>
            <a:chOff x="6657" y="3656"/>
            <a:chExt cx="527" cy="121"/>
          </a:xfrm>
        </p:grpSpPr>
        <p:sp>
          <p:nvSpPr>
            <p:cNvPr id="24" name="Rectangle 32"/>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5" name="Rectangle 33"/>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6" name="Rectangle 34"/>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7" name="Rectangle 35"/>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8" name="Group 36"/>
          <p:cNvGrpSpPr>
            <a:grpSpLocks/>
          </p:cNvGrpSpPr>
          <p:nvPr userDrawn="1"/>
        </p:nvGrpSpPr>
        <p:grpSpPr bwMode="auto">
          <a:xfrm>
            <a:off x="9353572" y="5959503"/>
            <a:ext cx="741363" cy="182563"/>
            <a:chOff x="6657" y="3941"/>
            <a:chExt cx="527" cy="121"/>
          </a:xfrm>
        </p:grpSpPr>
        <p:sp>
          <p:nvSpPr>
            <p:cNvPr id="29" name="Rectangle 37"/>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0" name="Rectangle 38"/>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1" name="Rectangle 39"/>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2" name="Rectangle 40"/>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3" name="Group 41"/>
          <p:cNvGrpSpPr>
            <a:grpSpLocks/>
          </p:cNvGrpSpPr>
          <p:nvPr userDrawn="1"/>
        </p:nvGrpSpPr>
        <p:grpSpPr bwMode="auto">
          <a:xfrm>
            <a:off x="9353572" y="6699279"/>
            <a:ext cx="741363" cy="182563"/>
            <a:chOff x="6657" y="4430"/>
            <a:chExt cx="527" cy="121"/>
          </a:xfrm>
        </p:grpSpPr>
        <p:sp>
          <p:nvSpPr>
            <p:cNvPr id="34" name="Rectangle 42"/>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5" name="Rectangle 43"/>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6" name="Rectangle 44"/>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7" name="Rectangle 45"/>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8" name="Group 46"/>
          <p:cNvGrpSpPr>
            <a:grpSpLocks/>
          </p:cNvGrpSpPr>
          <p:nvPr userDrawn="1"/>
        </p:nvGrpSpPr>
        <p:grpSpPr bwMode="auto">
          <a:xfrm>
            <a:off x="9353572" y="5033966"/>
            <a:ext cx="741363" cy="184150"/>
            <a:chOff x="6657" y="3329"/>
            <a:chExt cx="527" cy="122"/>
          </a:xfrm>
        </p:grpSpPr>
        <p:sp>
          <p:nvSpPr>
            <p:cNvPr id="39" name="Rectangle 47"/>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0" name="Rectangle 48"/>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1" name="Rectangle 49"/>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2" name="Rectangle 50"/>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3" name="Group 51"/>
          <p:cNvGrpSpPr>
            <a:grpSpLocks/>
          </p:cNvGrpSpPr>
          <p:nvPr userDrawn="1"/>
        </p:nvGrpSpPr>
        <p:grpSpPr bwMode="auto">
          <a:xfrm>
            <a:off x="9353572" y="4602163"/>
            <a:ext cx="741363" cy="182562"/>
            <a:chOff x="6657" y="3043"/>
            <a:chExt cx="527" cy="121"/>
          </a:xfrm>
        </p:grpSpPr>
        <p:sp>
          <p:nvSpPr>
            <p:cNvPr id="44" name="Rectangle 52"/>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5" name="Rectangle 53"/>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6" name="Rectangle 54"/>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7" name="Rectangle 55"/>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8" name="Group 56"/>
          <p:cNvGrpSpPr>
            <a:grpSpLocks/>
          </p:cNvGrpSpPr>
          <p:nvPr userDrawn="1"/>
        </p:nvGrpSpPr>
        <p:grpSpPr bwMode="auto">
          <a:xfrm>
            <a:off x="9353572" y="4356103"/>
            <a:ext cx="741363" cy="184150"/>
            <a:chOff x="6657" y="2881"/>
            <a:chExt cx="527" cy="121"/>
          </a:xfrm>
        </p:grpSpPr>
        <p:sp>
          <p:nvSpPr>
            <p:cNvPr id="49" name="Rectangle 57"/>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0" name="Rectangle 58"/>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1" name="Rectangle 59"/>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2" name="Rectangle 60"/>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53" name="Rectangle 61"/>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54" name="Rectangle 62"/>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
        <p:nvSpPr>
          <p:cNvPr id="55" name="Text Box 5"/>
          <p:cNvSpPr txBox="1">
            <a:spLocks noChangeArrowheads="1"/>
          </p:cNvSpPr>
          <p:nvPr userDrawn="1"/>
        </p:nvSpPr>
        <p:spPr bwMode="auto">
          <a:xfrm>
            <a:off x="657233" y="6232528"/>
            <a:ext cx="2747402" cy="200055"/>
          </a:xfrm>
          <a:prstGeom prst="rect">
            <a:avLst/>
          </a:prstGeom>
          <a:noFill/>
          <a:ln>
            <a:noFill/>
          </a:ln>
          <a:extLst>
            <a:ext uri="{909E8E84-426E-40DD-AFC4-6F175D3DCCD1}"/>
            <a:ext uri="{91240B29-F687-4F45-9708-019B960494DF}"/>
          </a:extLst>
        </p:spPr>
        <p:txBody>
          <a:bodyPr wrap="none" lIns="0" tIns="0" rIns="91105"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300" dirty="0" smtClean="0">
                <a:solidFill>
                  <a:srgbClr val="000000"/>
                </a:solidFill>
                <a:latin typeface="FrutigerNext LT Bold" pitchFamily="34" charset="0"/>
                <a:ea typeface="MS PGothic" pitchFamily="34" charset="-128"/>
              </a:rPr>
              <a:t>HUAWEI TECHNOLOGIES CO., LTD.</a:t>
            </a:r>
          </a:p>
        </p:txBody>
      </p:sp>
      <p:pic>
        <p:nvPicPr>
          <p:cNvPr id="56" name="Picture 77" descr="Logo"/>
          <p:cNvPicPr>
            <a:picLocks noChangeAspect="1" noChangeArrowheads="1"/>
          </p:cNvPicPr>
          <p:nvPr userDrawn="1"/>
        </p:nvPicPr>
        <p:blipFill>
          <a:blip r:embed="rId2" cstate="print"/>
          <a:srcRect/>
          <a:stretch>
            <a:fillRect/>
          </a:stretch>
        </p:blipFill>
        <p:spPr bwMode="auto">
          <a:xfrm>
            <a:off x="7958160" y="5697537"/>
            <a:ext cx="528637" cy="704850"/>
          </a:xfrm>
          <a:prstGeom prst="rect">
            <a:avLst/>
          </a:prstGeom>
          <a:noFill/>
          <a:ln w="9525">
            <a:noFill/>
            <a:miter lim="800000"/>
            <a:headEnd/>
            <a:tailEnd/>
          </a:ln>
        </p:spPr>
      </p:pic>
      <p:pic>
        <p:nvPicPr>
          <p:cNvPr id="57" name="图片 114" descr="未标题-1.jpg"/>
          <p:cNvPicPr>
            <a:picLocks noChangeAspect="1"/>
          </p:cNvPicPr>
          <p:nvPr userDrawn="1"/>
        </p:nvPicPr>
        <p:blipFill>
          <a:blip r:embed="rId3" cstate="print"/>
          <a:srcRect/>
          <a:stretch>
            <a:fillRect/>
          </a:stretch>
        </p:blipFill>
        <p:spPr bwMode="auto">
          <a:xfrm>
            <a:off x="0" y="1295405"/>
            <a:ext cx="9145588" cy="3455988"/>
          </a:xfrm>
          <a:prstGeom prst="rect">
            <a:avLst/>
          </a:prstGeom>
          <a:noFill/>
          <a:ln w="9525">
            <a:noFill/>
            <a:miter lim="800000"/>
            <a:headEnd/>
            <a:tailEnd/>
          </a:ln>
        </p:spPr>
      </p:pic>
      <p:sp>
        <p:nvSpPr>
          <p:cNvPr id="1508364" name="Rectangle 12"/>
          <p:cNvSpPr>
            <a:spLocks noGrp="1" noChangeArrowheads="1"/>
          </p:cNvSpPr>
          <p:nvPr>
            <p:ph type="ctrTitle"/>
          </p:nvPr>
        </p:nvSpPr>
        <p:spPr>
          <a:xfrm>
            <a:off x="672645" y="2130947"/>
            <a:ext cx="5512116" cy="1470366"/>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zh-CN" altLang="en-US" dirty="0" smtClean="0"/>
              <a:t>单击此处编辑母版标题样式</a:t>
            </a:r>
            <a:endParaRPr lang="zh-CN" altLang="en-US" dirty="0"/>
          </a:p>
        </p:txBody>
      </p:sp>
      <p:sp>
        <p:nvSpPr>
          <p:cNvPr id="1508365" name="Rectangle 13"/>
          <p:cNvSpPr>
            <a:spLocks noGrp="1" noChangeArrowheads="1"/>
          </p:cNvSpPr>
          <p:nvPr>
            <p:ph type="subTitle" idx="1"/>
          </p:nvPr>
        </p:nvSpPr>
        <p:spPr>
          <a:xfrm>
            <a:off x="672672" y="4109402"/>
            <a:ext cx="5510925" cy="533524"/>
          </a:xfrm>
        </p:spPr>
        <p:txBody>
          <a:bodyPr anchor="ctr"/>
          <a:lstStyle>
            <a:lvl1pPr marL="0" indent="0">
              <a:buFontTx/>
              <a:buNone/>
              <a:defRPr>
                <a:solidFill>
                  <a:schemeClr val="bg1"/>
                </a:solidFill>
                <a:effectLst>
                  <a:outerShdw blurRad="50800" dist="38100" dir="2700000" algn="tl" rotWithShape="0">
                    <a:prstClr val="black">
                      <a:alpha val="40000"/>
                    </a:prstClr>
                  </a:outerShdw>
                </a:effectLst>
              </a:defRPr>
            </a:lvl1pPr>
          </a:lstStyle>
          <a:p>
            <a:r>
              <a:rPr lang="zh-CN" altLang="en-US" smtClean="0"/>
              <a:t>单击此处编辑母版副标题样式</a:t>
            </a:r>
            <a:endParaRPr lang="zh-CN" altLang="en-US"/>
          </a:p>
        </p:txBody>
      </p:sp>
    </p:spTree>
  </p:cSld>
  <p:clrMapOvr>
    <a:masterClrMapping/>
  </p:clrMapOvr>
  <p:transition spd="slow"/>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74" y="4407924"/>
            <a:ext cx="7774107" cy="136239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74" y="2907392"/>
            <a:ext cx="7774107" cy="1500535"/>
          </a:xfrm>
        </p:spPr>
        <p:txBody>
          <a:bodyPr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transition spd="slow"/>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85759" y="1600579"/>
            <a:ext cx="4058489" cy="452701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58538" y="1600579"/>
            <a:ext cx="4058488" cy="452701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88" y="274724"/>
            <a:ext cx="8231267"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188" y="1535470"/>
            <a:ext cx="4040631" cy="639911"/>
          </a:xfrm>
        </p:spPr>
        <p:txBody>
          <a:bodyPr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188" y="2175406"/>
            <a:ext cx="4040631"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470"/>
            <a:ext cx="4043012" cy="639911"/>
          </a:xfrm>
        </p:spPr>
        <p:txBody>
          <a:bodyPr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5406"/>
            <a:ext cx="4043012"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slow"/>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88" y="273114"/>
            <a:ext cx="3008449" cy="116232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37" y="273118"/>
            <a:ext cx="5113290"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88" y="1435466"/>
            <a:ext cx="3008449" cy="4692149"/>
          </a:xfrm>
        </p:spPr>
        <p:txBody>
          <a:bodyPr/>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transition spd="slow"/>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27" y="4801719"/>
            <a:ext cx="5487115" cy="56687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27" y="612947"/>
            <a:ext cx="5487115" cy="4115753"/>
          </a:xfrm>
        </p:spPr>
        <p:txBody>
          <a:bodyPr/>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927" y="5368608"/>
            <a:ext cx="5487115" cy="805049"/>
          </a:xfrm>
        </p:spPr>
        <p:txBody>
          <a:bodyPr/>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transition spd="slow"/>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59782" y="274702"/>
            <a:ext cx="2057222"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85738" y="274702"/>
            <a:ext cx="6059756"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pitchFamily="34" charset="0"/>
                <a:cs typeface="Arial" pitchFamily="34" charset="0"/>
              </a:defRPr>
            </a:lvl1pPr>
          </a:lstStyle>
          <a:p>
            <a:r>
              <a:rPr lang="zh-CN" altLang="en-US" smtClean="0"/>
              <a:t>单击此处编辑母版标题样式</a:t>
            </a:r>
            <a:endParaRPr lang="zh-CN" altLang="en-US"/>
          </a:p>
        </p:txBody>
      </p:sp>
    </p:spTree>
  </p:cSld>
  <p:clrMapOvr>
    <a:masterClrMapping/>
  </p:clrMapOvr>
  <p:transition spd="slow"/>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7391408" y="4146561"/>
            <a:ext cx="1469982" cy="276666"/>
          </a:xfrm>
          <a:prstGeom prst="rect">
            <a:avLst/>
          </a:prstGeom>
          <a:noFill/>
          <a:ln>
            <a:noFill/>
          </a:ln>
          <a:extLst>
            <a:ext uri="{909E8E84-426E-40DD-AFC4-6F175D3DCCD1}"/>
            <a:ext uri="{91240B29-F687-4F45-9708-019B960494DF}"/>
          </a:extLst>
        </p:spPr>
        <p:txBody>
          <a:bodyPr wrap="none" lIns="91105" tIns="45555" rIns="91105" bIns="45555">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200" dirty="0" smtClean="0">
                <a:solidFill>
                  <a:srgbClr val="FFFFFF"/>
                </a:solidFill>
                <a:latin typeface="FrutigerNext LT Bold" pitchFamily="34" charset="0"/>
                <a:ea typeface="MS PGothic" pitchFamily="34" charset="-128"/>
              </a:rPr>
              <a:t>www.huawei.com</a:t>
            </a:r>
          </a:p>
        </p:txBody>
      </p:sp>
      <p:sp>
        <p:nvSpPr>
          <p:cNvPr id="5" name="Rectangle 86"/>
          <p:cNvSpPr>
            <a:spLocks noChangeArrowheads="1"/>
          </p:cNvSpPr>
          <p:nvPr userDrawn="1"/>
        </p:nvSpPr>
        <p:spPr bwMode="auto">
          <a:xfrm>
            <a:off x="7802563" y="5529263"/>
            <a:ext cx="717550" cy="998538"/>
          </a:xfrm>
          <a:prstGeom prst="rect">
            <a:avLst/>
          </a:prstGeom>
          <a:solidFill>
            <a:schemeClr val="bg1"/>
          </a:solidFill>
          <a:ln>
            <a:noFill/>
          </a:ln>
          <a:effectLst/>
          <a:extLst>
            <a:ext uri="{91240B29-F687-4F45-9708-019B960494DF}"/>
            <a:ext uri="{AF507438-7753-43E0-B8FC-AC1667EBCBE1}"/>
          </a:extLst>
        </p:spPr>
        <p:txBody>
          <a:bodyPr wrap="none" lIns="91105" tIns="45555" rIns="91105" bIns="45555"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6" name="Rectangle 14"/>
          <p:cNvSpPr>
            <a:spLocks noChangeArrowheads="1"/>
          </p:cNvSpPr>
          <p:nvPr userDrawn="1"/>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7" name="Rectangle 15"/>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8" name="Group 16"/>
          <p:cNvGrpSpPr>
            <a:grpSpLocks/>
          </p:cNvGrpSpPr>
          <p:nvPr userDrawn="1"/>
        </p:nvGrpSpPr>
        <p:grpSpPr bwMode="auto">
          <a:xfrm>
            <a:off x="9353572" y="5280025"/>
            <a:ext cx="741363" cy="184150"/>
            <a:chOff x="6657" y="3492"/>
            <a:chExt cx="527" cy="121"/>
          </a:xfrm>
        </p:grpSpPr>
        <p:sp>
          <p:nvSpPr>
            <p:cNvPr id="9" name="Rectangle 17"/>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0" name="Rectangle 18"/>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1" name="Rectangle 19"/>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2" name="Rectangle 20"/>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 name="Group 21"/>
          <p:cNvGrpSpPr>
            <a:grpSpLocks/>
          </p:cNvGrpSpPr>
          <p:nvPr userDrawn="1"/>
        </p:nvGrpSpPr>
        <p:grpSpPr bwMode="auto">
          <a:xfrm>
            <a:off x="9353572" y="6205538"/>
            <a:ext cx="741363" cy="182562"/>
            <a:chOff x="6657" y="4103"/>
            <a:chExt cx="527" cy="121"/>
          </a:xfrm>
        </p:grpSpPr>
        <p:sp>
          <p:nvSpPr>
            <p:cNvPr id="14" name="Rectangle 22"/>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5" name="Rectangle 23"/>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6" name="Rectangle 24"/>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7" name="Rectangle 25"/>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8" name="Group 26"/>
          <p:cNvGrpSpPr>
            <a:grpSpLocks/>
          </p:cNvGrpSpPr>
          <p:nvPr userDrawn="1"/>
        </p:nvGrpSpPr>
        <p:grpSpPr bwMode="auto">
          <a:xfrm>
            <a:off x="9353572" y="6451629"/>
            <a:ext cx="741363" cy="182563"/>
            <a:chOff x="6657" y="4266"/>
            <a:chExt cx="527" cy="121"/>
          </a:xfrm>
        </p:grpSpPr>
        <p:sp>
          <p:nvSpPr>
            <p:cNvPr id="19" name="Rectangle 27"/>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0" name="Rectangle 28"/>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1" name="Rectangle 29"/>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2" name="Rectangle 30"/>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3" name="Group 31"/>
          <p:cNvGrpSpPr>
            <a:grpSpLocks/>
          </p:cNvGrpSpPr>
          <p:nvPr userDrawn="1"/>
        </p:nvGrpSpPr>
        <p:grpSpPr bwMode="auto">
          <a:xfrm>
            <a:off x="9353572" y="5529263"/>
            <a:ext cx="741363" cy="182562"/>
            <a:chOff x="6657" y="3656"/>
            <a:chExt cx="527" cy="121"/>
          </a:xfrm>
        </p:grpSpPr>
        <p:sp>
          <p:nvSpPr>
            <p:cNvPr id="24" name="Rectangle 32"/>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5" name="Rectangle 33"/>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6" name="Rectangle 34"/>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7" name="Rectangle 35"/>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8" name="Group 36"/>
          <p:cNvGrpSpPr>
            <a:grpSpLocks/>
          </p:cNvGrpSpPr>
          <p:nvPr userDrawn="1"/>
        </p:nvGrpSpPr>
        <p:grpSpPr bwMode="auto">
          <a:xfrm>
            <a:off x="9353572" y="5959503"/>
            <a:ext cx="741363" cy="182563"/>
            <a:chOff x="6657" y="3941"/>
            <a:chExt cx="527" cy="121"/>
          </a:xfrm>
        </p:grpSpPr>
        <p:sp>
          <p:nvSpPr>
            <p:cNvPr id="29" name="Rectangle 37"/>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0" name="Rectangle 38"/>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1" name="Rectangle 39"/>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2" name="Rectangle 40"/>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3" name="Group 41"/>
          <p:cNvGrpSpPr>
            <a:grpSpLocks/>
          </p:cNvGrpSpPr>
          <p:nvPr userDrawn="1"/>
        </p:nvGrpSpPr>
        <p:grpSpPr bwMode="auto">
          <a:xfrm>
            <a:off x="9353572" y="6699279"/>
            <a:ext cx="741363" cy="182563"/>
            <a:chOff x="6657" y="4430"/>
            <a:chExt cx="527" cy="121"/>
          </a:xfrm>
        </p:grpSpPr>
        <p:sp>
          <p:nvSpPr>
            <p:cNvPr id="34" name="Rectangle 42"/>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5" name="Rectangle 43"/>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6" name="Rectangle 44"/>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7" name="Rectangle 45"/>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8" name="Group 46"/>
          <p:cNvGrpSpPr>
            <a:grpSpLocks/>
          </p:cNvGrpSpPr>
          <p:nvPr userDrawn="1"/>
        </p:nvGrpSpPr>
        <p:grpSpPr bwMode="auto">
          <a:xfrm>
            <a:off x="9353572" y="5033966"/>
            <a:ext cx="741363" cy="184150"/>
            <a:chOff x="6657" y="3329"/>
            <a:chExt cx="527" cy="122"/>
          </a:xfrm>
        </p:grpSpPr>
        <p:sp>
          <p:nvSpPr>
            <p:cNvPr id="39" name="Rectangle 47"/>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0" name="Rectangle 48"/>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1" name="Rectangle 49"/>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2" name="Rectangle 50"/>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3" name="Group 51"/>
          <p:cNvGrpSpPr>
            <a:grpSpLocks/>
          </p:cNvGrpSpPr>
          <p:nvPr userDrawn="1"/>
        </p:nvGrpSpPr>
        <p:grpSpPr bwMode="auto">
          <a:xfrm>
            <a:off x="9353572" y="4602163"/>
            <a:ext cx="741363" cy="182562"/>
            <a:chOff x="6657" y="3043"/>
            <a:chExt cx="527" cy="121"/>
          </a:xfrm>
        </p:grpSpPr>
        <p:sp>
          <p:nvSpPr>
            <p:cNvPr id="44" name="Rectangle 52"/>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5" name="Rectangle 53"/>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6" name="Rectangle 54"/>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7" name="Rectangle 55"/>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8" name="Group 56"/>
          <p:cNvGrpSpPr>
            <a:grpSpLocks/>
          </p:cNvGrpSpPr>
          <p:nvPr userDrawn="1"/>
        </p:nvGrpSpPr>
        <p:grpSpPr bwMode="auto">
          <a:xfrm>
            <a:off x="9353572" y="4356103"/>
            <a:ext cx="741363" cy="184150"/>
            <a:chOff x="6657" y="2881"/>
            <a:chExt cx="527" cy="121"/>
          </a:xfrm>
        </p:grpSpPr>
        <p:sp>
          <p:nvSpPr>
            <p:cNvPr id="49" name="Rectangle 57"/>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0" name="Rectangle 58"/>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1" name="Rectangle 59"/>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2" name="Rectangle 60"/>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53" name="Rectangle 61"/>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54" name="Rectangle 62"/>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
        <p:nvSpPr>
          <p:cNvPr id="55" name="Text Box 5"/>
          <p:cNvSpPr txBox="1">
            <a:spLocks noChangeArrowheads="1"/>
          </p:cNvSpPr>
          <p:nvPr userDrawn="1"/>
        </p:nvSpPr>
        <p:spPr bwMode="auto">
          <a:xfrm>
            <a:off x="657233" y="6232528"/>
            <a:ext cx="2747402" cy="200055"/>
          </a:xfrm>
          <a:prstGeom prst="rect">
            <a:avLst/>
          </a:prstGeom>
          <a:noFill/>
          <a:ln>
            <a:noFill/>
          </a:ln>
          <a:extLst>
            <a:ext uri="{909E8E84-426E-40DD-AFC4-6F175D3DCCD1}"/>
            <a:ext uri="{91240B29-F687-4F45-9708-019B960494DF}"/>
          </a:extLst>
        </p:spPr>
        <p:txBody>
          <a:bodyPr wrap="none" lIns="0" tIns="0" rIns="91105"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300" dirty="0" smtClean="0">
                <a:solidFill>
                  <a:srgbClr val="000000"/>
                </a:solidFill>
                <a:latin typeface="FrutigerNext LT Bold" pitchFamily="34" charset="0"/>
                <a:ea typeface="MS PGothic" pitchFamily="34" charset="-128"/>
              </a:rPr>
              <a:t>HUAWEI TECHNOLOGIES CO., LTD.</a:t>
            </a:r>
          </a:p>
        </p:txBody>
      </p:sp>
      <p:pic>
        <p:nvPicPr>
          <p:cNvPr id="56" name="Picture 77" descr="Logo"/>
          <p:cNvPicPr>
            <a:picLocks noChangeAspect="1" noChangeArrowheads="1"/>
          </p:cNvPicPr>
          <p:nvPr userDrawn="1"/>
        </p:nvPicPr>
        <p:blipFill>
          <a:blip r:embed="rId2" cstate="print"/>
          <a:srcRect/>
          <a:stretch>
            <a:fillRect/>
          </a:stretch>
        </p:blipFill>
        <p:spPr bwMode="auto">
          <a:xfrm>
            <a:off x="7958160" y="5697537"/>
            <a:ext cx="528637" cy="704850"/>
          </a:xfrm>
          <a:prstGeom prst="rect">
            <a:avLst/>
          </a:prstGeom>
          <a:noFill/>
          <a:ln w="9525">
            <a:noFill/>
            <a:miter lim="800000"/>
            <a:headEnd/>
            <a:tailEnd/>
          </a:ln>
        </p:spPr>
      </p:pic>
      <p:pic>
        <p:nvPicPr>
          <p:cNvPr id="57" name="图片 114" descr="未标题-1.jpg"/>
          <p:cNvPicPr>
            <a:picLocks noChangeAspect="1"/>
          </p:cNvPicPr>
          <p:nvPr userDrawn="1"/>
        </p:nvPicPr>
        <p:blipFill>
          <a:blip r:embed="rId3" cstate="print"/>
          <a:srcRect/>
          <a:stretch>
            <a:fillRect/>
          </a:stretch>
        </p:blipFill>
        <p:spPr bwMode="auto">
          <a:xfrm>
            <a:off x="0" y="1295405"/>
            <a:ext cx="9145588" cy="3455988"/>
          </a:xfrm>
          <a:prstGeom prst="rect">
            <a:avLst/>
          </a:prstGeom>
          <a:noFill/>
          <a:ln w="9525">
            <a:noFill/>
            <a:miter lim="800000"/>
            <a:headEnd/>
            <a:tailEnd/>
          </a:ln>
        </p:spPr>
      </p:pic>
      <p:sp>
        <p:nvSpPr>
          <p:cNvPr id="1508364" name="Rectangle 12"/>
          <p:cNvSpPr>
            <a:spLocks noGrp="1" noChangeArrowheads="1"/>
          </p:cNvSpPr>
          <p:nvPr>
            <p:ph type="ctrTitle"/>
          </p:nvPr>
        </p:nvSpPr>
        <p:spPr>
          <a:xfrm>
            <a:off x="672645" y="2130946"/>
            <a:ext cx="5512116" cy="1470366"/>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zh-CN" altLang="en-US" dirty="0" smtClean="0"/>
              <a:t>单击此处编辑母版标题样式</a:t>
            </a:r>
            <a:endParaRPr lang="zh-CN" altLang="en-US" dirty="0"/>
          </a:p>
        </p:txBody>
      </p:sp>
      <p:sp>
        <p:nvSpPr>
          <p:cNvPr id="1508365" name="Rectangle 13"/>
          <p:cNvSpPr>
            <a:spLocks noGrp="1" noChangeArrowheads="1"/>
          </p:cNvSpPr>
          <p:nvPr>
            <p:ph type="subTitle" idx="1"/>
          </p:nvPr>
        </p:nvSpPr>
        <p:spPr>
          <a:xfrm>
            <a:off x="672669" y="4109402"/>
            <a:ext cx="5510925" cy="533524"/>
          </a:xfrm>
        </p:spPr>
        <p:txBody>
          <a:bodyPr anchor="ctr"/>
          <a:lstStyle>
            <a:lvl1pPr marL="0" indent="0">
              <a:buFontTx/>
              <a:buNone/>
              <a:defRPr>
                <a:solidFill>
                  <a:schemeClr val="bg1"/>
                </a:solidFill>
                <a:effectLst>
                  <a:outerShdw blurRad="50800" dist="38100" dir="2700000" algn="tl" rotWithShape="0">
                    <a:prstClr val="black">
                      <a:alpha val="40000"/>
                    </a:prstClr>
                  </a:outerShdw>
                </a:effectLst>
              </a:defRPr>
            </a:lvl1pPr>
          </a:lstStyle>
          <a:p>
            <a:r>
              <a:rPr lang="zh-CN" altLang="en-US" smtClean="0"/>
              <a:t>单击此处编辑母版副标题样式</a:t>
            </a:r>
            <a:endParaRPr lang="zh-CN" altLang="en-US"/>
          </a:p>
        </p:txBody>
      </p:sp>
    </p:spTree>
  </p:cSld>
  <p:clrMapOvr>
    <a:masterClrMapping/>
  </p:clrMapOvr>
  <p:transition spd="slow"/>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71" y="4407924"/>
            <a:ext cx="7774107" cy="136239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71" y="2907388"/>
            <a:ext cx="7774107" cy="1500535"/>
          </a:xfrm>
        </p:spPr>
        <p:txBody>
          <a:bodyPr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transition spd="slow"/>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85759" y="1600575"/>
            <a:ext cx="4058489" cy="452701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58538" y="1600575"/>
            <a:ext cx="4058488" cy="452701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85" y="274724"/>
            <a:ext cx="8231267"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185" y="1535470"/>
            <a:ext cx="4040631" cy="639911"/>
          </a:xfrm>
        </p:spPr>
        <p:txBody>
          <a:bodyPr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185" y="2175404"/>
            <a:ext cx="4040631"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470"/>
            <a:ext cx="4043012" cy="639911"/>
          </a:xfrm>
        </p:spPr>
        <p:txBody>
          <a:bodyPr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5404"/>
            <a:ext cx="4043012"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slow"/>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85" y="273114"/>
            <a:ext cx="3008449" cy="116232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37" y="273116"/>
            <a:ext cx="5113290"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85" y="1435463"/>
            <a:ext cx="3008449" cy="4692149"/>
          </a:xfrm>
        </p:spPr>
        <p:txBody>
          <a:bodyPr/>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transition spd="slow"/>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27" y="4801715"/>
            <a:ext cx="5487115" cy="56687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27" y="612941"/>
            <a:ext cx="5487115" cy="4115753"/>
          </a:xfrm>
        </p:spPr>
        <p:txBody>
          <a:bodyPr/>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927" y="5368608"/>
            <a:ext cx="5487115" cy="805049"/>
          </a:xfrm>
        </p:spPr>
        <p:txBody>
          <a:bodyPr/>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transition spd="slow"/>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59782" y="274702"/>
            <a:ext cx="2057222"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85738" y="274702"/>
            <a:ext cx="6059756"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Text Box 7"/>
          <p:cNvSpPr txBox="1">
            <a:spLocks noChangeArrowheads="1"/>
          </p:cNvSpPr>
          <p:nvPr userDrawn="1"/>
        </p:nvSpPr>
        <p:spPr bwMode="auto">
          <a:xfrm>
            <a:off x="7391408" y="4146561"/>
            <a:ext cx="1469982" cy="276666"/>
          </a:xfrm>
          <a:prstGeom prst="rect">
            <a:avLst/>
          </a:prstGeom>
          <a:noFill/>
          <a:ln>
            <a:noFill/>
          </a:ln>
          <a:extLst>
            <a:ext uri="{909E8E84-426E-40DD-AFC4-6F175D3DCCD1}"/>
            <a:ext uri="{91240B29-F687-4F45-9708-019B960494DF}"/>
          </a:extLst>
        </p:spPr>
        <p:txBody>
          <a:bodyPr wrap="none" lIns="91105" tIns="45555" rIns="91105" bIns="45555">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200" dirty="0" smtClean="0">
                <a:solidFill>
                  <a:srgbClr val="FFFFFF"/>
                </a:solidFill>
                <a:latin typeface="FrutigerNext LT Bold" pitchFamily="34" charset="0"/>
                <a:ea typeface="MS PGothic" pitchFamily="34" charset="-128"/>
              </a:rPr>
              <a:t>www.huawei.com</a:t>
            </a:r>
          </a:p>
        </p:txBody>
      </p:sp>
      <p:sp>
        <p:nvSpPr>
          <p:cNvPr id="5" name="Rectangle 86"/>
          <p:cNvSpPr>
            <a:spLocks noChangeArrowheads="1"/>
          </p:cNvSpPr>
          <p:nvPr userDrawn="1"/>
        </p:nvSpPr>
        <p:spPr bwMode="auto">
          <a:xfrm>
            <a:off x="7802563" y="5529263"/>
            <a:ext cx="717550" cy="998538"/>
          </a:xfrm>
          <a:prstGeom prst="rect">
            <a:avLst/>
          </a:prstGeom>
          <a:solidFill>
            <a:schemeClr val="bg1"/>
          </a:solidFill>
          <a:ln>
            <a:noFill/>
          </a:ln>
          <a:effectLst/>
          <a:extLst>
            <a:ext uri="{91240B29-F687-4F45-9708-019B960494DF}"/>
            <a:ext uri="{AF507438-7753-43E0-B8FC-AC1667EBCBE1}"/>
          </a:extLst>
        </p:spPr>
        <p:txBody>
          <a:bodyPr wrap="none" lIns="91105" tIns="45555" rIns="91105" bIns="45555"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6" name="Rectangle 14"/>
          <p:cNvSpPr>
            <a:spLocks noChangeArrowheads="1"/>
          </p:cNvSpPr>
          <p:nvPr userDrawn="1"/>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7" name="Rectangle 15"/>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8" name="Group 16"/>
          <p:cNvGrpSpPr>
            <a:grpSpLocks/>
          </p:cNvGrpSpPr>
          <p:nvPr userDrawn="1"/>
        </p:nvGrpSpPr>
        <p:grpSpPr bwMode="auto">
          <a:xfrm>
            <a:off x="9353572" y="5280025"/>
            <a:ext cx="741363" cy="184150"/>
            <a:chOff x="6657" y="3492"/>
            <a:chExt cx="527" cy="121"/>
          </a:xfrm>
        </p:grpSpPr>
        <p:sp>
          <p:nvSpPr>
            <p:cNvPr id="9" name="Rectangle 17"/>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0" name="Rectangle 18"/>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1" name="Rectangle 19"/>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2" name="Rectangle 20"/>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 name="Group 21"/>
          <p:cNvGrpSpPr>
            <a:grpSpLocks/>
          </p:cNvGrpSpPr>
          <p:nvPr userDrawn="1"/>
        </p:nvGrpSpPr>
        <p:grpSpPr bwMode="auto">
          <a:xfrm>
            <a:off x="9353572" y="6205538"/>
            <a:ext cx="741363" cy="182562"/>
            <a:chOff x="6657" y="4103"/>
            <a:chExt cx="527" cy="121"/>
          </a:xfrm>
        </p:grpSpPr>
        <p:sp>
          <p:nvSpPr>
            <p:cNvPr id="14" name="Rectangle 22"/>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5" name="Rectangle 23"/>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6" name="Rectangle 24"/>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7" name="Rectangle 25"/>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8" name="Group 26"/>
          <p:cNvGrpSpPr>
            <a:grpSpLocks/>
          </p:cNvGrpSpPr>
          <p:nvPr userDrawn="1"/>
        </p:nvGrpSpPr>
        <p:grpSpPr bwMode="auto">
          <a:xfrm>
            <a:off x="9353572" y="6451629"/>
            <a:ext cx="741363" cy="182563"/>
            <a:chOff x="6657" y="4266"/>
            <a:chExt cx="527" cy="121"/>
          </a:xfrm>
        </p:grpSpPr>
        <p:sp>
          <p:nvSpPr>
            <p:cNvPr id="19" name="Rectangle 27"/>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0" name="Rectangle 28"/>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1" name="Rectangle 29"/>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2" name="Rectangle 30"/>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3" name="Group 31"/>
          <p:cNvGrpSpPr>
            <a:grpSpLocks/>
          </p:cNvGrpSpPr>
          <p:nvPr userDrawn="1"/>
        </p:nvGrpSpPr>
        <p:grpSpPr bwMode="auto">
          <a:xfrm>
            <a:off x="9353572" y="5529263"/>
            <a:ext cx="741363" cy="182562"/>
            <a:chOff x="6657" y="3656"/>
            <a:chExt cx="527" cy="121"/>
          </a:xfrm>
        </p:grpSpPr>
        <p:sp>
          <p:nvSpPr>
            <p:cNvPr id="24" name="Rectangle 32"/>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5" name="Rectangle 33"/>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6" name="Rectangle 34"/>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27" name="Rectangle 35"/>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28" name="Group 36"/>
          <p:cNvGrpSpPr>
            <a:grpSpLocks/>
          </p:cNvGrpSpPr>
          <p:nvPr userDrawn="1"/>
        </p:nvGrpSpPr>
        <p:grpSpPr bwMode="auto">
          <a:xfrm>
            <a:off x="9353572" y="5959503"/>
            <a:ext cx="741363" cy="182563"/>
            <a:chOff x="6657" y="3941"/>
            <a:chExt cx="527" cy="121"/>
          </a:xfrm>
        </p:grpSpPr>
        <p:sp>
          <p:nvSpPr>
            <p:cNvPr id="29" name="Rectangle 37"/>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0" name="Rectangle 38"/>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1" name="Rectangle 39"/>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2" name="Rectangle 40"/>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3" name="Group 41"/>
          <p:cNvGrpSpPr>
            <a:grpSpLocks/>
          </p:cNvGrpSpPr>
          <p:nvPr userDrawn="1"/>
        </p:nvGrpSpPr>
        <p:grpSpPr bwMode="auto">
          <a:xfrm>
            <a:off x="9353572" y="6699279"/>
            <a:ext cx="741363" cy="182563"/>
            <a:chOff x="6657" y="4430"/>
            <a:chExt cx="527" cy="121"/>
          </a:xfrm>
        </p:grpSpPr>
        <p:sp>
          <p:nvSpPr>
            <p:cNvPr id="34" name="Rectangle 42"/>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5" name="Rectangle 43"/>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6" name="Rectangle 44"/>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37" name="Rectangle 45"/>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38" name="Group 46"/>
          <p:cNvGrpSpPr>
            <a:grpSpLocks/>
          </p:cNvGrpSpPr>
          <p:nvPr userDrawn="1"/>
        </p:nvGrpSpPr>
        <p:grpSpPr bwMode="auto">
          <a:xfrm>
            <a:off x="9353572" y="5033966"/>
            <a:ext cx="741363" cy="184150"/>
            <a:chOff x="6657" y="3329"/>
            <a:chExt cx="527" cy="122"/>
          </a:xfrm>
        </p:grpSpPr>
        <p:sp>
          <p:nvSpPr>
            <p:cNvPr id="39" name="Rectangle 47"/>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0" name="Rectangle 48"/>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1" name="Rectangle 49"/>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2" name="Rectangle 50"/>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3" name="Group 51"/>
          <p:cNvGrpSpPr>
            <a:grpSpLocks/>
          </p:cNvGrpSpPr>
          <p:nvPr userDrawn="1"/>
        </p:nvGrpSpPr>
        <p:grpSpPr bwMode="auto">
          <a:xfrm>
            <a:off x="9353572" y="4602163"/>
            <a:ext cx="741363" cy="182562"/>
            <a:chOff x="6657" y="3043"/>
            <a:chExt cx="527" cy="121"/>
          </a:xfrm>
        </p:grpSpPr>
        <p:sp>
          <p:nvSpPr>
            <p:cNvPr id="44" name="Rectangle 52"/>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5" name="Rectangle 53"/>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6" name="Rectangle 54"/>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47" name="Rectangle 55"/>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48" name="Group 56"/>
          <p:cNvGrpSpPr>
            <a:grpSpLocks/>
          </p:cNvGrpSpPr>
          <p:nvPr userDrawn="1"/>
        </p:nvGrpSpPr>
        <p:grpSpPr bwMode="auto">
          <a:xfrm>
            <a:off x="9353572" y="4356103"/>
            <a:ext cx="741363" cy="184150"/>
            <a:chOff x="6657" y="2881"/>
            <a:chExt cx="527" cy="121"/>
          </a:xfrm>
        </p:grpSpPr>
        <p:sp>
          <p:nvSpPr>
            <p:cNvPr id="49" name="Rectangle 57"/>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0" name="Rectangle 58"/>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1" name="Rectangle 59"/>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52" name="Rectangle 60"/>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53" name="Rectangle 61"/>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54" name="Rectangle 62"/>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
        <p:nvSpPr>
          <p:cNvPr id="55" name="Text Box 5"/>
          <p:cNvSpPr txBox="1">
            <a:spLocks noChangeArrowheads="1"/>
          </p:cNvSpPr>
          <p:nvPr userDrawn="1"/>
        </p:nvSpPr>
        <p:spPr bwMode="auto">
          <a:xfrm>
            <a:off x="657233" y="6232528"/>
            <a:ext cx="2747402" cy="200055"/>
          </a:xfrm>
          <a:prstGeom prst="rect">
            <a:avLst/>
          </a:prstGeom>
          <a:noFill/>
          <a:ln>
            <a:noFill/>
          </a:ln>
          <a:extLst>
            <a:ext uri="{909E8E84-426E-40DD-AFC4-6F175D3DCCD1}"/>
            <a:ext uri="{91240B29-F687-4F45-9708-019B960494DF}"/>
          </a:extLst>
        </p:spPr>
        <p:txBody>
          <a:bodyPr wrap="none" lIns="0" tIns="0" rIns="91105" bIns="0">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buClr>
                <a:srgbClr val="CC9900"/>
              </a:buClr>
              <a:buFont typeface="Wingdings" pitchFamily="2" charset="2"/>
              <a:buNone/>
              <a:defRPr/>
            </a:pPr>
            <a:r>
              <a:rPr lang="en-US" altLang="zh-CN" sz="1300" dirty="0" smtClean="0">
                <a:solidFill>
                  <a:srgbClr val="000000"/>
                </a:solidFill>
                <a:latin typeface="FrutigerNext LT Bold" pitchFamily="34" charset="0"/>
                <a:ea typeface="MS PGothic" pitchFamily="34" charset="-128"/>
              </a:rPr>
              <a:t>HUAWEI TECHNOLOGIES CO., LTD.</a:t>
            </a:r>
          </a:p>
        </p:txBody>
      </p:sp>
      <p:pic>
        <p:nvPicPr>
          <p:cNvPr id="56" name="Picture 77" descr="Logo"/>
          <p:cNvPicPr>
            <a:picLocks noChangeAspect="1" noChangeArrowheads="1"/>
          </p:cNvPicPr>
          <p:nvPr userDrawn="1"/>
        </p:nvPicPr>
        <p:blipFill>
          <a:blip r:embed="rId2" cstate="print"/>
          <a:srcRect/>
          <a:stretch>
            <a:fillRect/>
          </a:stretch>
        </p:blipFill>
        <p:spPr bwMode="auto">
          <a:xfrm>
            <a:off x="7958160" y="5697537"/>
            <a:ext cx="528637" cy="704850"/>
          </a:xfrm>
          <a:prstGeom prst="rect">
            <a:avLst/>
          </a:prstGeom>
          <a:noFill/>
          <a:ln w="9525">
            <a:noFill/>
            <a:miter lim="800000"/>
            <a:headEnd/>
            <a:tailEnd/>
          </a:ln>
        </p:spPr>
      </p:pic>
      <p:pic>
        <p:nvPicPr>
          <p:cNvPr id="57" name="图片 114" descr="未标题-1.jpg"/>
          <p:cNvPicPr>
            <a:picLocks noChangeAspect="1"/>
          </p:cNvPicPr>
          <p:nvPr userDrawn="1"/>
        </p:nvPicPr>
        <p:blipFill>
          <a:blip r:embed="rId3" cstate="print"/>
          <a:srcRect/>
          <a:stretch>
            <a:fillRect/>
          </a:stretch>
        </p:blipFill>
        <p:spPr bwMode="auto">
          <a:xfrm>
            <a:off x="0" y="1295405"/>
            <a:ext cx="9145588" cy="3455988"/>
          </a:xfrm>
          <a:prstGeom prst="rect">
            <a:avLst/>
          </a:prstGeom>
          <a:noFill/>
          <a:ln w="9525">
            <a:noFill/>
            <a:miter lim="800000"/>
            <a:headEnd/>
            <a:tailEnd/>
          </a:ln>
        </p:spPr>
      </p:pic>
      <p:sp>
        <p:nvSpPr>
          <p:cNvPr id="1508364" name="Rectangle 12"/>
          <p:cNvSpPr>
            <a:spLocks noGrp="1" noChangeArrowheads="1"/>
          </p:cNvSpPr>
          <p:nvPr>
            <p:ph type="ctrTitle"/>
          </p:nvPr>
        </p:nvSpPr>
        <p:spPr>
          <a:xfrm>
            <a:off x="672646" y="2130946"/>
            <a:ext cx="5512116" cy="1470366"/>
          </a:xfrm>
        </p:spPr>
        <p:txBody>
          <a:bodyPr/>
          <a:lstStyle>
            <a:lvl1pPr>
              <a:defRPr sz="4000">
                <a:solidFill>
                  <a:schemeClr val="bg1"/>
                </a:solidFill>
                <a:effectLst>
                  <a:outerShdw blurRad="50800" dist="38100" dir="2700000" algn="tl" rotWithShape="0">
                    <a:prstClr val="black">
                      <a:alpha val="40000"/>
                    </a:prstClr>
                  </a:outerShdw>
                </a:effectLst>
              </a:defRPr>
            </a:lvl1pPr>
          </a:lstStyle>
          <a:p>
            <a:r>
              <a:rPr lang="zh-CN" altLang="en-US" dirty="0" smtClean="0"/>
              <a:t>单击此处编辑母版标题样式</a:t>
            </a:r>
            <a:endParaRPr lang="zh-CN" altLang="en-US" dirty="0"/>
          </a:p>
        </p:txBody>
      </p:sp>
      <p:sp>
        <p:nvSpPr>
          <p:cNvPr id="1508365" name="Rectangle 13"/>
          <p:cNvSpPr>
            <a:spLocks noGrp="1" noChangeArrowheads="1"/>
          </p:cNvSpPr>
          <p:nvPr>
            <p:ph type="subTitle" idx="1"/>
          </p:nvPr>
        </p:nvSpPr>
        <p:spPr>
          <a:xfrm>
            <a:off x="672668" y="4109402"/>
            <a:ext cx="5510925" cy="533524"/>
          </a:xfrm>
        </p:spPr>
        <p:txBody>
          <a:bodyPr anchor="ctr"/>
          <a:lstStyle>
            <a:lvl1pPr marL="0" indent="0">
              <a:buFontTx/>
              <a:buNone/>
              <a:defRPr>
                <a:solidFill>
                  <a:schemeClr val="bg1"/>
                </a:solidFill>
                <a:effectLst>
                  <a:outerShdw blurRad="50800" dist="38100" dir="2700000" algn="tl" rotWithShape="0">
                    <a:prstClr val="black">
                      <a:alpha val="40000"/>
                    </a:prstClr>
                  </a:outerShdw>
                </a:effectLst>
              </a:defRPr>
            </a:lvl1pPr>
          </a:lstStyle>
          <a:p>
            <a:r>
              <a:rPr lang="zh-CN" altLang="en-US" smtClean="0"/>
              <a:t>单击此处编辑母版副标题样式</a:t>
            </a:r>
            <a:endParaRPr lang="zh-CN" altLang="en-US"/>
          </a:p>
        </p:txBody>
      </p:sp>
    </p:spTree>
  </p:cSld>
  <p:clrMapOvr>
    <a:masterClrMapping/>
  </p:clrMapOvr>
  <p:transition spd="slow"/>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70" y="4407924"/>
            <a:ext cx="7774107" cy="136239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70" y="2907387"/>
            <a:ext cx="7774107" cy="1500535"/>
          </a:xfrm>
        </p:spPr>
        <p:txBody>
          <a:bodyPr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transition spd="slow"/>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85759" y="1600575"/>
            <a:ext cx="4058489" cy="452701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58516" y="1600575"/>
            <a:ext cx="4058489" cy="452701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83" y="274724"/>
            <a:ext cx="8231267"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183" y="1535470"/>
            <a:ext cx="4040631" cy="639911"/>
          </a:xfrm>
        </p:spPr>
        <p:txBody>
          <a:bodyPr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183" y="2175404"/>
            <a:ext cx="4040631"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470"/>
            <a:ext cx="4043012" cy="639911"/>
          </a:xfrm>
        </p:spPr>
        <p:txBody>
          <a:bodyPr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5404"/>
            <a:ext cx="4043012"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transition spd="slow"/>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62" y="273114"/>
            <a:ext cx="3008448" cy="116232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37" y="273116"/>
            <a:ext cx="5113290"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62" y="1435463"/>
            <a:ext cx="3008448" cy="4692149"/>
          </a:xfrm>
        </p:spPr>
        <p:txBody>
          <a:bodyPr/>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transition spd="slow"/>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27" y="4801715"/>
            <a:ext cx="5487115" cy="56687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27" y="612941"/>
            <a:ext cx="5487115" cy="4115753"/>
          </a:xfrm>
        </p:spPr>
        <p:txBody>
          <a:bodyPr/>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r>
              <a:rPr lang="zh-CN" altLang="en-US" noProof="0" smtClean="0"/>
              <a:t>单击图标添加图片</a:t>
            </a:r>
            <a:endParaRPr lang="zh-CN" altLang="en-US" noProof="0"/>
          </a:p>
        </p:txBody>
      </p:sp>
      <p:sp>
        <p:nvSpPr>
          <p:cNvPr id="4" name="文本占位符 3"/>
          <p:cNvSpPr>
            <a:spLocks noGrp="1"/>
          </p:cNvSpPr>
          <p:nvPr>
            <p:ph type="body" sz="half" idx="2"/>
          </p:nvPr>
        </p:nvSpPr>
        <p:spPr>
          <a:xfrm>
            <a:off x="1792927" y="5368608"/>
            <a:ext cx="5487115" cy="805049"/>
          </a:xfrm>
        </p:spPr>
        <p:txBody>
          <a:bodyPr/>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transition spd="slow"/>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59782" y="274707"/>
            <a:ext cx="2057222"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85760" y="274707"/>
            <a:ext cx="6059755"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spd="slow"/>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pitchFamily="34" charset="0"/>
                <a:cs typeface="Arial" pitchFamily="34" charset="0"/>
              </a:defRPr>
            </a:lvl1pPr>
          </a:lstStyle>
          <a:p>
            <a:r>
              <a:rPr lang="zh-CN" altLang="en-US" smtClean="0"/>
              <a:t>单击此处编辑母版标题样式</a:t>
            </a:r>
            <a:endParaRPr lang="zh-CN" altLang="en-US"/>
          </a:p>
        </p:txBody>
      </p:sp>
    </p:spTree>
  </p:cSld>
  <p:clrMapOvr>
    <a:masterClrMapping/>
  </p:clrMapOvr>
  <p:transition spd="slow"/>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pitchFamily="34" charset="0"/>
                <a:cs typeface="Arial" pitchFamily="34" charset="0"/>
              </a:defRPr>
            </a:lvl1pPr>
          </a:lstStyle>
          <a:p>
            <a:r>
              <a:rPr lang="zh-CN" altLang="en-US" smtClean="0"/>
              <a:t>单击此处编辑母版标题样式</a:t>
            </a:r>
            <a:endParaRPr lang="zh-CN" altLang="en-US"/>
          </a:p>
        </p:txBody>
      </p:sp>
    </p:spTree>
  </p:cSld>
  <p:clrMapOvr>
    <a:masterClrMapping/>
  </p:clrMapOvr>
  <p:transition spd="slow"/>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47"/>
            <a:ext cx="7773988" cy="1471613"/>
          </a:xfrm>
          <a:prstGeom prst="rect">
            <a:avLst/>
          </a:prstGeom>
        </p:spPr>
        <p:txBody>
          <a:bodyPr lIns="91105" tIns="45555" rIns="91105" bIns="45555"/>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816"/>
            <a:ext cx="6402388" cy="1752599"/>
          </a:xfrm>
          <a:prstGeom prst="rect">
            <a:avLst/>
          </a:prstGeom>
        </p:spPr>
        <p:txBody>
          <a:bodyPr lIns="91105" tIns="45555" rIns="91105" bIns="45555"/>
          <a:lstStyle>
            <a:lvl1pPr marL="0" indent="0" algn="ctr">
              <a:buNone/>
              <a:defRPr/>
            </a:lvl1pPr>
            <a:lvl2pPr marL="455541" indent="0" algn="ctr">
              <a:buNone/>
              <a:defRPr/>
            </a:lvl2pPr>
            <a:lvl3pPr marL="911085" indent="0" algn="ctr">
              <a:buNone/>
              <a:defRPr/>
            </a:lvl3pPr>
            <a:lvl4pPr marL="1366623" indent="0" algn="ctr">
              <a:buNone/>
              <a:defRPr/>
            </a:lvl4pPr>
            <a:lvl5pPr marL="1822167" indent="0" algn="ctr">
              <a:buNone/>
              <a:defRPr/>
            </a:lvl5pPr>
            <a:lvl6pPr marL="2277712" indent="0" algn="ctr">
              <a:buNone/>
              <a:defRPr/>
            </a:lvl6pPr>
            <a:lvl7pPr marL="2733252" indent="0" algn="ctr">
              <a:buNone/>
              <a:defRPr/>
            </a:lvl7pPr>
            <a:lvl8pPr marL="3188794" indent="0" algn="ctr">
              <a:buNone/>
              <a:defRPr/>
            </a:lvl8pPr>
            <a:lvl9pPr marL="3644336"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2"/>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21"/>
            <a:ext cx="8231188" cy="4527551"/>
          </a:xfrm>
          <a:prstGeom prst="rect">
            <a:avLst/>
          </a:prstGeom>
        </p:spPr>
        <p:txBody>
          <a:bodyPr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35" y="4408514"/>
            <a:ext cx="7773987" cy="1362075"/>
          </a:xfrm>
          <a:prstGeom prst="rect">
            <a:avLst/>
          </a:prstGeom>
        </p:spPr>
        <p:txBody>
          <a:bodyPr lIns="91105" tIns="45555" rIns="91105" bIns="45555"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35" y="2906716"/>
            <a:ext cx="7773987" cy="1501774"/>
          </a:xfrm>
          <a:prstGeom prst="rect">
            <a:avLst/>
          </a:prstGeom>
        </p:spPr>
        <p:txBody>
          <a:bodyPr lIns="91105" tIns="45555" rIns="91105" bIns="45555" anchor="b"/>
          <a:lstStyle>
            <a:lvl1pPr marL="0" indent="0">
              <a:buNone/>
              <a:defRPr sz="2000"/>
            </a:lvl1pPr>
            <a:lvl2pPr marL="455541" indent="0">
              <a:buNone/>
              <a:defRPr sz="1800"/>
            </a:lvl2pPr>
            <a:lvl3pPr marL="911085" indent="0">
              <a:buNone/>
              <a:defRPr sz="1600"/>
            </a:lvl3pPr>
            <a:lvl4pPr marL="1366623" indent="0">
              <a:buNone/>
              <a:defRPr sz="1300"/>
            </a:lvl4pPr>
            <a:lvl5pPr marL="1822167" indent="0">
              <a:buNone/>
              <a:defRPr sz="1300"/>
            </a:lvl5pPr>
            <a:lvl6pPr marL="2277712" indent="0">
              <a:buNone/>
              <a:defRPr sz="1300"/>
            </a:lvl6pPr>
            <a:lvl7pPr marL="2733252" indent="0">
              <a:buNone/>
              <a:defRPr sz="1300"/>
            </a:lvl7pPr>
            <a:lvl8pPr marL="3188794" indent="0">
              <a:buNone/>
              <a:defRPr sz="1300"/>
            </a:lvl8pPr>
            <a:lvl9pPr marL="3644336" indent="0">
              <a:buNone/>
              <a:defRPr sz="1300"/>
            </a:lvl9pPr>
          </a:lstStyle>
          <a:p>
            <a:pPr lvl="0"/>
            <a:r>
              <a:rPr lang="zh-CN" altLang="en-US" smtClean="0"/>
              <a:t>单击此处编辑母版文本样式</a:t>
            </a: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2"/>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21"/>
            <a:ext cx="4038600"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21"/>
            <a:ext cx="4040188" cy="4527551"/>
          </a:xfrm>
          <a:prstGeom prst="rect">
            <a:avLst/>
          </a:prstGeom>
        </p:spPr>
        <p:txBody>
          <a:bodyPr lIns="91105" tIns="45555" rIns="91105" bIns="4555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2"/>
            <a:ext cx="8231188" cy="1142999"/>
          </a:xfrm>
          <a:prstGeom prst="rect">
            <a:avLst/>
          </a:prstGeom>
        </p:spPr>
        <p:txBody>
          <a:bodyPr lIns="91105" tIns="45555" rIns="91105" bIns="45555"/>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36"/>
            <a:ext cx="4040188"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900"/>
            <a:ext cx="4040188"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35" y="1535136"/>
            <a:ext cx="4041775" cy="639763"/>
          </a:xfrm>
          <a:prstGeom prst="rect">
            <a:avLst/>
          </a:prstGeom>
        </p:spPr>
        <p:txBody>
          <a:bodyPr lIns="91105" tIns="45555" rIns="91105" bIns="45555" anchor="b"/>
          <a:lstStyle>
            <a:lvl1pPr marL="0" indent="0">
              <a:buNone/>
              <a:defRPr sz="2400" b="1"/>
            </a:lvl1pPr>
            <a:lvl2pPr marL="455541" indent="0">
              <a:buNone/>
              <a:defRPr sz="2000" b="1"/>
            </a:lvl2pPr>
            <a:lvl3pPr marL="911085" indent="0">
              <a:buNone/>
              <a:defRPr sz="1800" b="1"/>
            </a:lvl3pPr>
            <a:lvl4pPr marL="1366623" indent="0">
              <a:buNone/>
              <a:defRPr sz="1600" b="1"/>
            </a:lvl4pPr>
            <a:lvl5pPr marL="1822167" indent="0">
              <a:buNone/>
              <a:defRPr sz="1600" b="1"/>
            </a:lvl5pPr>
            <a:lvl6pPr marL="2277712" indent="0">
              <a:buNone/>
              <a:defRPr sz="1600" b="1"/>
            </a:lvl6pPr>
            <a:lvl7pPr marL="2733252" indent="0">
              <a:buNone/>
              <a:defRPr sz="1600" b="1"/>
            </a:lvl7pPr>
            <a:lvl8pPr marL="3188794" indent="0">
              <a:buNone/>
              <a:defRPr sz="1600" b="1"/>
            </a:lvl8pPr>
            <a:lvl9pPr marL="3644336"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35" y="2174900"/>
            <a:ext cx="4041775" cy="3952875"/>
          </a:xfrm>
          <a:prstGeom prst="rect">
            <a:avLst/>
          </a:prstGeom>
        </p:spPr>
        <p:txBody>
          <a:bodyPr lIns="91105" tIns="45555" rIns="91105" bIns="4555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2"/>
            <a:ext cx="8231188" cy="1142999"/>
          </a:xfrm>
          <a:prstGeom prst="rect">
            <a:avLst/>
          </a:prstGeom>
        </p:spPr>
        <p:txBody>
          <a:bodyPr lIns="91105" tIns="45555" rIns="91105" bIns="45555"/>
          <a:lstStyle/>
          <a:p>
            <a:r>
              <a:rPr lang="zh-CN" altLang="en-US" smtClean="0"/>
              <a:t>单击此处编辑母版标题样式</a:t>
            </a:r>
            <a:endParaRPr lang="zh-CN" alt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22" y="273053"/>
            <a:ext cx="3008313" cy="1162050"/>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4700"/>
          </a:xfrm>
          <a:prstGeom prst="rect">
            <a:avLst/>
          </a:prstGeom>
        </p:spPr>
        <p:txBody>
          <a:bodyPr lIns="91105" tIns="45555" rIns="91105" bIns="4555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22" y="1435102"/>
            <a:ext cx="3008313" cy="4692650"/>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2188"/>
            <a:ext cx="5487987" cy="566738"/>
          </a:xfrm>
          <a:prstGeom prst="rect">
            <a:avLst/>
          </a:prstGeom>
        </p:spPr>
        <p:txBody>
          <a:bodyPr lIns="91105" tIns="45555" rIns="91105" bIns="45555"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7"/>
            <a:ext cx="5487987" cy="4116388"/>
          </a:xfrm>
          <a:prstGeom prst="rect">
            <a:avLst/>
          </a:prstGeom>
        </p:spPr>
        <p:txBody>
          <a:bodyPr lIns="91105" tIns="45555" rIns="91105" bIns="45555"/>
          <a:lstStyle>
            <a:lvl1pPr marL="0" indent="0">
              <a:buNone/>
              <a:defRPr sz="3200"/>
            </a:lvl1pPr>
            <a:lvl2pPr marL="455541" indent="0">
              <a:buNone/>
              <a:defRPr sz="2800"/>
            </a:lvl2pPr>
            <a:lvl3pPr marL="911085" indent="0">
              <a:buNone/>
              <a:defRPr sz="2400"/>
            </a:lvl3pPr>
            <a:lvl4pPr marL="1366623" indent="0">
              <a:buNone/>
              <a:defRPr sz="2000"/>
            </a:lvl4pPr>
            <a:lvl5pPr marL="1822167" indent="0">
              <a:buNone/>
              <a:defRPr sz="2000"/>
            </a:lvl5pPr>
            <a:lvl6pPr marL="2277712" indent="0">
              <a:buNone/>
              <a:defRPr sz="2000"/>
            </a:lvl6pPr>
            <a:lvl7pPr marL="2733252" indent="0">
              <a:buNone/>
              <a:defRPr sz="2000"/>
            </a:lvl7pPr>
            <a:lvl8pPr marL="3188794" indent="0">
              <a:buNone/>
              <a:defRPr sz="2000"/>
            </a:lvl8pPr>
            <a:lvl9pPr marL="3644336"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8927"/>
            <a:ext cx="5487987" cy="804863"/>
          </a:xfrm>
          <a:prstGeom prst="rect">
            <a:avLst/>
          </a:prstGeom>
        </p:spPr>
        <p:txBody>
          <a:bodyPr lIns="91105" tIns="45555" rIns="91105" bIns="45555"/>
          <a:lstStyle>
            <a:lvl1pPr marL="0" indent="0">
              <a:buNone/>
              <a:defRPr sz="1300"/>
            </a:lvl1pPr>
            <a:lvl2pPr marL="455541" indent="0">
              <a:buNone/>
              <a:defRPr sz="1200"/>
            </a:lvl2pPr>
            <a:lvl3pPr marL="911085" indent="0">
              <a:buNone/>
              <a:defRPr sz="1000"/>
            </a:lvl3pPr>
            <a:lvl4pPr marL="1366623" indent="0">
              <a:buNone/>
              <a:defRPr sz="900"/>
            </a:lvl4pPr>
            <a:lvl5pPr marL="1822167" indent="0">
              <a:buNone/>
              <a:defRPr sz="900"/>
            </a:lvl5pPr>
            <a:lvl6pPr marL="2277712" indent="0">
              <a:buNone/>
              <a:defRPr sz="900"/>
            </a:lvl6pPr>
            <a:lvl7pPr marL="2733252" indent="0">
              <a:buNone/>
              <a:defRPr sz="900"/>
            </a:lvl7pPr>
            <a:lvl8pPr marL="3188794" indent="0">
              <a:buNone/>
              <a:defRPr sz="900"/>
            </a:lvl8pPr>
            <a:lvl9pPr marL="3644336" indent="0">
              <a:buNone/>
              <a:defRPr sz="900"/>
            </a:lvl9pPr>
          </a:lstStyle>
          <a:p>
            <a:pPr lvl="0"/>
            <a:r>
              <a:rPr lang="zh-CN" altLang="en-US" smtClean="0"/>
              <a:t>单击此处编辑母版文本样式</a:t>
            </a: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2"/>
            <a:ext cx="8231188" cy="1142999"/>
          </a:xfrm>
          <a:prstGeom prst="rect">
            <a:avLst/>
          </a:prstGeom>
        </p:spPr>
        <p:txBody>
          <a:bodyPr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21"/>
            <a:ext cx="8231188" cy="4527551"/>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1010" y="274638"/>
            <a:ext cx="2057400" cy="5853112"/>
          </a:xfrm>
          <a:prstGeom prst="rect">
            <a:avLst/>
          </a:prstGeom>
        </p:spPr>
        <p:txBody>
          <a:bodyPr vert="eaVert" lIns="91105" tIns="45555" rIns="91105" bIns="45555"/>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105" tIns="45555" rIns="91105" bIns="45555"/>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755781" y="325554"/>
            <a:ext cx="7634026" cy="871739"/>
          </a:xfrm>
          <a:prstGeom prst="rect">
            <a:avLst/>
          </a:prstGeom>
        </p:spPr>
        <p:txBody>
          <a:bodyPr lIns="102043" tIns="51021" rIns="102043" bIns="51021"/>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362247" y="6491217"/>
            <a:ext cx="2097451" cy="455718"/>
          </a:xfrm>
          <a:prstGeom prst="rect">
            <a:avLst/>
          </a:prstGeom>
        </p:spPr>
        <p:txBody>
          <a:bodyPr lIns="102043" tIns="51021" rIns="102043" bIns="51021"/>
          <a:lstStyle>
            <a:lvl1pPr defTabSz="1018647">
              <a:defRPr/>
            </a:lvl1pPr>
          </a:lstStyle>
          <a:p>
            <a:r>
              <a:rPr lang="de-DE" sz="1800" b="0" dirty="0" smtClean="0">
                <a:solidFill>
                  <a:prstClr val="black"/>
                </a:solidFill>
                <a:latin typeface="Arial" pitchFamily="34" charset="0"/>
                <a:ea typeface="宋体" pitchFamily="2" charset="-122"/>
              </a:rPr>
              <a:t>Page </a:t>
            </a:r>
            <a:fld id="{D0C2A94E-46DC-45B5-91FC-64F52099060D}" type="slidenum">
              <a:rPr lang="de-DE" sz="1800" b="0" smtClean="0">
                <a:solidFill>
                  <a:prstClr val="black"/>
                </a:solidFill>
                <a:latin typeface="Arial" pitchFamily="34" charset="0"/>
                <a:ea typeface="宋体" pitchFamily="2" charset="-122"/>
              </a:rPr>
              <a:pPr/>
              <a:t>‹#›</a:t>
            </a:fld>
            <a:endParaRPr lang="en-GB" sz="1800" b="0" dirty="0">
              <a:solidFill>
                <a:prstClr val="black"/>
              </a:solidFill>
              <a:latin typeface="Arial" pitchFamily="34" charset="0"/>
              <a:ea typeface="宋体" pitchFamily="2" charset="-122"/>
            </a:endParaRPr>
          </a:p>
        </p:txBody>
      </p:sp>
    </p:spTree>
    <p:extLst>
      <p:ext uri="{BB962C8B-B14F-4D97-AF65-F5344CB8AC3E}">
        <p14:creationId xmlns:p14="http://schemas.microsoft.com/office/powerpoint/2010/main" xmlns="" val="305178581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362247" y="6491217"/>
            <a:ext cx="2097451" cy="455718"/>
          </a:xfrm>
          <a:prstGeom prst="rect">
            <a:avLst/>
          </a:prstGeom>
        </p:spPr>
        <p:txBody>
          <a:bodyPr lIns="102043" tIns="51021" rIns="102043" bIns="51021"/>
          <a:lstStyle>
            <a:lvl1pPr defTabSz="1018647">
              <a:defRPr/>
            </a:lvl1pPr>
          </a:lstStyle>
          <a:p>
            <a:r>
              <a:rPr lang="de-DE" sz="1800" b="0" dirty="0" smtClean="0">
                <a:solidFill>
                  <a:prstClr val="black"/>
                </a:solidFill>
                <a:latin typeface="Arial" pitchFamily="34" charset="0"/>
                <a:ea typeface="宋体" pitchFamily="2" charset="-122"/>
              </a:rPr>
              <a:t>Page </a:t>
            </a:r>
            <a:fld id="{4D749815-7134-4340-B69C-C14A6AA772E6}" type="slidenum">
              <a:rPr lang="de-DE" sz="1800" b="0" smtClean="0">
                <a:solidFill>
                  <a:prstClr val="black"/>
                </a:solidFill>
                <a:latin typeface="Arial" pitchFamily="34" charset="0"/>
                <a:ea typeface="宋体" pitchFamily="2" charset="-122"/>
              </a:rPr>
              <a:pPr/>
              <a:t>‹#›</a:t>
            </a:fld>
            <a:endParaRPr lang="en-GB" sz="1800" b="0" dirty="0">
              <a:solidFill>
                <a:prstClr val="black"/>
              </a:solidFill>
              <a:latin typeface="Arial" pitchFamily="34" charset="0"/>
              <a:ea typeface="宋体" pitchFamily="2" charset="-122"/>
            </a:endParaRPr>
          </a:p>
        </p:txBody>
      </p:sp>
    </p:spTree>
    <p:extLst>
      <p:ext uri="{BB962C8B-B14F-4D97-AF65-F5344CB8AC3E}">
        <p14:creationId xmlns:p14="http://schemas.microsoft.com/office/powerpoint/2010/main" xmlns="" val="25487830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55781" y="325550"/>
            <a:ext cx="7634026" cy="871739"/>
          </a:xfrm>
          <a:prstGeom prst="rect">
            <a:avLst/>
          </a:prstGeom>
        </p:spPr>
        <p:txBody>
          <a:bodyPr lIns="102043" tIns="51021" rIns="102043" bIns="51021"/>
          <a:lstStyle/>
          <a:p>
            <a:r>
              <a:rPr lang="zh-CN" altLang="en-US" smtClean="0"/>
              <a:t>单击此处编辑母版标题样式</a:t>
            </a:r>
            <a:endParaRPr lang="zh-CN" altLang="en-US"/>
          </a:p>
        </p:txBody>
      </p:sp>
      <p:sp>
        <p:nvSpPr>
          <p:cNvPr id="3" name="内容占位符 2"/>
          <p:cNvSpPr>
            <a:spLocks noGrp="1"/>
          </p:cNvSpPr>
          <p:nvPr>
            <p:ph idx="1"/>
          </p:nvPr>
        </p:nvSpPr>
        <p:spPr>
          <a:xfrm>
            <a:off x="755781" y="1629158"/>
            <a:ext cx="7634026" cy="4195146"/>
          </a:xfrm>
          <a:prstGeom prst="rect">
            <a:avLst/>
          </a:prstGeom>
        </p:spPr>
        <p:txBody>
          <a:bodyPr lIns="102043" tIns="51021" rIns="102043" bIns="5102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6112" y="2123717"/>
            <a:ext cx="7628081" cy="1467696"/>
          </a:xfrm>
          <a:prstGeom prst="rect">
            <a:avLst/>
          </a:prstGeom>
        </p:spPr>
        <p:txBody>
          <a:bodyPr lIns="102043" tIns="51021" rIns="102043" bIns="51021"/>
          <a:lstStyle/>
          <a:p>
            <a:r>
              <a:t>Click to edit Master title style</a:t>
            </a:r>
          </a:p>
        </p:txBody>
      </p:sp>
      <p:sp>
        <p:nvSpPr>
          <p:cNvPr id="3" name="Subtitle 2"/>
          <p:cNvSpPr>
            <a:spLocks noGrp="1"/>
          </p:cNvSpPr>
          <p:nvPr>
            <p:ph type="subTitle" idx="1"/>
          </p:nvPr>
        </p:nvSpPr>
        <p:spPr>
          <a:xfrm>
            <a:off x="1369100" y="3897497"/>
            <a:ext cx="6381398" cy="1725120"/>
          </a:xfrm>
          <a:prstGeom prst="rect">
            <a:avLst/>
          </a:prstGeom>
        </p:spPr>
        <p:txBody>
          <a:bodyPr lIns="102043" tIns="51021" rIns="102043" bIns="51021"/>
          <a:lstStyle>
            <a:lvl1pPr marL="0" indent="0" algn="ctr">
              <a:buNone/>
              <a:defRPr>
                <a:solidFill>
                  <a:schemeClr val="tx1">
                    <a:tint val="75000"/>
                  </a:schemeClr>
                </a:solidFill>
              </a:defRPr>
            </a:lvl1pPr>
            <a:lvl2pPr marL="522881" indent="0" algn="ctr">
              <a:buNone/>
              <a:defRPr>
                <a:solidFill>
                  <a:schemeClr val="tx1">
                    <a:tint val="75000"/>
                  </a:schemeClr>
                </a:solidFill>
              </a:defRPr>
            </a:lvl2pPr>
            <a:lvl3pPr marL="1045773" indent="0" algn="ctr">
              <a:buNone/>
              <a:defRPr>
                <a:solidFill>
                  <a:schemeClr val="tx1">
                    <a:tint val="75000"/>
                  </a:schemeClr>
                </a:solidFill>
              </a:defRPr>
            </a:lvl3pPr>
            <a:lvl4pPr marL="1567876" indent="0" algn="ctr">
              <a:buNone/>
              <a:defRPr>
                <a:solidFill>
                  <a:schemeClr val="tx1">
                    <a:tint val="75000"/>
                  </a:schemeClr>
                </a:solidFill>
              </a:defRPr>
            </a:lvl4pPr>
            <a:lvl5pPr marL="2091550" indent="0" algn="ctr">
              <a:buNone/>
              <a:defRPr>
                <a:solidFill>
                  <a:schemeClr val="tx1">
                    <a:tint val="75000"/>
                  </a:schemeClr>
                </a:solidFill>
              </a:defRPr>
            </a:lvl5pPr>
            <a:lvl6pPr marL="2614432" indent="0" algn="ctr">
              <a:buNone/>
              <a:defRPr>
                <a:solidFill>
                  <a:schemeClr val="tx1">
                    <a:tint val="75000"/>
                  </a:schemeClr>
                </a:solidFill>
              </a:defRPr>
            </a:lvl6pPr>
            <a:lvl7pPr marL="3140461" indent="0" algn="ctr">
              <a:buNone/>
              <a:defRPr>
                <a:solidFill>
                  <a:schemeClr val="tx1">
                    <a:tint val="75000"/>
                  </a:schemeClr>
                </a:solidFill>
              </a:defRPr>
            </a:lvl7pPr>
            <a:lvl8pPr marL="3656554" indent="0" algn="ctr">
              <a:buNone/>
              <a:defRPr>
                <a:solidFill>
                  <a:schemeClr val="tx1">
                    <a:tint val="75000"/>
                  </a:schemeClr>
                </a:solidFill>
              </a:defRPr>
            </a:lvl8pPr>
            <a:lvl9pPr marL="4183097" indent="0" algn="ctr">
              <a:buNone/>
              <a:defRPr>
                <a:solidFill>
                  <a:schemeClr val="tx1">
                    <a:tint val="75000"/>
                  </a:schemeClr>
                </a:solidFill>
              </a:defRPr>
            </a:lvl9pPr>
          </a:lstStyle>
          <a:p>
            <a:r>
              <a:t>Click to edit Master subtitle style</a:t>
            </a:r>
          </a:p>
        </p:txBody>
      </p:sp>
      <p:sp>
        <p:nvSpPr>
          <p:cNvPr id="4" name="Date Placeholder 3"/>
          <p:cNvSpPr>
            <a:spLocks noGrp="1"/>
          </p:cNvSpPr>
          <p:nvPr>
            <p:ph type="dt" sz="half" idx="10"/>
          </p:nvPr>
        </p:nvSpPr>
        <p:spPr>
          <a:xfrm>
            <a:off x="457302" y="6310191"/>
            <a:ext cx="2130795" cy="412845"/>
          </a:xfrm>
          <a:prstGeom prst="rect">
            <a:avLst/>
          </a:prstGeom>
        </p:spPr>
        <p:txBody>
          <a:bodyPr lIns="89530" tIns="44768" rIns="89530" bIns="44768"/>
          <a:lstStyle>
            <a:lvl1pPr defTabSz="1018647">
              <a:defRPr/>
            </a:lvl1pPr>
          </a:lstStyle>
          <a:p>
            <a:pPr>
              <a:defRPr/>
            </a:pPr>
            <a:fld id="{21620FF2-BFBC-4A02-9E54-4EA5AA652A8F}" type="datetime1">
              <a:rPr lang="en-US" sz="1800" b="0" smtClean="0">
                <a:solidFill>
                  <a:prstClr val="black"/>
                </a:solidFill>
                <a:latin typeface="Arial" pitchFamily="34" charset="0"/>
                <a:ea typeface="宋体" pitchFamily="2" charset="-122"/>
              </a:rPr>
              <a:pPr>
                <a:defRPr/>
              </a:pPr>
              <a:t>4/9/2015</a:t>
            </a:fld>
            <a:endParaRPr lang="en-US" sz="1800" b="0" dirty="0">
              <a:solidFill>
                <a:prstClr val="black"/>
              </a:solidFill>
              <a:latin typeface="Arial" pitchFamily="34" charset="0"/>
              <a:ea typeface="宋体" pitchFamily="2" charset="-122"/>
            </a:endParaRPr>
          </a:p>
        </p:txBody>
      </p:sp>
      <p:sp>
        <p:nvSpPr>
          <p:cNvPr id="5" name="Footer Placeholder 4"/>
          <p:cNvSpPr>
            <a:spLocks noGrp="1"/>
          </p:cNvSpPr>
          <p:nvPr>
            <p:ph type="ftr" sz="quarter" idx="11"/>
          </p:nvPr>
        </p:nvSpPr>
        <p:spPr>
          <a:xfrm>
            <a:off x="3118399" y="6310191"/>
            <a:ext cx="2899278" cy="412845"/>
          </a:xfrm>
          <a:prstGeom prst="rect">
            <a:avLst/>
          </a:prstGeom>
        </p:spPr>
        <p:txBody>
          <a:bodyPr lIns="89530" tIns="44768" rIns="89530" bIns="44768"/>
          <a:lstStyle>
            <a:lvl1pPr defTabSz="1018647">
              <a:defRPr sz="1800" b="0">
                <a:solidFill>
                  <a:prstClr val="black"/>
                </a:solidFill>
                <a:latin typeface="Arial" pitchFamily="34" charset="0"/>
                <a:ea typeface="宋体" pitchFamily="2" charset="-122"/>
              </a:defRPr>
            </a:lvl1pPr>
          </a:lstStyle>
          <a:p>
            <a:pPr>
              <a:defRPr/>
            </a:pPr>
            <a:endParaRPr lang="zh-CN" altLang="en-US" dirty="0"/>
          </a:p>
        </p:txBody>
      </p:sp>
      <p:sp>
        <p:nvSpPr>
          <p:cNvPr id="6" name="Slide Number Placeholder 3"/>
          <p:cNvSpPr>
            <a:spLocks noGrp="1"/>
          </p:cNvSpPr>
          <p:nvPr>
            <p:ph type="sldNum" sz="quarter" idx="12"/>
          </p:nvPr>
        </p:nvSpPr>
        <p:spPr>
          <a:xfrm>
            <a:off x="6632139" y="6443571"/>
            <a:ext cx="2140322" cy="411258"/>
          </a:xfrm>
          <a:prstGeom prst="rect">
            <a:avLst/>
          </a:prstGeom>
        </p:spPr>
        <p:txBody>
          <a:bodyPr lIns="89530" tIns="44768" rIns="89530" bIns="44768"/>
          <a:lstStyle>
            <a:lvl1pPr defTabSz="1018647">
              <a:defRPr sz="900">
                <a:latin typeface="Arial"/>
                <a:cs typeface="Arial"/>
              </a:defRPr>
            </a:lvl1pPr>
          </a:lstStyle>
          <a:p>
            <a:pPr>
              <a:defRPr/>
            </a:pPr>
            <a:fld id="{7440B9D0-8879-48F1-9BCE-29F9F28F2CBF}" type="slidenum">
              <a:rPr lang="en-US" b="0" smtClean="0">
                <a:solidFill>
                  <a:prstClr val="black"/>
                </a:solidFill>
                <a:ea typeface="宋体" pitchFamily="2" charset="-122"/>
              </a:rPr>
              <a:pPr>
                <a:defRPr/>
              </a:pPr>
              <a:t>‹#›</a:t>
            </a:fld>
            <a:endParaRPr lang="en-US" b="0" dirty="0">
              <a:solidFill>
                <a:prstClr val="black"/>
              </a:solidFill>
              <a:ea typeface="宋体"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5_标题幻灯片">
    <p:spTree>
      <p:nvGrpSpPr>
        <p:cNvPr id="1" name=""/>
        <p:cNvGrpSpPr/>
        <p:nvPr/>
      </p:nvGrpSpPr>
      <p:grpSpPr>
        <a:xfrm>
          <a:off x="0" y="0"/>
          <a:ext cx="0" cy="0"/>
          <a:chOff x="0" y="0"/>
          <a:chExt cx="0" cy="0"/>
        </a:xfrm>
      </p:grpSpPr>
    </p:spTree>
  </p:cSld>
  <p:clrMapOvr>
    <a:masterClrMapping/>
  </p:clrMapOvr>
  <p:transition spd="slow"/>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6111" y="2123717"/>
            <a:ext cx="7628081" cy="1467696"/>
          </a:xfrm>
          <a:prstGeom prst="rect">
            <a:avLst/>
          </a:prstGeom>
        </p:spPr>
        <p:txBody>
          <a:bodyPr lIns="102058" tIns="51031" rIns="102058" bIns="51031"/>
          <a:lstStyle/>
          <a:p>
            <a:r>
              <a:t>Click to edit Master title style</a:t>
            </a:r>
          </a:p>
        </p:txBody>
      </p:sp>
      <p:sp>
        <p:nvSpPr>
          <p:cNvPr id="3" name="Subtitle 2"/>
          <p:cNvSpPr>
            <a:spLocks noGrp="1"/>
          </p:cNvSpPr>
          <p:nvPr>
            <p:ph type="subTitle" idx="1"/>
          </p:nvPr>
        </p:nvSpPr>
        <p:spPr>
          <a:xfrm>
            <a:off x="1369100" y="3897497"/>
            <a:ext cx="6381398" cy="1725120"/>
          </a:xfrm>
          <a:prstGeom prst="rect">
            <a:avLst/>
          </a:prstGeom>
        </p:spPr>
        <p:txBody>
          <a:bodyPr lIns="102058" tIns="51031" rIns="102058" bIns="51031"/>
          <a:lstStyle>
            <a:lvl1pPr marL="0" indent="0" algn="ctr">
              <a:buNone/>
              <a:defRPr>
                <a:solidFill>
                  <a:schemeClr val="tx1">
                    <a:tint val="75000"/>
                  </a:schemeClr>
                </a:solidFill>
              </a:defRPr>
            </a:lvl1pPr>
            <a:lvl2pPr marL="522973" indent="0" algn="ctr">
              <a:buNone/>
              <a:defRPr>
                <a:solidFill>
                  <a:schemeClr val="tx1">
                    <a:tint val="75000"/>
                  </a:schemeClr>
                </a:solidFill>
              </a:defRPr>
            </a:lvl2pPr>
            <a:lvl3pPr marL="1045956" indent="0" algn="ctr">
              <a:buNone/>
              <a:defRPr>
                <a:solidFill>
                  <a:schemeClr val="tx1">
                    <a:tint val="75000"/>
                  </a:schemeClr>
                </a:solidFill>
              </a:defRPr>
            </a:lvl3pPr>
            <a:lvl4pPr marL="1568154" indent="0" algn="ctr">
              <a:buNone/>
              <a:defRPr>
                <a:solidFill>
                  <a:schemeClr val="tx1">
                    <a:tint val="75000"/>
                  </a:schemeClr>
                </a:solidFill>
              </a:defRPr>
            </a:lvl4pPr>
            <a:lvl5pPr marL="2091919" indent="0" algn="ctr">
              <a:buNone/>
              <a:defRPr>
                <a:solidFill>
                  <a:schemeClr val="tx1">
                    <a:tint val="75000"/>
                  </a:schemeClr>
                </a:solidFill>
              </a:defRPr>
            </a:lvl5pPr>
            <a:lvl6pPr marL="2614893" indent="0" algn="ctr">
              <a:buNone/>
              <a:defRPr>
                <a:solidFill>
                  <a:schemeClr val="tx1">
                    <a:tint val="75000"/>
                  </a:schemeClr>
                </a:solidFill>
              </a:defRPr>
            </a:lvl6pPr>
            <a:lvl7pPr marL="3141015" indent="0" algn="ctr">
              <a:buNone/>
              <a:defRPr>
                <a:solidFill>
                  <a:schemeClr val="tx1">
                    <a:tint val="75000"/>
                  </a:schemeClr>
                </a:solidFill>
              </a:defRPr>
            </a:lvl7pPr>
            <a:lvl8pPr marL="3657198" indent="0" algn="ctr">
              <a:buNone/>
              <a:defRPr>
                <a:solidFill>
                  <a:schemeClr val="tx1">
                    <a:tint val="75000"/>
                  </a:schemeClr>
                </a:solidFill>
              </a:defRPr>
            </a:lvl8pPr>
            <a:lvl9pPr marL="4183832" indent="0" algn="ctr">
              <a:buNone/>
              <a:defRPr>
                <a:solidFill>
                  <a:schemeClr val="tx1">
                    <a:tint val="75000"/>
                  </a:schemeClr>
                </a:solidFill>
              </a:defRPr>
            </a:lvl9pPr>
          </a:lstStyle>
          <a:p>
            <a:r>
              <a:t>Click to edit Master subtitle style</a:t>
            </a:r>
          </a:p>
        </p:txBody>
      </p:sp>
      <p:sp>
        <p:nvSpPr>
          <p:cNvPr id="4" name="Date Placeholder 3"/>
          <p:cNvSpPr>
            <a:spLocks noGrp="1"/>
          </p:cNvSpPr>
          <p:nvPr>
            <p:ph type="dt" sz="half" idx="10"/>
          </p:nvPr>
        </p:nvSpPr>
        <p:spPr>
          <a:xfrm>
            <a:off x="457301" y="6310191"/>
            <a:ext cx="2130795" cy="412845"/>
          </a:xfrm>
          <a:prstGeom prst="rect">
            <a:avLst/>
          </a:prstGeom>
        </p:spPr>
        <p:txBody>
          <a:bodyPr lIns="89546" tIns="44774" rIns="89546" bIns="44774"/>
          <a:lstStyle>
            <a:lvl1pPr defTabSz="1018826">
              <a:defRPr/>
            </a:lvl1pPr>
          </a:lstStyle>
          <a:p>
            <a:pPr>
              <a:defRPr/>
            </a:pPr>
            <a:fld id="{21620FF2-BFBC-4A02-9E54-4EA5AA652A8F}" type="datetime1">
              <a:rPr lang="en-US" sz="1800" b="0" smtClean="0">
                <a:solidFill>
                  <a:prstClr val="black"/>
                </a:solidFill>
                <a:latin typeface="Arial" pitchFamily="34" charset="0"/>
                <a:ea typeface="宋体" pitchFamily="2" charset="-122"/>
              </a:rPr>
              <a:pPr>
                <a:defRPr/>
              </a:pPr>
              <a:t>4/9/2015</a:t>
            </a:fld>
            <a:endParaRPr lang="en-US" sz="1800" b="0" dirty="0">
              <a:solidFill>
                <a:prstClr val="black"/>
              </a:solidFill>
              <a:latin typeface="Arial" pitchFamily="34" charset="0"/>
              <a:ea typeface="宋体" pitchFamily="2" charset="-122"/>
            </a:endParaRPr>
          </a:p>
        </p:txBody>
      </p:sp>
      <p:sp>
        <p:nvSpPr>
          <p:cNvPr id="5" name="Footer Placeholder 4"/>
          <p:cNvSpPr>
            <a:spLocks noGrp="1"/>
          </p:cNvSpPr>
          <p:nvPr>
            <p:ph type="ftr" sz="quarter" idx="11"/>
          </p:nvPr>
        </p:nvSpPr>
        <p:spPr>
          <a:xfrm>
            <a:off x="3118399" y="6310191"/>
            <a:ext cx="2899278" cy="412845"/>
          </a:xfrm>
          <a:prstGeom prst="rect">
            <a:avLst/>
          </a:prstGeom>
        </p:spPr>
        <p:txBody>
          <a:bodyPr lIns="89546" tIns="44774" rIns="89546" bIns="44774"/>
          <a:lstStyle>
            <a:lvl1pPr defTabSz="1018826">
              <a:defRPr sz="1800" b="0">
                <a:solidFill>
                  <a:prstClr val="black"/>
                </a:solidFill>
                <a:latin typeface="Arial" pitchFamily="34" charset="0"/>
                <a:ea typeface="宋体" pitchFamily="2" charset="-122"/>
              </a:defRPr>
            </a:lvl1pPr>
          </a:lstStyle>
          <a:p>
            <a:pPr>
              <a:defRPr/>
            </a:pPr>
            <a:endParaRPr lang="zh-CN" altLang="en-US" dirty="0"/>
          </a:p>
        </p:txBody>
      </p:sp>
      <p:sp>
        <p:nvSpPr>
          <p:cNvPr id="6" name="Slide Number Placeholder 3"/>
          <p:cNvSpPr>
            <a:spLocks noGrp="1"/>
          </p:cNvSpPr>
          <p:nvPr>
            <p:ph type="sldNum" sz="quarter" idx="12"/>
          </p:nvPr>
        </p:nvSpPr>
        <p:spPr>
          <a:xfrm>
            <a:off x="6632139" y="6443571"/>
            <a:ext cx="2140322" cy="411258"/>
          </a:xfrm>
          <a:prstGeom prst="rect">
            <a:avLst/>
          </a:prstGeom>
        </p:spPr>
        <p:txBody>
          <a:bodyPr lIns="89546" tIns="44774" rIns="89546" bIns="44774"/>
          <a:lstStyle>
            <a:lvl1pPr defTabSz="1018826">
              <a:defRPr sz="900">
                <a:latin typeface="Arial"/>
                <a:cs typeface="Arial"/>
              </a:defRPr>
            </a:lvl1pPr>
          </a:lstStyle>
          <a:p>
            <a:pPr>
              <a:defRPr/>
            </a:pPr>
            <a:fld id="{7440B9D0-8879-48F1-9BCE-29F9F28F2CBF}" type="slidenum">
              <a:rPr lang="en-US" b="0" smtClean="0">
                <a:solidFill>
                  <a:prstClr val="black"/>
                </a:solidFill>
                <a:ea typeface="宋体" pitchFamily="2" charset="-122"/>
              </a:rPr>
              <a:pPr>
                <a:defRPr/>
              </a:pPr>
              <a:t>‹#›</a:t>
            </a:fld>
            <a:endParaRPr lang="en-US" b="0" dirty="0">
              <a:solidFill>
                <a:prstClr val="black"/>
              </a:solidFill>
              <a:ea typeface="宋体"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55781" y="325544"/>
            <a:ext cx="7634026" cy="871739"/>
          </a:xfrm>
          <a:prstGeom prst="rect">
            <a:avLst/>
          </a:prstGeom>
        </p:spPr>
        <p:txBody>
          <a:bodyPr lIns="102113" tIns="51058" rIns="102113" bIns="51058"/>
          <a:lstStyle/>
          <a:p>
            <a:r>
              <a:rPr lang="zh-CN" altLang="en-US" smtClean="0"/>
              <a:t>单击此处编辑母版标题样式</a:t>
            </a:r>
            <a:endParaRPr lang="zh-CN" altLang="en-US"/>
          </a:p>
        </p:txBody>
      </p:sp>
      <p:sp>
        <p:nvSpPr>
          <p:cNvPr id="3" name="内容占位符 2"/>
          <p:cNvSpPr>
            <a:spLocks noGrp="1"/>
          </p:cNvSpPr>
          <p:nvPr>
            <p:ph idx="1"/>
          </p:nvPr>
        </p:nvSpPr>
        <p:spPr>
          <a:xfrm>
            <a:off x="755781" y="1629158"/>
            <a:ext cx="7634026" cy="4195146"/>
          </a:xfrm>
          <a:prstGeom prst="rect">
            <a:avLst/>
          </a:prstGeom>
        </p:spPr>
        <p:txBody>
          <a:bodyPr lIns="102113" tIns="51058" rIns="102113" bIns="51058"/>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slow"/>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6_标题幻灯片">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7"/>
            <a:ext cx="7773988" cy="1471613"/>
          </a:xfrm>
          <a:prstGeom prst="rect">
            <a:avLst/>
          </a:prstGeom>
        </p:spPr>
        <p:txBody>
          <a:bodyPr lIns="91382" tIns="45691" rIns="91382" bIns="45691"/>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788"/>
            <a:ext cx="6402388" cy="1752600"/>
          </a:xfrm>
          <a:prstGeom prst="rect">
            <a:avLst/>
          </a:prstGeom>
        </p:spPr>
        <p:txBody>
          <a:bodyPr lIns="91382" tIns="45691" rIns="91382" bIns="45691"/>
          <a:lstStyle>
            <a:lvl1pPr marL="0" indent="0" algn="ctr">
              <a:buNone/>
              <a:defRPr/>
            </a:lvl1pPr>
            <a:lvl2pPr marL="456908" indent="0" algn="ctr">
              <a:buNone/>
              <a:defRPr/>
            </a:lvl2pPr>
            <a:lvl3pPr marL="913815" indent="0" algn="ctr">
              <a:buNone/>
              <a:defRPr/>
            </a:lvl3pPr>
            <a:lvl4pPr marL="1370722" indent="0" algn="ctr">
              <a:buNone/>
              <a:defRPr/>
            </a:lvl4pPr>
            <a:lvl5pPr marL="1827629" indent="0" algn="ctr">
              <a:buNone/>
              <a:defRPr/>
            </a:lvl5pPr>
            <a:lvl6pPr marL="2284538" indent="0" algn="ctr">
              <a:buNone/>
              <a:defRPr/>
            </a:lvl6pPr>
            <a:lvl7pPr marL="2741445" indent="0" algn="ctr">
              <a:buNone/>
              <a:defRPr/>
            </a:lvl7pPr>
            <a:lvl8pPr marL="3198352" indent="0" algn="ctr">
              <a:buNone/>
              <a:defRPr/>
            </a:lvl8pPr>
            <a:lvl9pPr marL="3655257"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4"/>
            <a:ext cx="8231188" cy="1142999"/>
          </a:xfrm>
          <a:prstGeom prst="rect">
            <a:avLst/>
          </a:prstGeom>
        </p:spPr>
        <p:txBody>
          <a:bodyPr lIns="91382" tIns="45691" rIns="91382" bIns="45691"/>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00"/>
            <a:ext cx="8231188" cy="4527550"/>
          </a:xfrm>
          <a:prstGeom prst="rect">
            <a:avLst/>
          </a:prstGeom>
        </p:spPr>
        <p:txBody>
          <a:bodyPr lIns="91382" tIns="45691" rIns="91382" bIns="4569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8" y="4408490"/>
            <a:ext cx="7773987" cy="1362075"/>
          </a:xfrm>
          <a:prstGeom prst="rect">
            <a:avLst/>
          </a:prstGeom>
        </p:spPr>
        <p:txBody>
          <a:bodyPr lIns="91382" tIns="45691" rIns="91382" bIns="45691"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8" y="2906716"/>
            <a:ext cx="7773987" cy="1501774"/>
          </a:xfrm>
          <a:prstGeom prst="rect">
            <a:avLst/>
          </a:prstGeom>
        </p:spPr>
        <p:txBody>
          <a:bodyPr lIns="91382" tIns="45691" rIns="91382" bIns="45691" anchor="b"/>
          <a:lstStyle>
            <a:lvl1pPr marL="0" indent="0">
              <a:buNone/>
              <a:defRPr sz="2000"/>
            </a:lvl1pPr>
            <a:lvl2pPr marL="456908" indent="0">
              <a:buNone/>
              <a:defRPr sz="1800"/>
            </a:lvl2pPr>
            <a:lvl3pPr marL="913815" indent="0">
              <a:buNone/>
              <a:defRPr sz="1600"/>
            </a:lvl3pPr>
            <a:lvl4pPr marL="1370722" indent="0">
              <a:buNone/>
              <a:defRPr sz="1400"/>
            </a:lvl4pPr>
            <a:lvl5pPr marL="1827629" indent="0">
              <a:buNone/>
              <a:defRPr sz="1400"/>
            </a:lvl5pPr>
            <a:lvl6pPr marL="2284538" indent="0">
              <a:buNone/>
              <a:defRPr sz="1400"/>
            </a:lvl6pPr>
            <a:lvl7pPr marL="2741445" indent="0">
              <a:buNone/>
              <a:defRPr sz="1400"/>
            </a:lvl7pPr>
            <a:lvl8pPr marL="3198352" indent="0">
              <a:buNone/>
              <a:defRPr sz="1400"/>
            </a:lvl8pPr>
            <a:lvl9pPr marL="3655257" indent="0">
              <a:buNone/>
              <a:defRPr sz="1400"/>
            </a:lvl9pPr>
          </a:lstStyle>
          <a:p>
            <a:pPr lvl="0"/>
            <a:r>
              <a:rPr lang="zh-CN" altLang="en-US" smtClean="0"/>
              <a:t>单击此处编辑母版文本样式</a:t>
            </a: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4"/>
            <a:ext cx="8231188" cy="1142999"/>
          </a:xfrm>
          <a:prstGeom prst="rect">
            <a:avLst/>
          </a:prstGeom>
        </p:spPr>
        <p:txBody>
          <a:bodyPr lIns="91382" tIns="45691" rIns="91382" bIns="45691"/>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7550"/>
          </a:xfrm>
          <a:prstGeom prst="rect">
            <a:avLst/>
          </a:prstGeom>
        </p:spPr>
        <p:txBody>
          <a:bodyPr lIns="91382" tIns="45691" rIns="91382" bIns="4569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40188" cy="4527550"/>
          </a:xfrm>
          <a:prstGeom prst="rect">
            <a:avLst/>
          </a:prstGeom>
        </p:spPr>
        <p:txBody>
          <a:bodyPr lIns="91382" tIns="45691" rIns="91382" bIns="45691"/>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4"/>
            <a:ext cx="8231188" cy="1142999"/>
          </a:xfrm>
          <a:prstGeom prst="rect">
            <a:avLst/>
          </a:prstGeom>
        </p:spPr>
        <p:txBody>
          <a:bodyPr lIns="91382" tIns="45691" rIns="91382" bIns="45691"/>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2"/>
            <a:ext cx="4040188" cy="639763"/>
          </a:xfrm>
          <a:prstGeom prst="rect">
            <a:avLst/>
          </a:prstGeom>
        </p:spPr>
        <p:txBody>
          <a:bodyPr lIns="91382" tIns="45691" rIns="91382" bIns="45691" anchor="b"/>
          <a:lstStyle>
            <a:lvl1pPr marL="0" indent="0">
              <a:buNone/>
              <a:defRPr sz="2400" b="1"/>
            </a:lvl1pPr>
            <a:lvl2pPr marL="456908" indent="0">
              <a:buNone/>
              <a:defRPr sz="2000" b="1"/>
            </a:lvl2pPr>
            <a:lvl3pPr marL="913815" indent="0">
              <a:buNone/>
              <a:defRPr sz="1800" b="1"/>
            </a:lvl3pPr>
            <a:lvl4pPr marL="1370722" indent="0">
              <a:buNone/>
              <a:defRPr sz="1600" b="1"/>
            </a:lvl4pPr>
            <a:lvl5pPr marL="1827629" indent="0">
              <a:buNone/>
              <a:defRPr sz="1600" b="1"/>
            </a:lvl5pPr>
            <a:lvl6pPr marL="2284538" indent="0">
              <a:buNone/>
              <a:defRPr sz="1600" b="1"/>
            </a:lvl6pPr>
            <a:lvl7pPr marL="2741445" indent="0">
              <a:buNone/>
              <a:defRPr sz="1600" b="1"/>
            </a:lvl7pPr>
            <a:lvl8pPr marL="3198352" indent="0">
              <a:buNone/>
              <a:defRPr sz="1600" b="1"/>
            </a:lvl8pPr>
            <a:lvl9pPr marL="3655257"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6"/>
            <a:ext cx="4040188" cy="3952875"/>
          </a:xfrm>
          <a:prstGeom prst="rect">
            <a:avLst/>
          </a:prstGeom>
        </p:spPr>
        <p:txBody>
          <a:bodyPr lIns="91382" tIns="45691" rIns="91382" bIns="4569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8" y="1535112"/>
            <a:ext cx="4041775" cy="639763"/>
          </a:xfrm>
          <a:prstGeom prst="rect">
            <a:avLst/>
          </a:prstGeom>
        </p:spPr>
        <p:txBody>
          <a:bodyPr lIns="91382" tIns="45691" rIns="91382" bIns="45691" anchor="b"/>
          <a:lstStyle>
            <a:lvl1pPr marL="0" indent="0">
              <a:buNone/>
              <a:defRPr sz="2400" b="1"/>
            </a:lvl1pPr>
            <a:lvl2pPr marL="456908" indent="0">
              <a:buNone/>
              <a:defRPr sz="2000" b="1"/>
            </a:lvl2pPr>
            <a:lvl3pPr marL="913815" indent="0">
              <a:buNone/>
              <a:defRPr sz="1800" b="1"/>
            </a:lvl3pPr>
            <a:lvl4pPr marL="1370722" indent="0">
              <a:buNone/>
              <a:defRPr sz="1600" b="1"/>
            </a:lvl4pPr>
            <a:lvl5pPr marL="1827629" indent="0">
              <a:buNone/>
              <a:defRPr sz="1600" b="1"/>
            </a:lvl5pPr>
            <a:lvl6pPr marL="2284538" indent="0">
              <a:buNone/>
              <a:defRPr sz="1600" b="1"/>
            </a:lvl6pPr>
            <a:lvl7pPr marL="2741445" indent="0">
              <a:buNone/>
              <a:defRPr sz="1600" b="1"/>
            </a:lvl7pPr>
            <a:lvl8pPr marL="3198352" indent="0">
              <a:buNone/>
              <a:defRPr sz="1600" b="1"/>
            </a:lvl8pPr>
            <a:lvl9pPr marL="3655257"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8" y="2174876"/>
            <a:ext cx="4041775" cy="3952875"/>
          </a:xfrm>
          <a:prstGeom prst="rect">
            <a:avLst/>
          </a:prstGeom>
        </p:spPr>
        <p:txBody>
          <a:bodyPr lIns="91382" tIns="45691" rIns="91382" bIns="45691"/>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4"/>
            <a:ext cx="8231188" cy="1142999"/>
          </a:xfrm>
          <a:prstGeom prst="rect">
            <a:avLst/>
          </a:prstGeom>
        </p:spPr>
        <p:txBody>
          <a:bodyPr lIns="91382" tIns="45691" rIns="91382" bIns="45691"/>
          <a:lstStyle/>
          <a:p>
            <a:r>
              <a:rPr lang="zh-CN" altLang="en-US" smtClean="0"/>
              <a:t>单击此处编辑母版标题样式</a:t>
            </a:r>
            <a:endParaRPr lang="zh-CN" altLang="en-US"/>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73053"/>
            <a:ext cx="3008313" cy="1162050"/>
          </a:xfrm>
          <a:prstGeom prst="rect">
            <a:avLst/>
          </a:prstGeom>
        </p:spPr>
        <p:txBody>
          <a:bodyPr lIns="91382" tIns="45691" rIns="91382" bIns="45691"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4700"/>
          </a:xfrm>
          <a:prstGeom prst="rect">
            <a:avLst/>
          </a:prstGeom>
        </p:spPr>
        <p:txBody>
          <a:bodyPr lIns="91382" tIns="45691" rIns="91382" bIns="4569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5" y="1435100"/>
            <a:ext cx="3008313" cy="4692650"/>
          </a:xfrm>
          <a:prstGeom prst="rect">
            <a:avLst/>
          </a:prstGeom>
        </p:spPr>
        <p:txBody>
          <a:bodyPr lIns="91382" tIns="45691" rIns="91382" bIns="45691"/>
          <a:lstStyle>
            <a:lvl1pPr marL="0" indent="0">
              <a:buNone/>
              <a:defRPr sz="1400"/>
            </a:lvl1pPr>
            <a:lvl2pPr marL="456908" indent="0">
              <a:buNone/>
              <a:defRPr sz="1200"/>
            </a:lvl2pPr>
            <a:lvl3pPr marL="913815" indent="0">
              <a:buNone/>
              <a:defRPr sz="1000"/>
            </a:lvl3pPr>
            <a:lvl4pPr marL="1370722" indent="0">
              <a:buNone/>
              <a:defRPr sz="900"/>
            </a:lvl4pPr>
            <a:lvl5pPr marL="1827629" indent="0">
              <a:buNone/>
              <a:defRPr sz="900"/>
            </a:lvl5pPr>
            <a:lvl6pPr marL="2284538" indent="0">
              <a:buNone/>
              <a:defRPr sz="900"/>
            </a:lvl6pPr>
            <a:lvl7pPr marL="2741445" indent="0">
              <a:buNone/>
              <a:defRPr sz="900"/>
            </a:lvl7pPr>
            <a:lvl8pPr marL="3198352" indent="0">
              <a:buNone/>
              <a:defRPr sz="900"/>
            </a:lvl8pPr>
            <a:lvl9pPr marL="3655257" indent="0">
              <a:buNone/>
              <a:defRPr sz="900"/>
            </a:lvl9pPr>
          </a:lstStyle>
          <a:p>
            <a:pPr lvl="0"/>
            <a:r>
              <a:rPr lang="zh-CN" altLang="en-US" smtClean="0"/>
              <a:t>单击此处编辑母版文本样式</a:t>
            </a: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2190"/>
            <a:ext cx="5487987" cy="566736"/>
          </a:xfrm>
          <a:prstGeom prst="rect">
            <a:avLst/>
          </a:prstGeom>
        </p:spPr>
        <p:txBody>
          <a:bodyPr lIns="91382" tIns="45691" rIns="91382" bIns="45691"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7"/>
            <a:ext cx="5487987" cy="4116388"/>
          </a:xfrm>
          <a:prstGeom prst="rect">
            <a:avLst/>
          </a:prstGeom>
        </p:spPr>
        <p:txBody>
          <a:bodyPr lIns="91382" tIns="45691" rIns="91382" bIns="45691"/>
          <a:lstStyle>
            <a:lvl1pPr marL="0" indent="0">
              <a:buNone/>
              <a:defRPr sz="3200"/>
            </a:lvl1pPr>
            <a:lvl2pPr marL="456908" indent="0">
              <a:buNone/>
              <a:defRPr sz="2800"/>
            </a:lvl2pPr>
            <a:lvl3pPr marL="913815" indent="0">
              <a:buNone/>
              <a:defRPr sz="2400"/>
            </a:lvl3pPr>
            <a:lvl4pPr marL="1370722" indent="0">
              <a:buNone/>
              <a:defRPr sz="2000"/>
            </a:lvl4pPr>
            <a:lvl5pPr marL="1827629" indent="0">
              <a:buNone/>
              <a:defRPr sz="2000"/>
            </a:lvl5pPr>
            <a:lvl6pPr marL="2284538" indent="0">
              <a:buNone/>
              <a:defRPr sz="2000"/>
            </a:lvl6pPr>
            <a:lvl7pPr marL="2741445" indent="0">
              <a:buNone/>
              <a:defRPr sz="2000"/>
            </a:lvl7pPr>
            <a:lvl8pPr marL="3198352" indent="0">
              <a:buNone/>
              <a:defRPr sz="2000"/>
            </a:lvl8pPr>
            <a:lvl9pPr marL="3655257" indent="0">
              <a:buNone/>
              <a:defRPr sz="2000"/>
            </a:lvl9pPr>
          </a:lstStyle>
          <a:p>
            <a:endParaRPr lang="zh-CN" altLang="en-US"/>
          </a:p>
        </p:txBody>
      </p:sp>
      <p:sp>
        <p:nvSpPr>
          <p:cNvPr id="4" name="文本占位符 3"/>
          <p:cNvSpPr>
            <a:spLocks noGrp="1"/>
          </p:cNvSpPr>
          <p:nvPr>
            <p:ph type="body" sz="half" idx="2"/>
          </p:nvPr>
        </p:nvSpPr>
        <p:spPr>
          <a:xfrm>
            <a:off x="1792288" y="5368927"/>
            <a:ext cx="5487987" cy="804863"/>
          </a:xfrm>
          <a:prstGeom prst="rect">
            <a:avLst/>
          </a:prstGeom>
        </p:spPr>
        <p:txBody>
          <a:bodyPr lIns="91382" tIns="45691" rIns="91382" bIns="45691"/>
          <a:lstStyle>
            <a:lvl1pPr marL="0" indent="0">
              <a:buNone/>
              <a:defRPr sz="1400"/>
            </a:lvl1pPr>
            <a:lvl2pPr marL="456908" indent="0">
              <a:buNone/>
              <a:defRPr sz="1200"/>
            </a:lvl2pPr>
            <a:lvl3pPr marL="913815" indent="0">
              <a:buNone/>
              <a:defRPr sz="1000"/>
            </a:lvl3pPr>
            <a:lvl4pPr marL="1370722" indent="0">
              <a:buNone/>
              <a:defRPr sz="900"/>
            </a:lvl4pPr>
            <a:lvl5pPr marL="1827629" indent="0">
              <a:buNone/>
              <a:defRPr sz="900"/>
            </a:lvl5pPr>
            <a:lvl6pPr marL="2284538" indent="0">
              <a:buNone/>
              <a:defRPr sz="900"/>
            </a:lvl6pPr>
            <a:lvl7pPr marL="2741445" indent="0">
              <a:buNone/>
              <a:defRPr sz="900"/>
            </a:lvl7pPr>
            <a:lvl8pPr marL="3198352" indent="0">
              <a:buNone/>
              <a:defRPr sz="900"/>
            </a:lvl8pPr>
            <a:lvl9pPr marL="3655257" indent="0">
              <a:buNone/>
              <a:defRPr sz="900"/>
            </a:lvl9pPr>
          </a:lstStyle>
          <a:p>
            <a:pPr lvl="0"/>
            <a:r>
              <a:rPr lang="zh-CN" altLang="en-US" smtClean="0"/>
              <a:t>单击此处编辑母版文本样式</a:t>
            </a: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4"/>
            <a:ext cx="8231188" cy="1142999"/>
          </a:xfrm>
          <a:prstGeom prst="rect">
            <a:avLst/>
          </a:prstGeom>
        </p:spPr>
        <p:txBody>
          <a:bodyPr lIns="91382" tIns="45691" rIns="91382" bIns="4569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00"/>
            <a:ext cx="8231188" cy="4527550"/>
          </a:xfrm>
          <a:prstGeom prst="rect">
            <a:avLst/>
          </a:prstGeom>
        </p:spPr>
        <p:txBody>
          <a:bodyPr vert="eaVert" lIns="91382" tIns="45691" rIns="91382" bIns="4569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93" y="274638"/>
            <a:ext cx="2057400" cy="5853112"/>
          </a:xfrm>
          <a:prstGeom prst="rect">
            <a:avLst/>
          </a:prstGeom>
        </p:spPr>
        <p:txBody>
          <a:bodyPr vert="eaVert" lIns="91382" tIns="45691" rIns="91382" bIns="4569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382" tIns="45691" rIns="91382" bIns="4569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16比9"/>
          <p:cNvPicPr>
            <a:picLocks noChangeAspect="1" noChangeArrowheads="1"/>
          </p:cNvPicPr>
          <p:nvPr/>
        </p:nvPicPr>
        <p:blipFill>
          <a:blip r:embed="rId2" cstate="screen"/>
          <a:srcRect/>
          <a:stretch>
            <a:fillRect/>
          </a:stretch>
        </p:blipFill>
        <p:spPr bwMode="auto">
          <a:xfrm>
            <a:off x="0" y="873334"/>
            <a:ext cx="9145588" cy="3780713"/>
          </a:xfrm>
          <a:prstGeom prst="rect">
            <a:avLst/>
          </a:prstGeom>
          <a:noFill/>
          <a:ln w="9525">
            <a:noFill/>
            <a:miter lim="800000"/>
            <a:headEnd/>
            <a:tailEnd/>
          </a:ln>
        </p:spPr>
      </p:pic>
      <p:pic>
        <p:nvPicPr>
          <p:cNvPr id="5" name="Picture 3" descr="Logo"/>
          <p:cNvPicPr>
            <a:picLocks noChangeAspect="1" noChangeArrowheads="1"/>
          </p:cNvPicPr>
          <p:nvPr/>
        </p:nvPicPr>
        <p:blipFill>
          <a:blip r:embed="rId3" cstate="screen"/>
          <a:srcRect/>
          <a:stretch>
            <a:fillRect/>
          </a:stretch>
        </p:blipFill>
        <p:spPr bwMode="auto">
          <a:xfrm>
            <a:off x="7576501" y="5568679"/>
            <a:ext cx="614310" cy="820926"/>
          </a:xfrm>
          <a:prstGeom prst="rect">
            <a:avLst/>
          </a:prstGeom>
          <a:noFill/>
          <a:ln w="9525">
            <a:noFill/>
            <a:miter lim="800000"/>
            <a:headEnd/>
            <a:tailEnd/>
          </a:ln>
        </p:spPr>
      </p:pic>
      <p:sp>
        <p:nvSpPr>
          <p:cNvPr id="6" name="Text Box 6"/>
          <p:cNvSpPr txBox="1">
            <a:spLocks noChangeArrowheads="1"/>
          </p:cNvSpPr>
          <p:nvPr/>
        </p:nvSpPr>
        <p:spPr bwMode="auto">
          <a:xfrm>
            <a:off x="653617" y="6206985"/>
            <a:ext cx="2428275" cy="243685"/>
          </a:xfrm>
          <a:prstGeom prst="rect">
            <a:avLst/>
          </a:prstGeom>
          <a:noFill/>
          <a:ln w="9525">
            <a:noFill/>
            <a:miter lim="800000"/>
            <a:headEnd/>
            <a:tailEnd/>
          </a:ln>
        </p:spPr>
        <p:txBody>
          <a:bodyPr wrap="none" lIns="73683" tIns="36844" rIns="73683" bIns="36844">
            <a:spAutoFit/>
          </a:bodyPr>
          <a:lstStyle/>
          <a:p>
            <a:pPr defTabSz="736761" eaLnBrk="0" hangingPunct="0">
              <a:defRPr/>
            </a:pPr>
            <a:r>
              <a:rPr lang="en-US" altLang="zh-CN" sz="1100" b="0" dirty="0">
                <a:solidFill>
                  <a:srgbClr val="000000"/>
                </a:solidFill>
                <a:latin typeface="FrutigerNext LT Bold" pitchFamily="1" charset="0"/>
                <a:ea typeface="ＭＳ Ｐゴシック" pitchFamily="34" charset="-128"/>
              </a:rPr>
              <a:t>HUAWEI TECHNOLOGIES CO., LTD.</a:t>
            </a:r>
            <a:endParaRPr lang="en-US" altLang="zh-CN" sz="2000" b="0" dirty="0">
              <a:solidFill>
                <a:srgbClr val="000000"/>
              </a:solidFill>
              <a:latin typeface="Arial" charset="0"/>
              <a:ea typeface="ＭＳ Ｐゴシック" pitchFamily="34" charset="-128"/>
            </a:endParaRPr>
          </a:p>
        </p:txBody>
      </p:sp>
      <p:sp>
        <p:nvSpPr>
          <p:cNvPr id="7" name="Text Box 7"/>
          <p:cNvSpPr txBox="1">
            <a:spLocks noChangeArrowheads="1"/>
          </p:cNvSpPr>
          <p:nvPr/>
        </p:nvSpPr>
        <p:spPr bwMode="auto">
          <a:xfrm>
            <a:off x="7226471" y="4095118"/>
            <a:ext cx="1234039" cy="243685"/>
          </a:xfrm>
          <a:prstGeom prst="rect">
            <a:avLst/>
          </a:prstGeom>
          <a:noFill/>
          <a:ln w="9525">
            <a:noFill/>
            <a:miter lim="800000"/>
            <a:headEnd/>
            <a:tailEnd/>
          </a:ln>
        </p:spPr>
        <p:txBody>
          <a:bodyPr wrap="none" lIns="73683" tIns="36844" rIns="73683" bIns="36844">
            <a:spAutoFit/>
          </a:bodyPr>
          <a:lstStyle/>
          <a:p>
            <a:pPr defTabSz="736761" eaLnBrk="0" hangingPunct="0">
              <a:defRPr/>
            </a:pPr>
            <a:r>
              <a:rPr lang="en-US" altLang="zh-CN" sz="1100" b="0" dirty="0">
                <a:solidFill>
                  <a:srgbClr val="FFFFFF"/>
                </a:solidFill>
                <a:latin typeface="FrutigerNext LT Regular" pitchFamily="34" charset="0"/>
                <a:ea typeface="ＭＳ Ｐゴシック" pitchFamily="34" charset="-128"/>
              </a:rPr>
              <a:t>www.huawei.com</a:t>
            </a:r>
          </a:p>
        </p:txBody>
      </p:sp>
      <p:sp>
        <p:nvSpPr>
          <p:cNvPr id="8" name="Rectangle 8"/>
          <p:cNvSpPr>
            <a:spLocks noChangeArrowheads="1"/>
          </p:cNvSpPr>
          <p:nvPr/>
        </p:nvSpPr>
        <p:spPr bwMode="auto">
          <a:xfrm>
            <a:off x="3984698" y="6206980"/>
            <a:ext cx="1504887" cy="243646"/>
          </a:xfrm>
          <a:prstGeom prst="rect">
            <a:avLst/>
          </a:prstGeom>
          <a:noFill/>
          <a:ln w="9525" algn="ctr">
            <a:noFill/>
            <a:miter lim="800000"/>
            <a:headEnd/>
            <a:tailEnd/>
          </a:ln>
          <a:effectLst/>
        </p:spPr>
        <p:txBody>
          <a:bodyPr wrap="none" lIns="73654" tIns="36825" rIns="73654" bIns="36825">
            <a:spAutoFit/>
          </a:bodyPr>
          <a:lstStyle/>
          <a:p>
            <a:pPr defTabSz="736761" eaLnBrk="0" hangingPunct="0">
              <a:defRPr/>
            </a:pPr>
            <a:r>
              <a:rPr lang="en-US" altLang="zh-CN" sz="1100" b="0" dirty="0">
                <a:solidFill>
                  <a:srgbClr val="000000"/>
                </a:solidFill>
                <a:latin typeface="FrutigerNext LT Bold" pitchFamily="1" charset="0"/>
                <a:ea typeface="ＭＳ Ｐゴシック" pitchFamily="34" charset="-128"/>
              </a:rPr>
              <a:t>Huawei Confidential </a:t>
            </a:r>
          </a:p>
        </p:txBody>
      </p:sp>
      <p:sp>
        <p:nvSpPr>
          <p:cNvPr id="9" name="Text Box 11"/>
          <p:cNvSpPr txBox="1">
            <a:spLocks noChangeArrowheads="1"/>
          </p:cNvSpPr>
          <p:nvPr/>
        </p:nvSpPr>
        <p:spPr bwMode="auto">
          <a:xfrm>
            <a:off x="-1967923" y="1324282"/>
            <a:ext cx="1967933" cy="3421486"/>
          </a:xfrm>
          <a:prstGeom prst="rect">
            <a:avLst/>
          </a:prstGeom>
          <a:noFill/>
          <a:ln w="9525" algn="ctr">
            <a:noFill/>
            <a:miter lim="800000"/>
            <a:headEnd/>
            <a:tailEnd/>
          </a:ln>
          <a:effectLst/>
        </p:spPr>
        <p:txBody>
          <a:bodyPr lIns="73697" tIns="36848" rIns="73697" bIns="36848">
            <a:spAutoFit/>
          </a:bodyPr>
          <a:lstStyle/>
          <a:p>
            <a:pPr algn="r" defTabSz="736761" eaLnBrk="0" hangingPunct="0">
              <a:lnSpc>
                <a:spcPct val="125000"/>
              </a:lnSpc>
              <a:defRPr/>
            </a:pPr>
            <a:r>
              <a:rPr lang="zh-CN" altLang="en-US" sz="1000" b="0" dirty="0">
                <a:solidFill>
                  <a:srgbClr val="FFFFFF"/>
                </a:solidFill>
                <a:latin typeface="Arial" charset="0"/>
                <a:ea typeface="华文细黑" pitchFamily="2" charset="-122"/>
              </a:rPr>
              <a:t>英文标题</a:t>
            </a:r>
            <a:r>
              <a:rPr lang="en-US" altLang="zh-CN" sz="1000" b="0" dirty="0">
                <a:solidFill>
                  <a:srgbClr val="FFFFFF"/>
                </a:solidFill>
                <a:latin typeface="Arial" charset="0"/>
                <a:ea typeface="华文细黑" pitchFamily="2" charset="-122"/>
              </a:rPr>
              <a:t>:40-47pt  </a:t>
            </a:r>
          </a:p>
          <a:p>
            <a:pPr algn="r" defTabSz="736761" eaLnBrk="0" hangingPunct="0">
              <a:lnSpc>
                <a:spcPct val="125000"/>
              </a:lnSpc>
              <a:defRPr/>
            </a:pP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:26-30pt</a:t>
            </a:r>
          </a:p>
          <a:p>
            <a:pPr algn="r" defTabSz="736761"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6761" eaLnBrk="0" hangingPunct="0">
              <a:lnSpc>
                <a:spcPct val="125000"/>
              </a:lnSpc>
              <a:defRPr/>
            </a:pPr>
            <a:r>
              <a:rPr lang="zh-CN" altLang="en-US" sz="1000" b="0" dirty="0">
                <a:solidFill>
                  <a:srgbClr val="FFFFFF"/>
                </a:solidFill>
                <a:latin typeface="Arial" charset="0"/>
                <a:ea typeface="华文细黑" pitchFamily="2" charset="-122"/>
              </a:rPr>
              <a:t>内部使用字体 </a:t>
            </a:r>
            <a:r>
              <a:rPr lang="en-US" altLang="zh-CN" sz="1000" b="0" dirty="0">
                <a:solidFill>
                  <a:srgbClr val="FFFFFF"/>
                </a:solidFill>
                <a:latin typeface="Arial" charset="0"/>
                <a:ea typeface="华文细黑" pitchFamily="2" charset="-122"/>
              </a:rPr>
              <a:t>:</a:t>
            </a:r>
          </a:p>
          <a:p>
            <a:pPr algn="r" defTabSz="736761" eaLnBrk="0" hangingPunct="0">
              <a:lnSpc>
                <a:spcPct val="125000"/>
              </a:lnSpc>
              <a:defRPr/>
            </a:pPr>
            <a:r>
              <a:rPr lang="en-US" altLang="zh-CN" sz="1000" b="0" dirty="0" err="1">
                <a:solidFill>
                  <a:srgbClr val="FFFFFF"/>
                </a:solidFill>
                <a:latin typeface="Arial" charset="0"/>
                <a:ea typeface="华文细黑" pitchFamily="2" charset="-122"/>
              </a:rPr>
              <a:t>FrutigerNext</a:t>
            </a:r>
            <a:r>
              <a:rPr lang="en-US" altLang="zh-CN" sz="1000" b="0" dirty="0">
                <a:solidFill>
                  <a:srgbClr val="FFFFFF"/>
                </a:solidFill>
                <a:latin typeface="Arial" charset="0"/>
                <a:ea typeface="华文细黑" pitchFamily="2" charset="-122"/>
              </a:rPr>
              <a:t> LT Medium</a:t>
            </a:r>
          </a:p>
          <a:p>
            <a:pPr algn="r" defTabSz="736761" eaLnBrk="0" hangingPunct="0">
              <a:lnSpc>
                <a:spcPct val="125000"/>
              </a:lnSpc>
              <a:defRPr/>
            </a:pPr>
            <a:r>
              <a:rPr lang="zh-CN" altLang="en-US" sz="1000" b="0" dirty="0">
                <a:solidFill>
                  <a:srgbClr val="FFFFFF"/>
                </a:solidFill>
                <a:latin typeface="Arial" charset="0"/>
                <a:ea typeface="华文细黑" pitchFamily="2" charset="-122"/>
              </a:rPr>
              <a:t>外部使用字体 </a:t>
            </a:r>
            <a:r>
              <a:rPr lang="en-US" altLang="zh-CN" sz="1000" b="0" dirty="0">
                <a:solidFill>
                  <a:srgbClr val="FFFFFF"/>
                </a:solidFill>
                <a:latin typeface="Arial" charset="0"/>
                <a:ea typeface="华文细黑" pitchFamily="2" charset="-122"/>
              </a:rPr>
              <a:t>: Arial</a:t>
            </a:r>
            <a:endParaRPr lang="zh-CN" altLang="en-US" sz="1000" b="0" dirty="0">
              <a:solidFill>
                <a:srgbClr val="FFFFFF"/>
              </a:solidFill>
              <a:latin typeface="Arial" charset="0"/>
              <a:ea typeface="华文细黑" pitchFamily="2" charset="-122"/>
            </a:endParaRPr>
          </a:p>
          <a:p>
            <a:pPr algn="r" defTabSz="736761" eaLnBrk="0" hangingPunct="0">
              <a:lnSpc>
                <a:spcPct val="125000"/>
              </a:lnSpc>
              <a:defRPr/>
            </a:pPr>
            <a:endParaRPr lang="zh-CN" altLang="en-US" sz="1000" b="0" dirty="0">
              <a:solidFill>
                <a:srgbClr val="FFFFFF"/>
              </a:solidFill>
              <a:latin typeface="Arial" charset="0"/>
              <a:ea typeface="华文细黑" pitchFamily="2" charset="-122"/>
            </a:endParaRPr>
          </a:p>
          <a:p>
            <a:pPr algn="r" defTabSz="736761" eaLnBrk="0" hangingPunct="0">
              <a:lnSpc>
                <a:spcPct val="125000"/>
              </a:lnSpc>
              <a:defRPr/>
            </a:pPr>
            <a:endParaRPr lang="zh-CN" altLang="en-US" sz="1000" b="0" dirty="0">
              <a:solidFill>
                <a:srgbClr val="FFFFFF"/>
              </a:solidFill>
              <a:latin typeface="Arial" charset="0"/>
              <a:ea typeface="华文细黑" pitchFamily="2" charset="-122"/>
            </a:endParaRPr>
          </a:p>
          <a:p>
            <a:pPr algn="r" defTabSz="736761" eaLnBrk="0" hangingPunct="0">
              <a:lnSpc>
                <a:spcPct val="125000"/>
              </a:lnSpc>
              <a:defRPr/>
            </a:pPr>
            <a:r>
              <a:rPr lang="zh-CN" altLang="en-US" sz="1000" b="0" dirty="0">
                <a:solidFill>
                  <a:srgbClr val="FFFFFF"/>
                </a:solidFill>
                <a:latin typeface="Arial" charset="0"/>
                <a:ea typeface="华文细黑" pitchFamily="2" charset="-122"/>
              </a:rPr>
              <a:t>中文标题</a:t>
            </a:r>
            <a:r>
              <a:rPr lang="en-US" altLang="zh-CN" sz="1000" b="0" dirty="0">
                <a:solidFill>
                  <a:srgbClr val="FFFFFF"/>
                </a:solidFill>
                <a:latin typeface="Arial" charset="0"/>
                <a:ea typeface="华文细黑" pitchFamily="2" charset="-122"/>
              </a:rPr>
              <a:t>:35-47pt</a:t>
            </a:r>
          </a:p>
          <a:p>
            <a:pPr algn="r" defTabSz="736761"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黑体</a:t>
            </a:r>
          </a:p>
          <a:p>
            <a:pPr algn="r" defTabSz="736761" eaLnBrk="0" hangingPunct="0">
              <a:lnSpc>
                <a:spcPct val="125000"/>
              </a:lnSpc>
              <a:defRPr/>
            </a:pPr>
            <a:r>
              <a:rPr lang="en-US" altLang="zh-CN" sz="1000" b="0" dirty="0">
                <a:solidFill>
                  <a:srgbClr val="FFFFFF"/>
                </a:solidFill>
                <a:latin typeface="Arial" charset="0"/>
                <a:ea typeface="华文细黑" pitchFamily="2" charset="-122"/>
              </a:rPr>
              <a:t>  </a:t>
            </a: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:24-28pt</a:t>
            </a:r>
            <a:endParaRPr lang="zh-CN" altLang="en-US" sz="1000" b="0" dirty="0">
              <a:solidFill>
                <a:srgbClr val="FFFFFF"/>
              </a:solidFill>
              <a:latin typeface="Arial" charset="0"/>
              <a:ea typeface="华文细黑" pitchFamily="2" charset="-122"/>
            </a:endParaRPr>
          </a:p>
          <a:p>
            <a:pPr algn="r" defTabSz="736761"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6761"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细黑体</a:t>
            </a:r>
          </a:p>
          <a:p>
            <a:pPr algn="r" defTabSz="736761" eaLnBrk="0" hangingPunct="0">
              <a:lnSpc>
                <a:spcPct val="125000"/>
              </a:lnSpc>
              <a:defRPr/>
            </a:pPr>
            <a:endParaRPr lang="zh-CN" altLang="en-US" sz="1000" b="0" dirty="0">
              <a:solidFill>
                <a:srgbClr val="FFFFFF"/>
              </a:solidFill>
              <a:latin typeface="Arial" charset="0"/>
              <a:ea typeface="华文细黑" pitchFamily="2" charset="-122"/>
            </a:endParaRPr>
          </a:p>
          <a:p>
            <a:pPr algn="r" defTabSz="736761" eaLnBrk="0" hangingPunct="0">
              <a:lnSpc>
                <a:spcPct val="125000"/>
              </a:lnSpc>
              <a:defRPr/>
            </a:pPr>
            <a:endParaRPr lang="zh-CN" altLang="en-US" sz="1000" b="0" dirty="0">
              <a:solidFill>
                <a:srgbClr val="FFFFFF"/>
              </a:solidFill>
              <a:latin typeface="Arial" charset="0"/>
              <a:ea typeface="华文细黑" pitchFamily="2" charset="-122"/>
            </a:endParaRPr>
          </a:p>
          <a:p>
            <a:pPr algn="r" defTabSz="736761" eaLnBrk="0" hangingPunct="0">
              <a:lnSpc>
                <a:spcPct val="125000"/>
              </a:lnSpc>
              <a:defRPr/>
            </a:pPr>
            <a:endParaRPr lang="zh-CN" altLang="en-US" sz="1000" b="0" dirty="0">
              <a:solidFill>
                <a:srgbClr val="FFFFFF"/>
              </a:solidFill>
              <a:latin typeface="Arial" charset="0"/>
              <a:ea typeface="华文细黑" pitchFamily="2" charset="-122"/>
            </a:endParaRPr>
          </a:p>
          <a:p>
            <a:pPr algn="r" defTabSz="736761" eaLnBrk="0" hangingPunct="0">
              <a:lnSpc>
                <a:spcPct val="125000"/>
              </a:lnSpc>
              <a:spcBef>
                <a:spcPct val="50000"/>
              </a:spcBef>
              <a:defRPr/>
            </a:pPr>
            <a:endParaRPr lang="zh-CN" altLang="en-US" sz="1000" b="0" dirty="0">
              <a:solidFill>
                <a:srgbClr val="000000"/>
              </a:solidFill>
              <a:latin typeface="Arial" charset="0"/>
              <a:ea typeface="华文细黑" pitchFamily="2" charset="-122"/>
            </a:endParaRPr>
          </a:p>
        </p:txBody>
      </p:sp>
      <p:sp>
        <p:nvSpPr>
          <p:cNvPr id="664580" name="Rectangle 4"/>
          <p:cNvSpPr>
            <a:spLocks noGrp="1" noChangeArrowheads="1"/>
          </p:cNvSpPr>
          <p:nvPr>
            <p:ph type="ctrTitle" sz="quarter"/>
          </p:nvPr>
        </p:nvSpPr>
        <p:spPr>
          <a:xfrm>
            <a:off x="685740" y="1392252"/>
            <a:ext cx="5304965" cy="1666875"/>
          </a:xfrm>
        </p:spPr>
        <p:txBody>
          <a:bodyPr lIns="73697" tIns="36848" rIns="73697" bIns="36848"/>
          <a:lstStyle>
            <a:lvl1pPr algn="ctr">
              <a:defRPr sz="3800" b="1">
                <a:solidFill>
                  <a:schemeClr val="bg1"/>
                </a:solidFill>
              </a:defRPr>
            </a:lvl1pPr>
          </a:lstStyle>
          <a:p>
            <a:r>
              <a:rPr lang="zh-CN" altLang="en-US"/>
              <a:t>单击此处编辑母版标题样式</a:t>
            </a:r>
          </a:p>
        </p:txBody>
      </p:sp>
      <p:sp>
        <p:nvSpPr>
          <p:cNvPr id="664581" name="Rectangle 5"/>
          <p:cNvSpPr>
            <a:spLocks noGrp="1" noChangeArrowheads="1"/>
          </p:cNvSpPr>
          <p:nvPr>
            <p:ph type="subTitle" sz="quarter" idx="1"/>
          </p:nvPr>
        </p:nvSpPr>
        <p:spPr>
          <a:xfrm>
            <a:off x="684556" y="3182952"/>
            <a:ext cx="5306155" cy="865187"/>
          </a:xfrm>
        </p:spPr>
        <p:txBody>
          <a:bodyPr lIns="73697" tIns="36848" rIns="73697" bIns="36848"/>
          <a:lstStyle>
            <a:lvl1pPr marL="0" indent="0" algn="ctr">
              <a:buFont typeface="Wingdings" pitchFamily="2" charset="2"/>
              <a:buNone/>
              <a:defRPr sz="1900" b="0">
                <a:solidFill>
                  <a:schemeClr val="bg1"/>
                </a:solidFill>
                <a:latin typeface="华文细黑" pitchFamily="2" charset="-122"/>
              </a:defRPr>
            </a:lvl1pPr>
          </a:lstStyle>
          <a:p>
            <a:r>
              <a:rPr lang="zh-CN" altLang="en-US"/>
              <a:t>单击此处编辑母版副标题样式</a:t>
            </a:r>
          </a:p>
        </p:txBody>
      </p:sp>
      <p:sp>
        <p:nvSpPr>
          <p:cNvPr id="10" name="Date Placeholder 10"/>
          <p:cNvSpPr>
            <a:spLocks noGrp="1" noChangeArrowheads="1"/>
          </p:cNvSpPr>
          <p:nvPr>
            <p:ph type="dt" sz="quarter" idx="10"/>
          </p:nvPr>
        </p:nvSpPr>
        <p:spPr bwMode="auto">
          <a:xfrm>
            <a:off x="684558" y="363622"/>
            <a:ext cx="2134605" cy="474772"/>
          </a:xfrm>
          <a:prstGeom prst="rect">
            <a:avLst/>
          </a:prstGeom>
          <a:ln>
            <a:miter lim="800000"/>
            <a:headEnd/>
            <a:tailEnd/>
          </a:ln>
        </p:spPr>
        <p:txBody>
          <a:bodyPr vert="horz" wrap="square" lIns="73697" tIns="36848" rIns="73697" bIns="36848" numCol="1" anchor="t" anchorCtr="0" compatLnSpc="1">
            <a:prstTxWarp prst="textNoShape">
              <a:avLst/>
            </a:prstTxWarp>
          </a:bodyPr>
          <a:lstStyle>
            <a:lvl1pPr defTabSz="984270" eaLnBrk="0" hangingPunct="0">
              <a:defRPr sz="1100" b="0">
                <a:solidFill>
                  <a:srgbClr val="000000"/>
                </a:solidFill>
                <a:latin typeface="FrutigerNext LT Regular" pitchFamily="34" charset="0"/>
                <a:ea typeface="MS PGothic" pitchFamily="34" charset="-128"/>
              </a:defRPr>
            </a:lvl1pPr>
          </a:lstStyle>
          <a:p>
            <a:pPr>
              <a:defRPr/>
            </a:pPr>
            <a:fld id="{3F66906E-D803-449B-BB71-DABCA2CD94BE}" type="datetime1">
              <a:rPr lang="zh-CN" altLang="en-US" smtClean="0"/>
              <a:pPr>
                <a:defRPr/>
              </a:pPr>
              <a:t>2015/4/9</a:t>
            </a:fld>
            <a:endParaRPr lang="en-US" altLang="zh-CN"/>
          </a:p>
        </p:txBody>
      </p:sp>
    </p:spTree>
    <p:extLst>
      <p:ext uri="{BB962C8B-B14F-4D97-AF65-F5344CB8AC3E}">
        <p14:creationId xmlns:p14="http://schemas.microsoft.com/office/powerpoint/2010/main" xmlns="" val="2771023433"/>
      </p:ext>
    </p:extLst>
  </p:cSld>
  <p:clrMapOvr>
    <a:masterClrMapping/>
  </p:clrMapOvr>
  <p:transition/>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l">
              <a:defRPr sz="2900" b="0">
                <a:latin typeface="+mj-lt"/>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05668316"/>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66" y="4408496"/>
            <a:ext cx="7774107" cy="1362075"/>
          </a:xfrm>
        </p:spPr>
        <p:txBody>
          <a:bodyPr anchor="t"/>
          <a:lstStyle>
            <a:lvl1pPr algn="l">
              <a:defRPr sz="3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66" y="2906722"/>
            <a:ext cx="7774107" cy="1501774"/>
          </a:xfrm>
        </p:spPr>
        <p:txBody>
          <a:bodyPr anchor="b"/>
          <a:lstStyle>
            <a:lvl1pPr marL="0" indent="0">
              <a:buNone/>
              <a:defRPr sz="1700"/>
            </a:lvl1pPr>
            <a:lvl2pPr marL="383702" indent="0">
              <a:buNone/>
              <a:defRPr sz="1500"/>
            </a:lvl2pPr>
            <a:lvl3pPr marL="767406" indent="0">
              <a:buNone/>
              <a:defRPr sz="1300"/>
            </a:lvl3pPr>
            <a:lvl4pPr marL="1151106" indent="0">
              <a:buNone/>
              <a:defRPr sz="1200"/>
            </a:lvl4pPr>
            <a:lvl5pPr marL="1534808" indent="0">
              <a:buNone/>
              <a:defRPr sz="1200"/>
            </a:lvl5pPr>
            <a:lvl6pPr marL="1918509" indent="0">
              <a:buNone/>
              <a:defRPr sz="1200"/>
            </a:lvl6pPr>
            <a:lvl7pPr marL="2302211" indent="0">
              <a:buNone/>
              <a:defRPr sz="1200"/>
            </a:lvl7pPr>
            <a:lvl8pPr marL="2685914" indent="0">
              <a:buNone/>
              <a:defRPr sz="1200"/>
            </a:lvl8pPr>
            <a:lvl9pPr marL="3069615" indent="0">
              <a:buNone/>
              <a:defRPr sz="1200"/>
            </a:lvl9pPr>
          </a:lstStyle>
          <a:p>
            <a:pPr lvl="0"/>
            <a:r>
              <a:rPr lang="zh-CN" altLang="en-US" smtClean="0"/>
              <a:t>单击此处编辑母版文本样式</a:t>
            </a:r>
          </a:p>
        </p:txBody>
      </p:sp>
    </p:spTree>
    <p:extLst>
      <p:ext uri="{BB962C8B-B14F-4D97-AF65-F5344CB8AC3E}">
        <p14:creationId xmlns:p14="http://schemas.microsoft.com/office/powerpoint/2010/main" xmlns="" val="804027908"/>
      </p:ext>
    </p:extLst>
  </p:cSld>
  <p:clrMapOvr>
    <a:masterClrMapping/>
  </p:clrMapOvr>
  <p:transition/>
  <p:timing>
    <p:tnLst>
      <p:par>
        <p:cTn id="1" dur="indefinite" restart="never" nodeType="tmRoot"/>
      </p:par>
    </p:tnLst>
  </p:timing>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61935" y="1600215"/>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34709" y="1600215"/>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93435658"/>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69" y="274652"/>
            <a:ext cx="8231267" cy="1142999"/>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181" y="1535112"/>
            <a:ext cx="4040631" cy="639763"/>
          </a:xfrm>
        </p:spPr>
        <p:txBody>
          <a:bodyPr anchor="b"/>
          <a:lstStyle>
            <a:lvl1pPr marL="0" indent="0">
              <a:buNone/>
              <a:defRPr sz="2000" b="1"/>
            </a:lvl1pPr>
            <a:lvl2pPr marL="383702" indent="0">
              <a:buNone/>
              <a:defRPr sz="1700" b="1"/>
            </a:lvl2pPr>
            <a:lvl3pPr marL="767406" indent="0">
              <a:buNone/>
              <a:defRPr sz="1500" b="1"/>
            </a:lvl3pPr>
            <a:lvl4pPr marL="1151106" indent="0">
              <a:buNone/>
              <a:defRPr sz="1300" b="1"/>
            </a:lvl4pPr>
            <a:lvl5pPr marL="1534808" indent="0">
              <a:buNone/>
              <a:defRPr sz="1300" b="1"/>
            </a:lvl5pPr>
            <a:lvl6pPr marL="1918509" indent="0">
              <a:buNone/>
              <a:defRPr sz="1300" b="1"/>
            </a:lvl6pPr>
            <a:lvl7pPr marL="2302211" indent="0">
              <a:buNone/>
              <a:defRPr sz="1300" b="1"/>
            </a:lvl7pPr>
            <a:lvl8pPr marL="2685914" indent="0">
              <a:buNone/>
              <a:defRPr sz="1300" b="1"/>
            </a:lvl8pPr>
            <a:lvl9pPr marL="3069615" indent="0">
              <a:buNone/>
              <a:defRPr sz="1300" b="1"/>
            </a:lvl9pPr>
          </a:lstStyle>
          <a:p>
            <a:pPr lvl="0"/>
            <a:r>
              <a:rPr lang="zh-CN" altLang="en-US" smtClean="0"/>
              <a:t>单击此处编辑母版文本样式</a:t>
            </a:r>
          </a:p>
        </p:txBody>
      </p:sp>
      <p:sp>
        <p:nvSpPr>
          <p:cNvPr id="4" name="内容占位符 3"/>
          <p:cNvSpPr>
            <a:spLocks noGrp="1"/>
          </p:cNvSpPr>
          <p:nvPr>
            <p:ph sz="half" idx="2"/>
          </p:nvPr>
        </p:nvSpPr>
        <p:spPr>
          <a:xfrm>
            <a:off x="457181" y="2174878"/>
            <a:ext cx="4040631"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112"/>
            <a:ext cx="4043012" cy="639763"/>
          </a:xfrm>
        </p:spPr>
        <p:txBody>
          <a:bodyPr anchor="b"/>
          <a:lstStyle>
            <a:lvl1pPr marL="0" indent="0">
              <a:buNone/>
              <a:defRPr sz="2000" b="1"/>
            </a:lvl1pPr>
            <a:lvl2pPr marL="383702" indent="0">
              <a:buNone/>
              <a:defRPr sz="1700" b="1"/>
            </a:lvl2pPr>
            <a:lvl3pPr marL="767406" indent="0">
              <a:buNone/>
              <a:defRPr sz="1500" b="1"/>
            </a:lvl3pPr>
            <a:lvl4pPr marL="1151106" indent="0">
              <a:buNone/>
              <a:defRPr sz="1300" b="1"/>
            </a:lvl4pPr>
            <a:lvl5pPr marL="1534808" indent="0">
              <a:buNone/>
              <a:defRPr sz="1300" b="1"/>
            </a:lvl5pPr>
            <a:lvl6pPr marL="1918509" indent="0">
              <a:buNone/>
              <a:defRPr sz="1300" b="1"/>
            </a:lvl6pPr>
            <a:lvl7pPr marL="2302211" indent="0">
              <a:buNone/>
              <a:defRPr sz="1300" b="1"/>
            </a:lvl7pPr>
            <a:lvl8pPr marL="2685914" indent="0">
              <a:buNone/>
              <a:defRPr sz="1300" b="1"/>
            </a:lvl8pPr>
            <a:lvl9pPr marL="3069615" indent="0">
              <a:buNone/>
              <a:defRPr sz="13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4878"/>
            <a:ext cx="4043012"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002360575"/>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xmlns="" val="165614500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00551861"/>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62" y="273059"/>
            <a:ext cx="3008448" cy="1162050"/>
          </a:xfrm>
        </p:spPr>
        <p:txBody>
          <a:bodyPr anchor="b"/>
          <a:lstStyle>
            <a:lvl1pPr algn="l">
              <a:defRPr sz="1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42" y="273060"/>
            <a:ext cx="5113291" cy="5854700"/>
          </a:xfrm>
        </p:spPr>
        <p:txBody>
          <a:bodyPr/>
          <a:lstStyle>
            <a:lvl1pPr>
              <a:defRPr sz="2700"/>
            </a:lvl1pPr>
            <a:lvl2pPr>
              <a:defRPr sz="25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62" y="1435100"/>
            <a:ext cx="3008448" cy="4692650"/>
          </a:xfrm>
        </p:spPr>
        <p:txBody>
          <a:bodyPr/>
          <a:lstStyle>
            <a:lvl1pPr marL="0" indent="0">
              <a:buNone/>
              <a:defRPr sz="1200"/>
            </a:lvl1pPr>
            <a:lvl2pPr marL="383702" indent="0">
              <a:buNone/>
              <a:defRPr sz="1000"/>
            </a:lvl2pPr>
            <a:lvl3pPr marL="767406" indent="0">
              <a:buNone/>
              <a:defRPr sz="900"/>
            </a:lvl3pPr>
            <a:lvl4pPr marL="1151106" indent="0">
              <a:buNone/>
              <a:defRPr sz="900"/>
            </a:lvl4pPr>
            <a:lvl5pPr marL="1534808" indent="0">
              <a:buNone/>
              <a:defRPr sz="900"/>
            </a:lvl5pPr>
            <a:lvl6pPr marL="1918509" indent="0">
              <a:buNone/>
              <a:defRPr sz="900"/>
            </a:lvl6pPr>
            <a:lvl7pPr marL="2302211" indent="0">
              <a:buNone/>
              <a:defRPr sz="900"/>
            </a:lvl7pPr>
            <a:lvl8pPr marL="2685914" indent="0">
              <a:buNone/>
              <a:defRPr sz="900"/>
            </a:lvl8pPr>
            <a:lvl9pPr marL="3069615"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658124101"/>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34" y="4802196"/>
            <a:ext cx="5487116" cy="566736"/>
          </a:xfrm>
        </p:spPr>
        <p:txBody>
          <a:bodyPr anchor="b"/>
          <a:lstStyle>
            <a:lvl1pPr algn="l">
              <a:defRPr sz="1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34" y="612783"/>
            <a:ext cx="5487116" cy="4116388"/>
          </a:xfrm>
        </p:spPr>
        <p:txBody>
          <a:bodyPr/>
          <a:lstStyle>
            <a:lvl1pPr marL="0" indent="0">
              <a:buNone/>
              <a:defRPr sz="2700"/>
            </a:lvl1pPr>
            <a:lvl2pPr marL="383702" indent="0">
              <a:buNone/>
              <a:defRPr sz="2500"/>
            </a:lvl2pPr>
            <a:lvl3pPr marL="767406" indent="0">
              <a:buNone/>
              <a:defRPr sz="2000"/>
            </a:lvl3pPr>
            <a:lvl4pPr marL="1151106" indent="0">
              <a:buNone/>
              <a:defRPr sz="1700"/>
            </a:lvl4pPr>
            <a:lvl5pPr marL="1534808" indent="0">
              <a:buNone/>
              <a:defRPr sz="1700"/>
            </a:lvl5pPr>
            <a:lvl6pPr marL="1918509" indent="0">
              <a:buNone/>
              <a:defRPr sz="1700"/>
            </a:lvl6pPr>
            <a:lvl7pPr marL="2302211" indent="0">
              <a:buNone/>
              <a:defRPr sz="1700"/>
            </a:lvl7pPr>
            <a:lvl8pPr marL="2685914" indent="0">
              <a:buNone/>
              <a:defRPr sz="1700"/>
            </a:lvl8pPr>
            <a:lvl9pPr marL="3069615" indent="0">
              <a:buNone/>
              <a:defRPr sz="1700"/>
            </a:lvl9pPr>
          </a:lstStyle>
          <a:p>
            <a:pPr lvl="0"/>
            <a:endParaRPr lang="zh-CN" altLang="en-US" noProof="0"/>
          </a:p>
        </p:txBody>
      </p:sp>
      <p:sp>
        <p:nvSpPr>
          <p:cNvPr id="4" name="文本占位符 3"/>
          <p:cNvSpPr>
            <a:spLocks noGrp="1"/>
          </p:cNvSpPr>
          <p:nvPr>
            <p:ph type="body" sz="half" idx="2"/>
          </p:nvPr>
        </p:nvSpPr>
        <p:spPr>
          <a:xfrm>
            <a:off x="1792934" y="5368953"/>
            <a:ext cx="5487116" cy="804863"/>
          </a:xfrm>
        </p:spPr>
        <p:txBody>
          <a:bodyPr/>
          <a:lstStyle>
            <a:lvl1pPr marL="0" indent="0">
              <a:buNone/>
              <a:defRPr sz="1200"/>
            </a:lvl1pPr>
            <a:lvl2pPr marL="383702" indent="0">
              <a:buNone/>
              <a:defRPr sz="1000"/>
            </a:lvl2pPr>
            <a:lvl3pPr marL="767406" indent="0">
              <a:buNone/>
              <a:defRPr sz="900"/>
            </a:lvl3pPr>
            <a:lvl4pPr marL="1151106" indent="0">
              <a:buNone/>
              <a:defRPr sz="900"/>
            </a:lvl4pPr>
            <a:lvl5pPr marL="1534808" indent="0">
              <a:buNone/>
              <a:defRPr sz="900"/>
            </a:lvl5pPr>
            <a:lvl6pPr marL="1918509" indent="0">
              <a:buNone/>
              <a:defRPr sz="900"/>
            </a:lvl6pPr>
            <a:lvl7pPr marL="2302211" indent="0">
              <a:buNone/>
              <a:defRPr sz="900"/>
            </a:lvl7pPr>
            <a:lvl8pPr marL="2685914" indent="0">
              <a:buNone/>
              <a:defRPr sz="900"/>
            </a:lvl8pPr>
            <a:lvl9pPr marL="3069615"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947849195"/>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67582397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21700" y="274638"/>
            <a:ext cx="2071507"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7172" y="274638"/>
            <a:ext cx="6100233"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112588907"/>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7179" y="274652"/>
            <a:ext cx="8231267" cy="1142999"/>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61934" y="1600215"/>
            <a:ext cx="8231267" cy="4525963"/>
          </a:xfrm>
        </p:spPr>
        <p:txBody>
          <a:bodyPr/>
          <a:lstStyle/>
          <a:p>
            <a:pPr lvl="0"/>
            <a:endParaRPr lang="zh-CN" altLang="en-US" noProof="0"/>
          </a:p>
        </p:txBody>
      </p:sp>
    </p:spTree>
    <p:extLst>
      <p:ext uri="{BB962C8B-B14F-4D97-AF65-F5344CB8AC3E}">
        <p14:creationId xmlns:p14="http://schemas.microsoft.com/office/powerpoint/2010/main" xmlns="" val="1252373070"/>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1281376"/>
      </p:ext>
    </p:extLst>
  </p:cSld>
  <p:clrMapOvr>
    <a:masterClrMapping/>
  </p:clrMapOvr>
  <p:transition/>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宋海东">
    <p:spTree>
      <p:nvGrpSpPr>
        <p:cNvPr id="1" name=""/>
        <p:cNvGrpSpPr/>
        <p:nvPr/>
      </p:nvGrpSpPr>
      <p:grpSpPr>
        <a:xfrm>
          <a:off x="0" y="0"/>
          <a:ext cx="0" cy="0"/>
          <a:chOff x="0" y="0"/>
          <a:chExt cx="0" cy="0"/>
        </a:xfrm>
      </p:grpSpPr>
      <p:sp>
        <p:nvSpPr>
          <p:cNvPr id="2" name="标题 1"/>
          <p:cNvSpPr>
            <a:spLocks noGrp="1"/>
          </p:cNvSpPr>
          <p:nvPr>
            <p:ph type="title"/>
          </p:nvPr>
        </p:nvSpPr>
        <p:spPr>
          <a:xfrm>
            <a:off x="376283" y="4"/>
            <a:ext cx="8454749" cy="589326"/>
          </a:xfrm>
        </p:spPr>
        <p:txBody>
          <a:bodyPr/>
          <a:lstStyle>
            <a:lvl1pPr>
              <a:defRPr sz="2700"/>
            </a:lvl1pPr>
          </a:lstStyle>
          <a:p>
            <a:r>
              <a:rPr lang="zh-CN" altLang="en-US" dirty="0" smtClean="0"/>
              <a:t>单击此处编辑母版标题样式</a:t>
            </a:r>
            <a:endParaRPr lang="zh-CN" altLang="en-US" dirty="0"/>
          </a:p>
        </p:txBody>
      </p:sp>
    </p:spTree>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587" y="6"/>
            <a:ext cx="8064457" cy="588446"/>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75" y="1600015"/>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72" y="1600015"/>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72" y="3931396"/>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57177" y="400197"/>
            <a:ext cx="7830063" cy="515560"/>
          </a:xfrm>
          <a:prstGeom prst="rect">
            <a:avLst/>
          </a:prstGeo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34307" rIns="68615" bIns="34307" numCol="1" anchor="t" anchorCtr="0" compatLnSpc="1">
            <a:prstTxWarp prst="textNoShape">
              <a:avLst/>
            </a:prstTxWarp>
            <a:spAutoFit/>
          </a:bodyPr>
          <a:lstStyle>
            <a:lvl1pPr>
              <a:defRPr lang="zh-CN" altLang="en-US" kern="1200" dirty="0">
                <a:latin typeface="+mj-lt"/>
                <a:ea typeface="Arial Unicode MS" pitchFamily="34" charset="-122"/>
                <a:cs typeface="Times New Roman" pitchFamily="18" charset="0"/>
              </a:defRPr>
            </a:lvl1pPr>
          </a:lstStyle>
          <a:p>
            <a:pPr lvl="0"/>
            <a:r>
              <a:rPr lang="zh-CN" altLang="en-US" dirty="0" smtClean="0"/>
              <a:t>单击此处编辑母版标题样式</a:t>
            </a:r>
            <a:endParaRPr lang="zh-CN" altLang="en-US" dirty="0"/>
          </a:p>
        </p:txBody>
      </p:sp>
    </p:spTree>
    <p:extLst>
      <p:ext uri="{BB962C8B-B14F-4D97-AF65-F5344CB8AC3E}">
        <p14:creationId xmlns:p14="http://schemas.microsoft.com/office/powerpoint/2010/main" xmlns="" val="1020041562"/>
      </p:ext>
    </p:extLst>
  </p:cSld>
  <p:clrMapOvr>
    <a:masterClrMapping/>
  </p:clrMapOvr>
  <p:transition/>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9" descr="Logo"/>
          <p:cNvPicPr preferRelativeResize="0">
            <a:picLocks noChangeArrowheads="1"/>
          </p:cNvPicPr>
          <p:nvPr/>
        </p:nvPicPr>
        <p:blipFill>
          <a:blip r:embed="rId2" cstate="print"/>
          <a:srcRect/>
          <a:stretch>
            <a:fillRect/>
          </a:stretch>
        </p:blipFill>
        <p:spPr bwMode="auto">
          <a:xfrm>
            <a:off x="7510185" y="5590956"/>
            <a:ext cx="763721" cy="763764"/>
          </a:xfrm>
          <a:prstGeom prst="rect">
            <a:avLst/>
          </a:prstGeom>
          <a:noFill/>
          <a:ln w="9525">
            <a:noFill/>
            <a:miter lim="800000"/>
            <a:headEnd/>
            <a:tailEnd/>
          </a:ln>
        </p:spPr>
      </p:pic>
      <p:pic>
        <p:nvPicPr>
          <p:cNvPr id="5" name="Picture 10" descr="2"/>
          <p:cNvPicPr>
            <a:picLocks noChangeAspect="1" noChangeArrowheads="1"/>
          </p:cNvPicPr>
          <p:nvPr/>
        </p:nvPicPr>
        <p:blipFill>
          <a:blip r:embed="rId3" cstate="print"/>
          <a:srcRect/>
          <a:stretch>
            <a:fillRect/>
          </a:stretch>
        </p:blipFill>
        <p:spPr bwMode="auto">
          <a:xfrm>
            <a:off x="0" y="782819"/>
            <a:ext cx="9145588" cy="3810882"/>
          </a:xfrm>
          <a:prstGeom prst="rect">
            <a:avLst/>
          </a:prstGeom>
          <a:noFill/>
          <a:ln w="9525">
            <a:noFill/>
            <a:miter lim="800000"/>
            <a:headEnd/>
            <a:tailEnd/>
          </a:ln>
        </p:spPr>
      </p:pic>
      <p:sp>
        <p:nvSpPr>
          <p:cNvPr id="6" name="Text Box 20"/>
          <p:cNvSpPr txBox="1">
            <a:spLocks noChangeArrowheads="1"/>
          </p:cNvSpPr>
          <p:nvPr/>
        </p:nvSpPr>
        <p:spPr bwMode="auto">
          <a:xfrm>
            <a:off x="652617" y="6208570"/>
            <a:ext cx="2210093" cy="221793"/>
          </a:xfrm>
          <a:prstGeom prst="rect">
            <a:avLst/>
          </a:prstGeom>
          <a:noFill/>
          <a:ln w="9525">
            <a:noFill/>
            <a:miter lim="800000"/>
            <a:headEnd/>
            <a:tailEnd/>
          </a:ln>
        </p:spPr>
        <p:txBody>
          <a:bodyPr wrap="none" lIns="67247" tIns="33624" rIns="67247" bIns="33624">
            <a:spAutoFit/>
          </a:bodyPr>
          <a:lstStyle/>
          <a:p>
            <a:pPr defTabSz="672839" eaLnBrk="0" hangingPunct="0">
              <a:defRPr/>
            </a:pPr>
            <a:r>
              <a:rPr lang="en-US" altLang="zh-CN" sz="1000" b="0" dirty="0">
                <a:solidFill>
                  <a:srgbClr val="000000"/>
                </a:solidFill>
                <a:latin typeface="FrutigerNext LT Bold" pitchFamily="1" charset="0"/>
                <a:ea typeface="MS PGothic" pitchFamily="34" charset="-128"/>
              </a:rPr>
              <a:t>HUAWEI TECHNOLOGIES CO., LTD.</a:t>
            </a:r>
            <a:endParaRPr lang="en-US" altLang="zh-CN" sz="1800" b="0" dirty="0">
              <a:solidFill>
                <a:srgbClr val="000000"/>
              </a:solidFill>
              <a:latin typeface="Arial" charset="0"/>
              <a:ea typeface="MS PGothic" pitchFamily="34" charset="-128"/>
            </a:endParaRPr>
          </a:p>
        </p:txBody>
      </p:sp>
      <p:sp>
        <p:nvSpPr>
          <p:cNvPr id="7" name="Text Box 22"/>
          <p:cNvSpPr txBox="1">
            <a:spLocks noChangeArrowheads="1"/>
          </p:cNvSpPr>
          <p:nvPr/>
        </p:nvSpPr>
        <p:spPr bwMode="auto">
          <a:xfrm>
            <a:off x="7225972" y="4095116"/>
            <a:ext cx="1124861" cy="221793"/>
          </a:xfrm>
          <a:prstGeom prst="rect">
            <a:avLst/>
          </a:prstGeom>
          <a:noFill/>
          <a:ln w="9525">
            <a:noFill/>
            <a:miter lim="800000"/>
            <a:headEnd/>
            <a:tailEnd/>
          </a:ln>
        </p:spPr>
        <p:txBody>
          <a:bodyPr wrap="none" lIns="67247" tIns="33624" rIns="67247" bIns="33624">
            <a:spAutoFit/>
          </a:bodyPr>
          <a:lstStyle/>
          <a:p>
            <a:pPr defTabSz="672839" eaLnBrk="0" hangingPunct="0">
              <a:defRPr/>
            </a:pPr>
            <a:r>
              <a:rPr lang="en-US" altLang="zh-CN" sz="1000" b="0" dirty="0">
                <a:solidFill>
                  <a:srgbClr val="FFFFFF"/>
                </a:solidFill>
                <a:latin typeface="FrutigerNext LT Regular" pitchFamily="34" charset="0"/>
                <a:ea typeface="MS PGothic" pitchFamily="34" charset="-128"/>
              </a:rPr>
              <a:t>www.huawei.com</a:t>
            </a:r>
          </a:p>
        </p:txBody>
      </p:sp>
      <p:sp>
        <p:nvSpPr>
          <p:cNvPr id="8" name="Rectangle 23"/>
          <p:cNvSpPr>
            <a:spLocks noChangeArrowheads="1"/>
          </p:cNvSpPr>
          <p:nvPr/>
        </p:nvSpPr>
        <p:spPr bwMode="auto">
          <a:xfrm>
            <a:off x="3985362" y="6208571"/>
            <a:ext cx="1374875" cy="221761"/>
          </a:xfrm>
          <a:prstGeom prst="rect">
            <a:avLst/>
          </a:prstGeom>
          <a:noFill/>
          <a:ln w="9525" algn="ctr">
            <a:noFill/>
            <a:miter lim="800000"/>
            <a:headEnd/>
            <a:tailEnd/>
          </a:ln>
          <a:effectLst/>
        </p:spPr>
        <p:txBody>
          <a:bodyPr wrap="none" lIns="67220" tIns="33608" rIns="67220" bIns="33608">
            <a:spAutoFit/>
          </a:bodyPr>
          <a:lstStyle/>
          <a:p>
            <a:pPr defTabSz="672839" eaLnBrk="0" hangingPunct="0">
              <a:defRPr/>
            </a:pPr>
            <a:r>
              <a:rPr lang="en-US" altLang="zh-CN" sz="1000" b="0" dirty="0">
                <a:solidFill>
                  <a:srgbClr val="000000"/>
                </a:solidFill>
                <a:latin typeface="FrutigerNext LT Bold" pitchFamily="1" charset="0"/>
                <a:ea typeface="MS PGothic" pitchFamily="34" charset="-128"/>
              </a:rPr>
              <a:t>Huawei Confidential </a:t>
            </a:r>
          </a:p>
        </p:txBody>
      </p:sp>
      <p:sp>
        <p:nvSpPr>
          <p:cNvPr id="9" name="Rectangle 25"/>
          <p:cNvSpPr>
            <a:spLocks noChangeArrowheads="1"/>
          </p:cNvSpPr>
          <p:nvPr/>
        </p:nvSpPr>
        <p:spPr bwMode="auto">
          <a:xfrm>
            <a:off x="6794133" y="247715"/>
            <a:ext cx="1193735" cy="252538"/>
          </a:xfrm>
          <a:prstGeom prst="rect">
            <a:avLst/>
          </a:prstGeom>
          <a:noFill/>
          <a:ln w="9525" algn="ctr">
            <a:noFill/>
            <a:miter lim="800000"/>
            <a:headEnd/>
            <a:tailEnd/>
          </a:ln>
          <a:effectLst/>
        </p:spPr>
        <p:txBody>
          <a:bodyPr wrap="none" lIns="67220" tIns="33608" rIns="67220" bIns="33608">
            <a:spAutoFit/>
          </a:bodyPr>
          <a:lstStyle/>
          <a:p>
            <a:pPr defTabSz="672839" eaLnBrk="0" hangingPunct="0">
              <a:defRPr/>
            </a:pPr>
            <a:r>
              <a:rPr lang="en-US" altLang="zh-CN" sz="1200" dirty="0">
                <a:solidFill>
                  <a:srgbClr val="666666"/>
                </a:solidFill>
                <a:latin typeface="FrutigerNext LT Regular" pitchFamily="34" charset="0"/>
                <a:ea typeface="MS PGothic" pitchFamily="34" charset="-128"/>
              </a:rPr>
              <a:t>Security Level:</a:t>
            </a:r>
            <a:r>
              <a:rPr lang="zh-CN" altLang="en-US" sz="1200" dirty="0">
                <a:solidFill>
                  <a:srgbClr val="666666"/>
                </a:solidFill>
                <a:latin typeface="FrutigerNext LT Regular" pitchFamily="34" charset="0"/>
                <a:ea typeface="MS PGothic" pitchFamily="34" charset="-128"/>
              </a:rPr>
              <a:t> </a:t>
            </a:r>
          </a:p>
        </p:txBody>
      </p:sp>
      <p:sp>
        <p:nvSpPr>
          <p:cNvPr id="10" name="Text Box 66"/>
          <p:cNvSpPr txBox="1">
            <a:spLocks noChangeArrowheads="1"/>
          </p:cNvSpPr>
          <p:nvPr/>
        </p:nvSpPr>
        <p:spPr bwMode="auto">
          <a:xfrm>
            <a:off x="-1968842" y="1322695"/>
            <a:ext cx="1968842" cy="3414985"/>
          </a:xfrm>
          <a:prstGeom prst="rect">
            <a:avLst/>
          </a:prstGeom>
          <a:noFill/>
          <a:ln w="9525" algn="ctr">
            <a:noFill/>
            <a:miter lim="800000"/>
            <a:headEnd/>
            <a:tailEnd/>
          </a:ln>
          <a:effectLst/>
        </p:spPr>
        <p:txBody>
          <a:bodyPr lIns="67258" tIns="33629" rIns="67258" bIns="33629">
            <a:spAutoFit/>
          </a:bodyPr>
          <a:lstStyle/>
          <a:p>
            <a:pPr algn="r" defTabSz="672839" eaLnBrk="0" hangingPunct="0">
              <a:lnSpc>
                <a:spcPct val="125000"/>
              </a:lnSpc>
              <a:defRPr/>
            </a:pPr>
            <a:r>
              <a:rPr lang="zh-CN" altLang="en-US" sz="1000" b="0" dirty="0">
                <a:solidFill>
                  <a:srgbClr val="FFFFFF"/>
                </a:solidFill>
                <a:latin typeface="Arial" charset="0"/>
                <a:ea typeface="华文细黑" pitchFamily="2" charset="-122"/>
              </a:rPr>
              <a:t>英文标题</a:t>
            </a:r>
            <a:r>
              <a:rPr lang="en-US" altLang="zh-CN" sz="1000" b="0" dirty="0">
                <a:solidFill>
                  <a:srgbClr val="FFFFFF"/>
                </a:solidFill>
                <a:latin typeface="Arial" charset="0"/>
                <a:ea typeface="华文细黑" pitchFamily="2" charset="-122"/>
              </a:rPr>
              <a:t>:40-47pt  </a:t>
            </a:r>
          </a:p>
          <a:p>
            <a:pPr algn="r" defTabSz="672839" eaLnBrk="0" hangingPunct="0">
              <a:lnSpc>
                <a:spcPct val="125000"/>
              </a:lnSpc>
              <a:defRPr/>
            </a:pP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:26-30pt</a:t>
            </a:r>
          </a:p>
          <a:p>
            <a:pPr algn="r" defTabSz="672839"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672839" eaLnBrk="0" hangingPunct="0">
              <a:lnSpc>
                <a:spcPct val="125000"/>
              </a:lnSpc>
              <a:defRPr/>
            </a:pPr>
            <a:r>
              <a:rPr lang="zh-CN" altLang="en-US" sz="1000" b="0" dirty="0">
                <a:solidFill>
                  <a:srgbClr val="FFFFFF"/>
                </a:solidFill>
                <a:latin typeface="Arial" charset="0"/>
                <a:ea typeface="华文细黑" pitchFamily="2" charset="-122"/>
              </a:rPr>
              <a:t>内部使用字体 </a:t>
            </a:r>
            <a:r>
              <a:rPr lang="en-US" altLang="zh-CN" sz="1000" b="0" dirty="0">
                <a:solidFill>
                  <a:srgbClr val="FFFFFF"/>
                </a:solidFill>
                <a:latin typeface="Arial" charset="0"/>
                <a:ea typeface="华文细黑" pitchFamily="2" charset="-122"/>
              </a:rPr>
              <a:t>:</a:t>
            </a:r>
          </a:p>
          <a:p>
            <a:pPr algn="r" defTabSz="672839" eaLnBrk="0" hangingPunct="0">
              <a:lnSpc>
                <a:spcPct val="125000"/>
              </a:lnSpc>
              <a:defRPr/>
            </a:pPr>
            <a:r>
              <a:rPr lang="en-US" altLang="zh-CN" sz="1000" b="0" dirty="0" err="1">
                <a:solidFill>
                  <a:srgbClr val="FFFFFF"/>
                </a:solidFill>
                <a:latin typeface="Arial" charset="0"/>
                <a:ea typeface="华文细黑" pitchFamily="2" charset="-122"/>
              </a:rPr>
              <a:t>FrutigerNext</a:t>
            </a:r>
            <a:r>
              <a:rPr lang="en-US" altLang="zh-CN" sz="1000" b="0" dirty="0">
                <a:solidFill>
                  <a:srgbClr val="FFFFFF"/>
                </a:solidFill>
                <a:latin typeface="Arial" charset="0"/>
                <a:ea typeface="华文细黑" pitchFamily="2" charset="-122"/>
              </a:rPr>
              <a:t> LT Medium</a:t>
            </a:r>
          </a:p>
          <a:p>
            <a:pPr algn="r" defTabSz="672839" eaLnBrk="0" hangingPunct="0">
              <a:lnSpc>
                <a:spcPct val="125000"/>
              </a:lnSpc>
              <a:defRPr/>
            </a:pPr>
            <a:r>
              <a:rPr lang="zh-CN" altLang="en-US" sz="1000" b="0" dirty="0">
                <a:solidFill>
                  <a:srgbClr val="FFFFFF"/>
                </a:solidFill>
                <a:latin typeface="Arial" charset="0"/>
                <a:ea typeface="华文细黑" pitchFamily="2" charset="-122"/>
              </a:rPr>
              <a:t>外部使用字体 </a:t>
            </a:r>
            <a:r>
              <a:rPr lang="en-US" altLang="zh-CN" sz="1000" b="0" dirty="0">
                <a:solidFill>
                  <a:srgbClr val="FFFFFF"/>
                </a:solidFill>
                <a:latin typeface="Arial" charset="0"/>
                <a:ea typeface="华文细黑" pitchFamily="2" charset="-122"/>
              </a:rPr>
              <a:t>: Arial</a:t>
            </a:r>
            <a:endParaRPr lang="zh-CN" altLang="en-US" sz="1000" b="0" dirty="0">
              <a:solidFill>
                <a:srgbClr val="FFFFFF"/>
              </a:solidFill>
              <a:latin typeface="Arial" charset="0"/>
              <a:ea typeface="华文细黑" pitchFamily="2" charset="-122"/>
            </a:endParaRPr>
          </a:p>
          <a:p>
            <a:pPr algn="r" defTabSz="672839" eaLnBrk="0" hangingPunct="0">
              <a:lnSpc>
                <a:spcPct val="125000"/>
              </a:lnSpc>
              <a:defRPr/>
            </a:pPr>
            <a:endParaRPr lang="zh-CN" altLang="en-US" sz="1000" b="0" dirty="0">
              <a:solidFill>
                <a:srgbClr val="FFFFFF"/>
              </a:solidFill>
              <a:latin typeface="Arial" charset="0"/>
              <a:ea typeface="华文细黑" pitchFamily="2" charset="-122"/>
            </a:endParaRPr>
          </a:p>
          <a:p>
            <a:pPr algn="r" defTabSz="672839" eaLnBrk="0" hangingPunct="0">
              <a:lnSpc>
                <a:spcPct val="125000"/>
              </a:lnSpc>
              <a:defRPr/>
            </a:pPr>
            <a:endParaRPr lang="zh-CN" altLang="en-US" sz="1000" b="0" dirty="0">
              <a:solidFill>
                <a:srgbClr val="FFFFFF"/>
              </a:solidFill>
              <a:latin typeface="Arial" charset="0"/>
              <a:ea typeface="华文细黑" pitchFamily="2" charset="-122"/>
            </a:endParaRPr>
          </a:p>
          <a:p>
            <a:pPr algn="r" defTabSz="672839" eaLnBrk="0" hangingPunct="0">
              <a:lnSpc>
                <a:spcPct val="125000"/>
              </a:lnSpc>
              <a:defRPr/>
            </a:pPr>
            <a:r>
              <a:rPr lang="zh-CN" altLang="en-US" sz="1000" b="0" dirty="0">
                <a:solidFill>
                  <a:srgbClr val="FFFFFF"/>
                </a:solidFill>
                <a:latin typeface="Arial" charset="0"/>
                <a:ea typeface="华文细黑" pitchFamily="2" charset="-122"/>
              </a:rPr>
              <a:t>中文标题</a:t>
            </a:r>
            <a:r>
              <a:rPr lang="en-US" altLang="zh-CN" sz="1000" b="0" dirty="0">
                <a:solidFill>
                  <a:srgbClr val="FFFFFF"/>
                </a:solidFill>
                <a:latin typeface="Arial" charset="0"/>
                <a:ea typeface="华文细黑" pitchFamily="2" charset="-122"/>
              </a:rPr>
              <a:t>:35-47pt</a:t>
            </a:r>
          </a:p>
          <a:p>
            <a:pPr algn="r" defTabSz="672839"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黑体</a:t>
            </a:r>
          </a:p>
          <a:p>
            <a:pPr algn="r" defTabSz="672839" eaLnBrk="0" hangingPunct="0">
              <a:lnSpc>
                <a:spcPct val="125000"/>
              </a:lnSpc>
              <a:defRPr/>
            </a:pPr>
            <a:r>
              <a:rPr lang="en-US" altLang="zh-CN" sz="1000" b="0" dirty="0">
                <a:solidFill>
                  <a:srgbClr val="FFFFFF"/>
                </a:solidFill>
                <a:latin typeface="Arial" charset="0"/>
                <a:ea typeface="华文细黑" pitchFamily="2" charset="-122"/>
              </a:rPr>
              <a:t>  </a:t>
            </a: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:24-28pt</a:t>
            </a:r>
            <a:endParaRPr lang="zh-CN" altLang="en-US" sz="1000" b="0" dirty="0">
              <a:solidFill>
                <a:srgbClr val="FFFFFF"/>
              </a:solidFill>
              <a:latin typeface="Arial" charset="0"/>
              <a:ea typeface="华文细黑" pitchFamily="2" charset="-122"/>
            </a:endParaRPr>
          </a:p>
          <a:p>
            <a:pPr algn="r" defTabSz="672839"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672839"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细黑体</a:t>
            </a:r>
          </a:p>
          <a:p>
            <a:pPr algn="r" defTabSz="672839" eaLnBrk="0" hangingPunct="0">
              <a:lnSpc>
                <a:spcPct val="125000"/>
              </a:lnSpc>
              <a:defRPr/>
            </a:pPr>
            <a:endParaRPr lang="zh-CN" altLang="en-US" sz="1000" b="0" dirty="0">
              <a:solidFill>
                <a:srgbClr val="FFFFFF"/>
              </a:solidFill>
              <a:latin typeface="Arial" charset="0"/>
              <a:ea typeface="华文细黑" pitchFamily="2" charset="-122"/>
            </a:endParaRPr>
          </a:p>
          <a:p>
            <a:pPr algn="r" defTabSz="672839" eaLnBrk="0" hangingPunct="0">
              <a:lnSpc>
                <a:spcPct val="125000"/>
              </a:lnSpc>
              <a:defRPr/>
            </a:pPr>
            <a:endParaRPr lang="zh-CN" altLang="en-US" sz="1000" b="0" dirty="0">
              <a:solidFill>
                <a:srgbClr val="FFFFFF"/>
              </a:solidFill>
              <a:latin typeface="Arial" charset="0"/>
              <a:ea typeface="华文细黑" pitchFamily="2" charset="-122"/>
            </a:endParaRPr>
          </a:p>
          <a:p>
            <a:pPr algn="r" defTabSz="672839" eaLnBrk="0" hangingPunct="0">
              <a:lnSpc>
                <a:spcPct val="125000"/>
              </a:lnSpc>
              <a:defRPr/>
            </a:pPr>
            <a:endParaRPr lang="zh-CN" altLang="en-US" sz="1000" b="0" dirty="0">
              <a:solidFill>
                <a:srgbClr val="FFFFFF"/>
              </a:solidFill>
              <a:latin typeface="Arial" charset="0"/>
              <a:ea typeface="华文细黑" pitchFamily="2" charset="-122"/>
            </a:endParaRPr>
          </a:p>
          <a:p>
            <a:pPr algn="r" defTabSz="672839" eaLnBrk="0" hangingPunct="0">
              <a:lnSpc>
                <a:spcPct val="125000"/>
              </a:lnSpc>
              <a:spcBef>
                <a:spcPct val="50000"/>
              </a:spcBef>
              <a:defRPr/>
            </a:pPr>
            <a:endParaRPr lang="zh-CN" altLang="en-US" sz="1000" b="0" dirty="0">
              <a:solidFill>
                <a:srgbClr val="000000"/>
              </a:solidFill>
              <a:latin typeface="Arial" charset="0"/>
              <a:ea typeface="华文细黑" pitchFamily="2" charset="-122"/>
            </a:endParaRPr>
          </a:p>
        </p:txBody>
      </p:sp>
      <p:sp>
        <p:nvSpPr>
          <p:cNvPr id="44047" name="Rectangle 15"/>
          <p:cNvSpPr>
            <a:spLocks noGrp="1" noChangeArrowheads="1"/>
          </p:cNvSpPr>
          <p:nvPr>
            <p:ph type="ctrTitle" sz="quarter"/>
          </p:nvPr>
        </p:nvSpPr>
        <p:spPr>
          <a:xfrm>
            <a:off x="636700" y="1392595"/>
            <a:ext cx="5304758" cy="1667262"/>
          </a:xfrm>
        </p:spPr>
        <p:txBody>
          <a:bodyPr/>
          <a:lstStyle>
            <a:lvl1pPr>
              <a:defRPr sz="3700" b="1">
                <a:solidFill>
                  <a:schemeClr val="bg1"/>
                </a:solidFill>
              </a:defRPr>
            </a:lvl1pPr>
          </a:lstStyle>
          <a:p>
            <a:r>
              <a:rPr lang="zh-CN" altLang="en-US"/>
              <a:t>单击此处编辑母版标题样式</a:t>
            </a:r>
          </a:p>
        </p:txBody>
      </p:sp>
      <p:sp>
        <p:nvSpPr>
          <p:cNvPr id="44048" name="Rectangle 16"/>
          <p:cNvSpPr>
            <a:spLocks noGrp="1" noChangeArrowheads="1"/>
          </p:cNvSpPr>
          <p:nvPr>
            <p:ph type="subTitle" sz="quarter" idx="1"/>
          </p:nvPr>
        </p:nvSpPr>
        <p:spPr>
          <a:xfrm>
            <a:off x="684339" y="3183691"/>
            <a:ext cx="5306346" cy="865387"/>
          </a:xfrm>
        </p:spPr>
        <p:txBody>
          <a:bodyPr lIns="67258" tIns="33629" rIns="67258" bIns="33629"/>
          <a:lstStyle>
            <a:lvl1pPr marL="0" indent="0">
              <a:buFont typeface="Wingdings" pitchFamily="2" charset="2"/>
              <a:buNone/>
              <a:defRPr sz="2400">
                <a:solidFill>
                  <a:schemeClr val="bg1"/>
                </a:solidFill>
                <a:latin typeface="华文细黑" pitchFamily="2" charset="-122"/>
              </a:defRPr>
            </a:lvl1pPr>
          </a:lstStyle>
          <a:p>
            <a:r>
              <a:rPr lang="zh-CN" altLang="en-US"/>
              <a:t>单击此处编辑母版副标题样式</a:t>
            </a:r>
          </a:p>
        </p:txBody>
      </p:sp>
      <p:sp>
        <p:nvSpPr>
          <p:cNvPr id="11" name="Rectangle 26"/>
          <p:cNvSpPr>
            <a:spLocks noGrp="1" noChangeArrowheads="1"/>
          </p:cNvSpPr>
          <p:nvPr>
            <p:ph type="dt" sz="quarter" idx="10"/>
          </p:nvPr>
        </p:nvSpPr>
        <p:spPr>
          <a:xfrm>
            <a:off x="684338" y="282644"/>
            <a:ext cx="2133971" cy="474774"/>
          </a:xfrm>
        </p:spPr>
        <p:txBody>
          <a:bodyPr lIns="67258" tIns="33629" rIns="67258" bIns="33629"/>
          <a:lstStyle>
            <a:lvl1pPr>
              <a:lnSpc>
                <a:spcPct val="100000"/>
              </a:lnSpc>
              <a:defRPr>
                <a:latin typeface="FrutigerNext LT Regular" pitchFamily="34" charset="0"/>
              </a:defRPr>
            </a:lvl1pPr>
          </a:lstStyle>
          <a:p>
            <a:pPr>
              <a:defRPr/>
            </a:pPr>
            <a:fld id="{155500C8-F2C8-41BB-9321-6527A1A44777}" type="datetime1">
              <a:rPr lang="zh-CN" altLang="en-US">
                <a:solidFill>
                  <a:srgbClr val="000000"/>
                </a:solidFill>
              </a:rPr>
              <a:pPr>
                <a:defRPr/>
              </a:pPr>
              <a:t>2015/4/9</a:t>
            </a:fld>
            <a:endParaRPr lang="en-US" altLang="zh-CN">
              <a:solidFill>
                <a:srgbClr val="000000"/>
              </a:solidFill>
            </a:endParaRPr>
          </a:p>
        </p:txBody>
      </p:sp>
    </p:spTree>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59222434-6F95-4208-A043-ECF1F42F407F}"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9" y="4408003"/>
            <a:ext cx="7773750" cy="1362391"/>
          </a:xfrm>
        </p:spPr>
        <p:txBody>
          <a:bodyPr anchor="t"/>
          <a:lstStyle>
            <a:lvl1pPr algn="l">
              <a:defRPr sz="3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9" y="2907386"/>
            <a:ext cx="7773750" cy="1500535"/>
          </a:xfrm>
        </p:spPr>
        <p:txBody>
          <a:bodyPr anchor="b"/>
          <a:lstStyle>
            <a:lvl1pPr marL="0" indent="0">
              <a:buNone/>
              <a:defRPr sz="1700"/>
            </a:lvl1pPr>
            <a:lvl2pPr marL="383718" indent="0">
              <a:buNone/>
              <a:defRPr sz="1500"/>
            </a:lvl2pPr>
            <a:lvl3pPr marL="767437" indent="0">
              <a:buNone/>
              <a:defRPr sz="1300"/>
            </a:lvl3pPr>
            <a:lvl4pPr marL="1151153" indent="0">
              <a:buNone/>
              <a:defRPr sz="1200"/>
            </a:lvl4pPr>
            <a:lvl5pPr marL="1534871" indent="0">
              <a:buNone/>
              <a:defRPr sz="1200"/>
            </a:lvl5pPr>
            <a:lvl6pPr marL="1918588" indent="0">
              <a:buNone/>
              <a:defRPr sz="1200"/>
            </a:lvl6pPr>
            <a:lvl7pPr marL="2302306" indent="0">
              <a:buNone/>
              <a:defRPr sz="1200"/>
            </a:lvl7pPr>
            <a:lvl8pPr marL="2686022" indent="0">
              <a:buNone/>
              <a:defRPr sz="1200"/>
            </a:lvl8pPr>
            <a:lvl9pPr marL="3069740" indent="0">
              <a:buNone/>
              <a:defRPr sz="1200"/>
            </a:lvl9pPr>
          </a:lstStyle>
          <a:p>
            <a:pPr lvl="0"/>
            <a:r>
              <a:rPr lang="zh-CN" altLang="en-US" smtClean="0"/>
              <a:t>单击此处编辑母版文本样式</a:t>
            </a:r>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1B936378-0FA7-4455-8BA6-C75F56F1C0E9}"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2584" y="1641855"/>
            <a:ext cx="3888462" cy="4195146"/>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3474" y="1641855"/>
            <a:ext cx="3890050" cy="4195146"/>
          </a:xfrm>
        </p:spPr>
        <p:txBody>
          <a:bodyPr/>
          <a:lstStyle>
            <a:lvl1pPr>
              <a:defRPr sz="24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1053EBCA-6F0B-4954-A79E-103F0EF21F90}"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6" y="274701"/>
            <a:ext cx="8231029"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79" y="1535469"/>
            <a:ext cx="4040890" cy="639910"/>
          </a:xfrm>
        </p:spPr>
        <p:txBody>
          <a:bodyPr anchor="b"/>
          <a:lstStyle>
            <a:lvl1pPr marL="0" indent="0">
              <a:buNone/>
              <a:defRPr sz="2000" b="1"/>
            </a:lvl1pPr>
            <a:lvl2pPr marL="383718" indent="0">
              <a:buNone/>
              <a:defRPr sz="1700" b="1"/>
            </a:lvl2pPr>
            <a:lvl3pPr marL="767437" indent="0">
              <a:buNone/>
              <a:defRPr sz="1500" b="1"/>
            </a:lvl3pPr>
            <a:lvl4pPr marL="1151153" indent="0">
              <a:buNone/>
              <a:defRPr sz="1300" b="1"/>
            </a:lvl4pPr>
            <a:lvl5pPr marL="1534871" indent="0">
              <a:buNone/>
              <a:defRPr sz="1300" b="1"/>
            </a:lvl5pPr>
            <a:lvl6pPr marL="1918588" indent="0">
              <a:buNone/>
              <a:defRPr sz="1300" b="1"/>
            </a:lvl6pPr>
            <a:lvl7pPr marL="2302306" indent="0">
              <a:buNone/>
              <a:defRPr sz="1300" b="1"/>
            </a:lvl7pPr>
            <a:lvl8pPr marL="2686022" indent="0">
              <a:buNone/>
              <a:defRPr sz="1300" b="1"/>
            </a:lvl8pPr>
            <a:lvl9pPr marL="3069740" indent="0">
              <a:buNone/>
              <a:defRPr sz="1300" b="1"/>
            </a:lvl9pPr>
          </a:lstStyle>
          <a:p>
            <a:pPr lvl="0"/>
            <a:r>
              <a:rPr lang="zh-CN" altLang="en-US" smtClean="0"/>
              <a:t>单击此处编辑母版文本样式</a:t>
            </a:r>
          </a:p>
        </p:txBody>
      </p:sp>
      <p:sp>
        <p:nvSpPr>
          <p:cNvPr id="4" name="内容占位符 3"/>
          <p:cNvSpPr>
            <a:spLocks noGrp="1"/>
          </p:cNvSpPr>
          <p:nvPr>
            <p:ph sz="half" idx="2"/>
          </p:nvPr>
        </p:nvSpPr>
        <p:spPr>
          <a:xfrm>
            <a:off x="457279" y="2175380"/>
            <a:ext cx="4040890" cy="3952203"/>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876" y="1535469"/>
            <a:ext cx="4042477" cy="639910"/>
          </a:xfrm>
        </p:spPr>
        <p:txBody>
          <a:bodyPr anchor="b"/>
          <a:lstStyle>
            <a:lvl1pPr marL="0" indent="0">
              <a:buNone/>
              <a:defRPr sz="2000" b="1"/>
            </a:lvl1pPr>
            <a:lvl2pPr marL="383718" indent="0">
              <a:buNone/>
              <a:defRPr sz="1700" b="1"/>
            </a:lvl2pPr>
            <a:lvl3pPr marL="767437" indent="0">
              <a:buNone/>
              <a:defRPr sz="1500" b="1"/>
            </a:lvl3pPr>
            <a:lvl4pPr marL="1151153" indent="0">
              <a:buNone/>
              <a:defRPr sz="1300" b="1"/>
            </a:lvl4pPr>
            <a:lvl5pPr marL="1534871" indent="0">
              <a:buNone/>
              <a:defRPr sz="1300" b="1"/>
            </a:lvl5pPr>
            <a:lvl6pPr marL="1918588" indent="0">
              <a:buNone/>
              <a:defRPr sz="1300" b="1"/>
            </a:lvl6pPr>
            <a:lvl7pPr marL="2302306" indent="0">
              <a:buNone/>
              <a:defRPr sz="1300" b="1"/>
            </a:lvl7pPr>
            <a:lvl8pPr marL="2686022" indent="0">
              <a:buNone/>
              <a:defRPr sz="1300" b="1"/>
            </a:lvl8pPr>
            <a:lvl9pPr marL="3069740" indent="0">
              <a:buNone/>
              <a:defRPr sz="1300" b="1"/>
            </a:lvl9pPr>
          </a:lstStyle>
          <a:p>
            <a:pPr lvl="0"/>
            <a:r>
              <a:rPr lang="zh-CN" altLang="en-US" smtClean="0"/>
              <a:t>单击此处编辑母版文本样式</a:t>
            </a:r>
          </a:p>
        </p:txBody>
      </p:sp>
      <p:sp>
        <p:nvSpPr>
          <p:cNvPr id="6" name="内容占位符 5"/>
          <p:cNvSpPr>
            <a:spLocks noGrp="1"/>
          </p:cNvSpPr>
          <p:nvPr>
            <p:ph sz="quarter" idx="4"/>
          </p:nvPr>
        </p:nvSpPr>
        <p:spPr>
          <a:xfrm>
            <a:off x="4645876" y="2175380"/>
            <a:ext cx="4042477" cy="3952203"/>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F694EBEA-3844-449E-9DF7-486FFBF1A542}"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9E954F85-DCED-4CF0-B0F9-26F5CEB52456}"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0654E1DB-010D-4A9B-B305-1F8CCFD6A221}"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324" y="273121"/>
            <a:ext cx="3008835" cy="1162319"/>
          </a:xfrm>
        </p:spPr>
        <p:txBody>
          <a:bodyPr anchor="b"/>
          <a:lstStyle>
            <a:lvl1pPr algn="l">
              <a:defRPr sz="1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671" y="273141"/>
            <a:ext cx="5112638" cy="5854468"/>
          </a:xfrm>
        </p:spPr>
        <p:txBody>
          <a:bodyPr/>
          <a:lstStyle>
            <a:lvl1pPr>
              <a:defRPr sz="2700"/>
            </a:lvl1pPr>
            <a:lvl2pPr>
              <a:defRPr sz="24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324" y="1435444"/>
            <a:ext cx="3008835" cy="4692149"/>
          </a:xfrm>
        </p:spPr>
        <p:txBody>
          <a:bodyPr/>
          <a:lstStyle>
            <a:lvl1pPr marL="0" indent="0">
              <a:buNone/>
              <a:defRPr sz="1200"/>
            </a:lvl1pPr>
            <a:lvl2pPr marL="383718" indent="0">
              <a:buNone/>
              <a:defRPr sz="1000"/>
            </a:lvl2pPr>
            <a:lvl3pPr marL="767437" indent="0">
              <a:buNone/>
              <a:defRPr sz="900"/>
            </a:lvl3pPr>
            <a:lvl4pPr marL="1151153" indent="0">
              <a:buNone/>
              <a:defRPr sz="800"/>
            </a:lvl4pPr>
            <a:lvl5pPr marL="1534871" indent="0">
              <a:buNone/>
              <a:defRPr sz="800"/>
            </a:lvl5pPr>
            <a:lvl6pPr marL="1918588" indent="0">
              <a:buNone/>
              <a:defRPr sz="800"/>
            </a:lvl6pPr>
            <a:lvl7pPr marL="2302306" indent="0">
              <a:buNone/>
              <a:defRPr sz="800"/>
            </a:lvl7pPr>
            <a:lvl8pPr marL="2686022" indent="0">
              <a:buNone/>
              <a:defRPr sz="800"/>
            </a:lvl8pPr>
            <a:lvl9pPr marL="3069740" indent="0">
              <a:buNone/>
              <a:defRPr sz="800"/>
            </a:lvl9pPr>
          </a:lstStyle>
          <a:p>
            <a:pPr lvl="0"/>
            <a:r>
              <a:rPr lang="zh-CN" altLang="en-US" smtClean="0"/>
              <a:t>单击此处编辑母版文本样式</a:t>
            </a:r>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58FFFB98-1B69-4E68-A8D8-145403E70695}"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600" y="4801711"/>
            <a:ext cx="5487353" cy="566870"/>
          </a:xfrm>
        </p:spPr>
        <p:txBody>
          <a:bodyPr anchor="b"/>
          <a:lstStyle>
            <a:lvl1pPr algn="l">
              <a:defRPr sz="1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600" y="612917"/>
            <a:ext cx="5487353" cy="4115753"/>
          </a:xfrm>
        </p:spPr>
        <p:txBody>
          <a:bodyPr/>
          <a:lstStyle>
            <a:lvl1pPr marL="0" indent="0">
              <a:buNone/>
              <a:defRPr sz="2700"/>
            </a:lvl1pPr>
            <a:lvl2pPr marL="383718" indent="0">
              <a:buNone/>
              <a:defRPr sz="2400"/>
            </a:lvl2pPr>
            <a:lvl3pPr marL="767437" indent="0">
              <a:buNone/>
              <a:defRPr sz="2000"/>
            </a:lvl3pPr>
            <a:lvl4pPr marL="1151153" indent="0">
              <a:buNone/>
              <a:defRPr sz="1700"/>
            </a:lvl4pPr>
            <a:lvl5pPr marL="1534871" indent="0">
              <a:buNone/>
              <a:defRPr sz="1700"/>
            </a:lvl5pPr>
            <a:lvl6pPr marL="1918588" indent="0">
              <a:buNone/>
              <a:defRPr sz="1700"/>
            </a:lvl6pPr>
            <a:lvl7pPr marL="2302306" indent="0">
              <a:buNone/>
              <a:defRPr sz="1700"/>
            </a:lvl7pPr>
            <a:lvl8pPr marL="2686022" indent="0">
              <a:buNone/>
              <a:defRPr sz="1700"/>
            </a:lvl8pPr>
            <a:lvl9pPr marL="3069740" indent="0">
              <a:buNone/>
              <a:defRPr sz="1700"/>
            </a:lvl9pPr>
          </a:lstStyle>
          <a:p>
            <a:pPr lvl="0"/>
            <a:endParaRPr lang="zh-CN" altLang="en-US" noProof="0" smtClean="0"/>
          </a:p>
        </p:txBody>
      </p:sp>
      <p:sp>
        <p:nvSpPr>
          <p:cNvPr id="4" name="文本占位符 3"/>
          <p:cNvSpPr>
            <a:spLocks noGrp="1"/>
          </p:cNvSpPr>
          <p:nvPr>
            <p:ph type="body" sz="half" idx="2"/>
          </p:nvPr>
        </p:nvSpPr>
        <p:spPr>
          <a:xfrm>
            <a:off x="1792600" y="5368581"/>
            <a:ext cx="5487353" cy="805048"/>
          </a:xfrm>
        </p:spPr>
        <p:txBody>
          <a:bodyPr/>
          <a:lstStyle>
            <a:lvl1pPr marL="0" indent="0">
              <a:buNone/>
              <a:defRPr sz="1200"/>
            </a:lvl1pPr>
            <a:lvl2pPr marL="383718" indent="0">
              <a:buNone/>
              <a:defRPr sz="1000"/>
            </a:lvl2pPr>
            <a:lvl3pPr marL="767437" indent="0">
              <a:buNone/>
              <a:defRPr sz="900"/>
            </a:lvl3pPr>
            <a:lvl4pPr marL="1151153" indent="0">
              <a:buNone/>
              <a:defRPr sz="800"/>
            </a:lvl4pPr>
            <a:lvl5pPr marL="1534871" indent="0">
              <a:buNone/>
              <a:defRPr sz="800"/>
            </a:lvl5pPr>
            <a:lvl6pPr marL="1918588" indent="0">
              <a:buNone/>
              <a:defRPr sz="800"/>
            </a:lvl6pPr>
            <a:lvl7pPr marL="2302306" indent="0">
              <a:buNone/>
              <a:defRPr sz="800"/>
            </a:lvl7pPr>
            <a:lvl8pPr marL="2686022" indent="0">
              <a:buNone/>
              <a:defRPr sz="800"/>
            </a:lvl8pPr>
            <a:lvl9pPr marL="3069740" indent="0">
              <a:buNone/>
              <a:defRPr sz="800"/>
            </a:lvl9pPr>
          </a:lstStyle>
          <a:p>
            <a:pPr lvl="0"/>
            <a:r>
              <a:rPr lang="zh-CN" altLang="en-US" smtClean="0"/>
              <a:t>单击此处编辑母版文本样式</a:t>
            </a:r>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5989A646-D604-4804-874C-97A5E44CFC6E}"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DA476F24-9CB4-4C73-B7C5-F259FFFD0F52}"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1971" y="430346"/>
            <a:ext cx="1981544" cy="540668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52576" y="430346"/>
            <a:ext cx="5796969" cy="540668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BF524FD1-1B8A-47C9-BCC0-74C5B741A9AA}"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652576" y="430324"/>
            <a:ext cx="7746757" cy="871739"/>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52584" y="1641855"/>
            <a:ext cx="3888462" cy="41951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3474" y="1641855"/>
            <a:ext cx="3890050" cy="41951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6480BB33-E296-47A8-AD1B-DDA12CB1BF30}" type="slidenum">
              <a:rPr lang="de-DE" altLang="zh-CN">
                <a:solidFill>
                  <a:srgbClr val="000000"/>
                </a:solidFill>
              </a:rPr>
              <a:pPr>
                <a:defRPr/>
              </a:pPr>
              <a:t>‹#›</a:t>
            </a:fld>
            <a:endParaRPr lang="en-GB" altLang="zh-CN">
              <a:solidFill>
                <a:srgbClr val="000000"/>
              </a:solidFill>
            </a:endParaRPr>
          </a:p>
        </p:txBody>
      </p:sp>
    </p:spTree>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宋海东">
    <p:spTree>
      <p:nvGrpSpPr>
        <p:cNvPr id="1" name=""/>
        <p:cNvGrpSpPr/>
        <p:nvPr/>
      </p:nvGrpSpPr>
      <p:grpSpPr>
        <a:xfrm>
          <a:off x="0" y="0"/>
          <a:ext cx="0" cy="0"/>
          <a:chOff x="0" y="0"/>
          <a:chExt cx="0" cy="0"/>
        </a:xfrm>
      </p:grpSpPr>
      <p:sp>
        <p:nvSpPr>
          <p:cNvPr id="2" name="标题 1"/>
          <p:cNvSpPr>
            <a:spLocks noGrp="1"/>
          </p:cNvSpPr>
          <p:nvPr>
            <p:ph type="title"/>
          </p:nvPr>
        </p:nvSpPr>
        <p:spPr>
          <a:xfrm>
            <a:off x="376284" y="4"/>
            <a:ext cx="8454749" cy="589326"/>
          </a:xfrm>
        </p:spPr>
        <p:txBody>
          <a:bodyPr/>
          <a:lstStyle>
            <a:lvl1pPr>
              <a:defRPr sz="2700"/>
            </a:lvl1pPr>
          </a:lstStyle>
          <a:p>
            <a:r>
              <a:rPr lang="zh-CN" altLang="en-US" dirty="0" smtClean="0"/>
              <a:t>单击此处编辑母版标题样式</a:t>
            </a:r>
            <a:endParaRPr lang="zh-CN" altLang="en-US" dirty="0"/>
          </a:p>
        </p:txBody>
      </p:sp>
    </p:spTree>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57178" y="400197"/>
            <a:ext cx="7830063" cy="515550"/>
          </a:xfrm>
          <a:prstGeom prst="rect">
            <a:avLst/>
          </a:prstGeo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34302" rIns="68606" bIns="34302" numCol="1" anchor="t" anchorCtr="0" compatLnSpc="1">
            <a:prstTxWarp prst="textNoShape">
              <a:avLst/>
            </a:prstTxWarp>
            <a:spAutoFit/>
          </a:bodyPr>
          <a:lstStyle>
            <a:lvl1pPr>
              <a:defRPr lang="zh-CN" altLang="en-US" kern="1200" dirty="0">
                <a:latin typeface="+mj-lt"/>
                <a:ea typeface="Arial Unicode MS" pitchFamily="34" charset="-122"/>
                <a:cs typeface="Times New Roman" pitchFamily="18" charset="0"/>
              </a:defRPr>
            </a:lvl1pPr>
          </a:lstStyle>
          <a:p>
            <a:pPr lvl="0"/>
            <a:r>
              <a:rPr lang="zh-CN" altLang="en-US" dirty="0" smtClean="0"/>
              <a:t>单击此处编辑母版标题样式</a:t>
            </a:r>
            <a:endParaRPr lang="zh-CN" altLang="en-US" dirty="0"/>
          </a:p>
        </p:txBody>
      </p:sp>
    </p:spTree>
    <p:extLst>
      <p:ext uri="{BB962C8B-B14F-4D97-AF65-F5344CB8AC3E}">
        <p14:creationId xmlns:p14="http://schemas.microsoft.com/office/powerpoint/2010/main" xmlns="" val="1020041562"/>
      </p:ext>
    </p:extLst>
  </p:cSld>
  <p:clrMapOvr>
    <a:masterClrMapping/>
  </p:clrMapOvr>
  <p:transition/>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588" y="6"/>
            <a:ext cx="8064457" cy="588446"/>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76" y="1600015"/>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73" y="1600015"/>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73" y="3931396"/>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16比9"/>
          <p:cNvPicPr>
            <a:picLocks noChangeAspect="1" noChangeArrowheads="1"/>
          </p:cNvPicPr>
          <p:nvPr/>
        </p:nvPicPr>
        <p:blipFill>
          <a:blip r:embed="rId2" cstate="screen"/>
          <a:srcRect/>
          <a:stretch>
            <a:fillRect/>
          </a:stretch>
        </p:blipFill>
        <p:spPr bwMode="auto">
          <a:xfrm>
            <a:off x="0" y="873331"/>
            <a:ext cx="9145588" cy="3780713"/>
          </a:xfrm>
          <a:prstGeom prst="rect">
            <a:avLst/>
          </a:prstGeom>
          <a:noFill/>
          <a:ln w="9525">
            <a:noFill/>
            <a:miter lim="800000"/>
            <a:headEnd/>
            <a:tailEnd/>
          </a:ln>
        </p:spPr>
      </p:pic>
      <p:pic>
        <p:nvPicPr>
          <p:cNvPr id="5" name="Picture 3" descr="Logo"/>
          <p:cNvPicPr>
            <a:picLocks noChangeAspect="1" noChangeArrowheads="1"/>
          </p:cNvPicPr>
          <p:nvPr/>
        </p:nvPicPr>
        <p:blipFill>
          <a:blip r:embed="rId3" cstate="screen"/>
          <a:srcRect/>
          <a:stretch>
            <a:fillRect/>
          </a:stretch>
        </p:blipFill>
        <p:spPr bwMode="auto">
          <a:xfrm>
            <a:off x="7576499" y="5568679"/>
            <a:ext cx="614310" cy="820926"/>
          </a:xfrm>
          <a:prstGeom prst="rect">
            <a:avLst/>
          </a:prstGeom>
          <a:noFill/>
          <a:ln w="9525">
            <a:noFill/>
            <a:miter lim="800000"/>
            <a:headEnd/>
            <a:tailEnd/>
          </a:ln>
        </p:spPr>
      </p:pic>
      <p:sp>
        <p:nvSpPr>
          <p:cNvPr id="6" name="Text Box 6"/>
          <p:cNvSpPr txBox="1">
            <a:spLocks noChangeArrowheads="1"/>
          </p:cNvSpPr>
          <p:nvPr/>
        </p:nvSpPr>
        <p:spPr bwMode="auto">
          <a:xfrm>
            <a:off x="653615" y="6206983"/>
            <a:ext cx="2428314" cy="243703"/>
          </a:xfrm>
          <a:prstGeom prst="rect">
            <a:avLst/>
          </a:prstGeom>
          <a:noFill/>
          <a:ln w="9525">
            <a:noFill/>
            <a:miter lim="800000"/>
            <a:headEnd/>
            <a:tailEnd/>
          </a:ln>
        </p:spPr>
        <p:txBody>
          <a:bodyPr wrap="none" lIns="73702" tIns="36853" rIns="73702" bIns="36853">
            <a:spAutoFit/>
          </a:bodyPr>
          <a:lstStyle/>
          <a:p>
            <a:pPr defTabSz="736950" eaLnBrk="0" hangingPunct="0">
              <a:defRPr/>
            </a:pPr>
            <a:r>
              <a:rPr lang="en-US" altLang="zh-CN" sz="1100" b="0" dirty="0">
                <a:solidFill>
                  <a:srgbClr val="000000"/>
                </a:solidFill>
                <a:latin typeface="FrutigerNext LT Bold" pitchFamily="1" charset="0"/>
                <a:ea typeface="ＭＳ Ｐゴシック" pitchFamily="34" charset="-128"/>
              </a:rPr>
              <a:t>HUAWEI TECHNOLOGIES CO., LTD.</a:t>
            </a:r>
            <a:endParaRPr lang="en-US" altLang="zh-CN" sz="2000" b="0" dirty="0">
              <a:solidFill>
                <a:srgbClr val="000000"/>
              </a:solidFill>
              <a:latin typeface="Arial" charset="0"/>
              <a:ea typeface="ＭＳ Ｐゴシック" pitchFamily="34" charset="-128"/>
            </a:endParaRPr>
          </a:p>
        </p:txBody>
      </p:sp>
      <p:sp>
        <p:nvSpPr>
          <p:cNvPr id="7" name="Text Box 7"/>
          <p:cNvSpPr txBox="1">
            <a:spLocks noChangeArrowheads="1"/>
          </p:cNvSpPr>
          <p:nvPr/>
        </p:nvSpPr>
        <p:spPr bwMode="auto">
          <a:xfrm>
            <a:off x="7226469" y="4095117"/>
            <a:ext cx="1234077" cy="243703"/>
          </a:xfrm>
          <a:prstGeom prst="rect">
            <a:avLst/>
          </a:prstGeom>
          <a:noFill/>
          <a:ln w="9525">
            <a:noFill/>
            <a:miter lim="800000"/>
            <a:headEnd/>
            <a:tailEnd/>
          </a:ln>
        </p:spPr>
        <p:txBody>
          <a:bodyPr wrap="none" lIns="73702" tIns="36853" rIns="73702" bIns="36853">
            <a:spAutoFit/>
          </a:bodyPr>
          <a:lstStyle/>
          <a:p>
            <a:pPr defTabSz="736950" eaLnBrk="0" hangingPunct="0">
              <a:defRPr/>
            </a:pPr>
            <a:r>
              <a:rPr lang="en-US" altLang="zh-CN" sz="1100" b="0" dirty="0">
                <a:solidFill>
                  <a:srgbClr val="FFFFFF"/>
                </a:solidFill>
                <a:latin typeface="FrutigerNext LT Regular" pitchFamily="34" charset="0"/>
                <a:ea typeface="ＭＳ Ｐゴシック" pitchFamily="34" charset="-128"/>
              </a:rPr>
              <a:t>www.huawei.com</a:t>
            </a:r>
          </a:p>
        </p:txBody>
      </p:sp>
      <p:sp>
        <p:nvSpPr>
          <p:cNvPr id="8" name="Rectangle 8"/>
          <p:cNvSpPr>
            <a:spLocks noChangeArrowheads="1"/>
          </p:cNvSpPr>
          <p:nvPr/>
        </p:nvSpPr>
        <p:spPr bwMode="auto">
          <a:xfrm>
            <a:off x="3984698" y="6206980"/>
            <a:ext cx="1504925" cy="243667"/>
          </a:xfrm>
          <a:prstGeom prst="rect">
            <a:avLst/>
          </a:prstGeom>
          <a:noFill/>
          <a:ln w="9525" algn="ctr">
            <a:noFill/>
            <a:miter lim="800000"/>
            <a:headEnd/>
            <a:tailEnd/>
          </a:ln>
          <a:effectLst/>
        </p:spPr>
        <p:txBody>
          <a:bodyPr wrap="none" lIns="73673" tIns="36835" rIns="73673" bIns="36835">
            <a:spAutoFit/>
          </a:bodyPr>
          <a:lstStyle/>
          <a:p>
            <a:pPr defTabSz="736950" eaLnBrk="0" hangingPunct="0">
              <a:defRPr/>
            </a:pPr>
            <a:r>
              <a:rPr lang="en-US" altLang="zh-CN" sz="1100" b="0" dirty="0">
                <a:solidFill>
                  <a:srgbClr val="000000"/>
                </a:solidFill>
                <a:latin typeface="FrutigerNext LT Bold" pitchFamily="1" charset="0"/>
                <a:ea typeface="ＭＳ Ｐゴシック" pitchFamily="34" charset="-128"/>
              </a:rPr>
              <a:t>Huawei Confidential </a:t>
            </a:r>
          </a:p>
        </p:txBody>
      </p:sp>
      <p:sp>
        <p:nvSpPr>
          <p:cNvPr id="9" name="Text Box 11"/>
          <p:cNvSpPr txBox="1">
            <a:spLocks noChangeArrowheads="1"/>
          </p:cNvSpPr>
          <p:nvPr/>
        </p:nvSpPr>
        <p:spPr bwMode="auto">
          <a:xfrm>
            <a:off x="-1967925" y="1324282"/>
            <a:ext cx="1967933" cy="3421504"/>
          </a:xfrm>
          <a:prstGeom prst="rect">
            <a:avLst/>
          </a:prstGeom>
          <a:noFill/>
          <a:ln w="9525" algn="ctr">
            <a:noFill/>
            <a:miter lim="800000"/>
            <a:headEnd/>
            <a:tailEnd/>
          </a:ln>
          <a:effectLst/>
        </p:spPr>
        <p:txBody>
          <a:bodyPr lIns="73716" tIns="36857" rIns="73716" bIns="36857">
            <a:spAutoFit/>
          </a:bodyPr>
          <a:lstStyle/>
          <a:p>
            <a:pPr algn="r" defTabSz="736950" eaLnBrk="0" hangingPunct="0">
              <a:lnSpc>
                <a:spcPct val="125000"/>
              </a:lnSpc>
              <a:defRPr/>
            </a:pPr>
            <a:r>
              <a:rPr lang="zh-CN" altLang="en-US" sz="1000" b="0" dirty="0">
                <a:solidFill>
                  <a:srgbClr val="FFFFFF"/>
                </a:solidFill>
                <a:latin typeface="Arial" charset="0"/>
                <a:ea typeface="华文细黑" pitchFamily="2" charset="-122"/>
              </a:rPr>
              <a:t>英文标题</a:t>
            </a:r>
            <a:r>
              <a:rPr lang="en-US" altLang="zh-CN" sz="1000" b="0" dirty="0">
                <a:solidFill>
                  <a:srgbClr val="FFFFFF"/>
                </a:solidFill>
                <a:latin typeface="Arial" charset="0"/>
                <a:ea typeface="华文细黑" pitchFamily="2" charset="-122"/>
              </a:rPr>
              <a:t>:40-47pt  </a:t>
            </a:r>
          </a:p>
          <a:p>
            <a:pPr algn="r" defTabSz="736950" eaLnBrk="0" hangingPunct="0">
              <a:lnSpc>
                <a:spcPct val="125000"/>
              </a:lnSpc>
              <a:defRPr/>
            </a:pP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:26-30pt</a:t>
            </a:r>
          </a:p>
          <a:p>
            <a:pPr algn="r" defTabSz="736950"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6950" eaLnBrk="0" hangingPunct="0">
              <a:lnSpc>
                <a:spcPct val="125000"/>
              </a:lnSpc>
              <a:defRPr/>
            </a:pPr>
            <a:r>
              <a:rPr lang="zh-CN" altLang="en-US" sz="1000" b="0" dirty="0">
                <a:solidFill>
                  <a:srgbClr val="FFFFFF"/>
                </a:solidFill>
                <a:latin typeface="Arial" charset="0"/>
                <a:ea typeface="华文细黑" pitchFamily="2" charset="-122"/>
              </a:rPr>
              <a:t>内部使用字体 </a:t>
            </a:r>
            <a:r>
              <a:rPr lang="en-US" altLang="zh-CN" sz="1000" b="0" dirty="0">
                <a:solidFill>
                  <a:srgbClr val="FFFFFF"/>
                </a:solidFill>
                <a:latin typeface="Arial" charset="0"/>
                <a:ea typeface="华文细黑" pitchFamily="2" charset="-122"/>
              </a:rPr>
              <a:t>:</a:t>
            </a:r>
          </a:p>
          <a:p>
            <a:pPr algn="r" defTabSz="736950" eaLnBrk="0" hangingPunct="0">
              <a:lnSpc>
                <a:spcPct val="125000"/>
              </a:lnSpc>
              <a:defRPr/>
            </a:pPr>
            <a:r>
              <a:rPr lang="en-US" altLang="zh-CN" sz="1000" b="0" dirty="0" err="1">
                <a:solidFill>
                  <a:srgbClr val="FFFFFF"/>
                </a:solidFill>
                <a:latin typeface="Arial" charset="0"/>
                <a:ea typeface="华文细黑" pitchFamily="2" charset="-122"/>
              </a:rPr>
              <a:t>FrutigerNext</a:t>
            </a:r>
            <a:r>
              <a:rPr lang="en-US" altLang="zh-CN" sz="1000" b="0" dirty="0">
                <a:solidFill>
                  <a:srgbClr val="FFFFFF"/>
                </a:solidFill>
                <a:latin typeface="Arial" charset="0"/>
                <a:ea typeface="华文细黑" pitchFamily="2" charset="-122"/>
              </a:rPr>
              <a:t> LT Medium</a:t>
            </a:r>
          </a:p>
          <a:p>
            <a:pPr algn="r" defTabSz="736950" eaLnBrk="0" hangingPunct="0">
              <a:lnSpc>
                <a:spcPct val="125000"/>
              </a:lnSpc>
              <a:defRPr/>
            </a:pPr>
            <a:r>
              <a:rPr lang="zh-CN" altLang="en-US" sz="1000" b="0" dirty="0">
                <a:solidFill>
                  <a:srgbClr val="FFFFFF"/>
                </a:solidFill>
                <a:latin typeface="Arial" charset="0"/>
                <a:ea typeface="华文细黑" pitchFamily="2" charset="-122"/>
              </a:rPr>
              <a:t>外部使用字体 </a:t>
            </a:r>
            <a:r>
              <a:rPr lang="en-US" altLang="zh-CN" sz="1000" b="0" dirty="0">
                <a:solidFill>
                  <a:srgbClr val="FFFFFF"/>
                </a:solidFill>
                <a:latin typeface="Arial" charset="0"/>
                <a:ea typeface="华文细黑" pitchFamily="2" charset="-122"/>
              </a:rPr>
              <a:t>: Arial</a:t>
            </a:r>
            <a:endParaRPr lang="zh-CN" altLang="en-US" sz="1000" b="0" dirty="0">
              <a:solidFill>
                <a:srgbClr val="FFFFFF"/>
              </a:solidFill>
              <a:latin typeface="Arial" charset="0"/>
              <a:ea typeface="华文细黑" pitchFamily="2" charset="-122"/>
            </a:endParaRPr>
          </a:p>
          <a:p>
            <a:pPr algn="r" defTabSz="736950" eaLnBrk="0" hangingPunct="0">
              <a:lnSpc>
                <a:spcPct val="125000"/>
              </a:lnSpc>
              <a:defRPr/>
            </a:pPr>
            <a:endParaRPr lang="zh-CN" altLang="en-US" sz="1000" b="0" dirty="0">
              <a:solidFill>
                <a:srgbClr val="FFFFFF"/>
              </a:solidFill>
              <a:latin typeface="Arial" charset="0"/>
              <a:ea typeface="华文细黑" pitchFamily="2" charset="-122"/>
            </a:endParaRPr>
          </a:p>
          <a:p>
            <a:pPr algn="r" defTabSz="736950" eaLnBrk="0" hangingPunct="0">
              <a:lnSpc>
                <a:spcPct val="125000"/>
              </a:lnSpc>
              <a:defRPr/>
            </a:pPr>
            <a:endParaRPr lang="zh-CN" altLang="en-US" sz="1000" b="0" dirty="0">
              <a:solidFill>
                <a:srgbClr val="FFFFFF"/>
              </a:solidFill>
              <a:latin typeface="Arial" charset="0"/>
              <a:ea typeface="华文细黑" pitchFamily="2" charset="-122"/>
            </a:endParaRPr>
          </a:p>
          <a:p>
            <a:pPr algn="r" defTabSz="736950" eaLnBrk="0" hangingPunct="0">
              <a:lnSpc>
                <a:spcPct val="125000"/>
              </a:lnSpc>
              <a:defRPr/>
            </a:pPr>
            <a:r>
              <a:rPr lang="zh-CN" altLang="en-US" sz="1000" b="0" dirty="0">
                <a:solidFill>
                  <a:srgbClr val="FFFFFF"/>
                </a:solidFill>
                <a:latin typeface="Arial" charset="0"/>
                <a:ea typeface="华文细黑" pitchFamily="2" charset="-122"/>
              </a:rPr>
              <a:t>中文标题</a:t>
            </a:r>
            <a:r>
              <a:rPr lang="en-US" altLang="zh-CN" sz="1000" b="0" dirty="0">
                <a:solidFill>
                  <a:srgbClr val="FFFFFF"/>
                </a:solidFill>
                <a:latin typeface="Arial" charset="0"/>
                <a:ea typeface="华文细黑" pitchFamily="2" charset="-122"/>
              </a:rPr>
              <a:t>:35-47pt</a:t>
            </a:r>
          </a:p>
          <a:p>
            <a:pPr algn="r" defTabSz="736950"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黑体</a:t>
            </a:r>
          </a:p>
          <a:p>
            <a:pPr algn="r" defTabSz="736950" eaLnBrk="0" hangingPunct="0">
              <a:lnSpc>
                <a:spcPct val="125000"/>
              </a:lnSpc>
              <a:defRPr/>
            </a:pPr>
            <a:r>
              <a:rPr lang="en-US" altLang="zh-CN" sz="1000" b="0" dirty="0">
                <a:solidFill>
                  <a:srgbClr val="FFFFFF"/>
                </a:solidFill>
                <a:latin typeface="Arial" charset="0"/>
                <a:ea typeface="华文细黑" pitchFamily="2" charset="-122"/>
              </a:rPr>
              <a:t>  </a:t>
            </a: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:24-28pt</a:t>
            </a:r>
            <a:endParaRPr lang="zh-CN" altLang="en-US" sz="1000" b="0" dirty="0">
              <a:solidFill>
                <a:srgbClr val="FFFFFF"/>
              </a:solidFill>
              <a:latin typeface="Arial" charset="0"/>
              <a:ea typeface="华文细黑" pitchFamily="2" charset="-122"/>
            </a:endParaRPr>
          </a:p>
          <a:p>
            <a:pPr algn="r" defTabSz="736950"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6950"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细黑体</a:t>
            </a:r>
          </a:p>
          <a:p>
            <a:pPr algn="r" defTabSz="736950" eaLnBrk="0" hangingPunct="0">
              <a:lnSpc>
                <a:spcPct val="125000"/>
              </a:lnSpc>
              <a:defRPr/>
            </a:pPr>
            <a:endParaRPr lang="zh-CN" altLang="en-US" sz="1000" b="0" dirty="0">
              <a:solidFill>
                <a:srgbClr val="FFFFFF"/>
              </a:solidFill>
              <a:latin typeface="Arial" charset="0"/>
              <a:ea typeface="华文细黑" pitchFamily="2" charset="-122"/>
            </a:endParaRPr>
          </a:p>
          <a:p>
            <a:pPr algn="r" defTabSz="736950" eaLnBrk="0" hangingPunct="0">
              <a:lnSpc>
                <a:spcPct val="125000"/>
              </a:lnSpc>
              <a:defRPr/>
            </a:pPr>
            <a:endParaRPr lang="zh-CN" altLang="en-US" sz="1000" b="0" dirty="0">
              <a:solidFill>
                <a:srgbClr val="FFFFFF"/>
              </a:solidFill>
              <a:latin typeface="Arial" charset="0"/>
              <a:ea typeface="华文细黑" pitchFamily="2" charset="-122"/>
            </a:endParaRPr>
          </a:p>
          <a:p>
            <a:pPr algn="r" defTabSz="736950" eaLnBrk="0" hangingPunct="0">
              <a:lnSpc>
                <a:spcPct val="125000"/>
              </a:lnSpc>
              <a:defRPr/>
            </a:pPr>
            <a:endParaRPr lang="zh-CN" altLang="en-US" sz="1000" b="0" dirty="0">
              <a:solidFill>
                <a:srgbClr val="FFFFFF"/>
              </a:solidFill>
              <a:latin typeface="Arial" charset="0"/>
              <a:ea typeface="华文细黑" pitchFamily="2" charset="-122"/>
            </a:endParaRPr>
          </a:p>
          <a:p>
            <a:pPr algn="r" defTabSz="736950" eaLnBrk="0" hangingPunct="0">
              <a:lnSpc>
                <a:spcPct val="125000"/>
              </a:lnSpc>
              <a:spcBef>
                <a:spcPct val="50000"/>
              </a:spcBef>
              <a:defRPr/>
            </a:pPr>
            <a:endParaRPr lang="zh-CN" altLang="en-US" sz="1000" b="0" dirty="0">
              <a:solidFill>
                <a:srgbClr val="000000"/>
              </a:solidFill>
              <a:latin typeface="Arial" charset="0"/>
              <a:ea typeface="华文细黑" pitchFamily="2" charset="-122"/>
            </a:endParaRPr>
          </a:p>
        </p:txBody>
      </p:sp>
      <p:sp>
        <p:nvSpPr>
          <p:cNvPr id="664580" name="Rectangle 4"/>
          <p:cNvSpPr>
            <a:spLocks noGrp="1" noChangeArrowheads="1"/>
          </p:cNvSpPr>
          <p:nvPr>
            <p:ph type="ctrTitle" sz="quarter"/>
          </p:nvPr>
        </p:nvSpPr>
        <p:spPr>
          <a:xfrm>
            <a:off x="685740" y="1392250"/>
            <a:ext cx="5304965" cy="1666875"/>
          </a:xfrm>
        </p:spPr>
        <p:txBody>
          <a:bodyPr lIns="73716" tIns="36857" rIns="73716" bIns="36857"/>
          <a:lstStyle>
            <a:lvl1pPr algn="ctr">
              <a:defRPr sz="3800" b="1">
                <a:solidFill>
                  <a:schemeClr val="bg1"/>
                </a:solidFill>
              </a:defRPr>
            </a:lvl1pPr>
          </a:lstStyle>
          <a:p>
            <a:r>
              <a:rPr lang="zh-CN" altLang="en-US"/>
              <a:t>单击此处编辑母版标题样式</a:t>
            </a:r>
          </a:p>
        </p:txBody>
      </p:sp>
      <p:sp>
        <p:nvSpPr>
          <p:cNvPr id="664581" name="Rectangle 5"/>
          <p:cNvSpPr>
            <a:spLocks noGrp="1" noChangeArrowheads="1"/>
          </p:cNvSpPr>
          <p:nvPr>
            <p:ph type="subTitle" sz="quarter" idx="1"/>
          </p:nvPr>
        </p:nvSpPr>
        <p:spPr>
          <a:xfrm>
            <a:off x="684556" y="3182952"/>
            <a:ext cx="5306155" cy="865187"/>
          </a:xfrm>
        </p:spPr>
        <p:txBody>
          <a:bodyPr lIns="73716" tIns="36857" rIns="73716" bIns="36857"/>
          <a:lstStyle>
            <a:lvl1pPr marL="0" indent="0" algn="ctr">
              <a:buFont typeface="Wingdings" pitchFamily="2" charset="2"/>
              <a:buNone/>
              <a:defRPr sz="1900" b="0">
                <a:solidFill>
                  <a:schemeClr val="bg1"/>
                </a:solidFill>
                <a:latin typeface="华文细黑" pitchFamily="2" charset="-122"/>
              </a:defRPr>
            </a:lvl1pPr>
          </a:lstStyle>
          <a:p>
            <a:r>
              <a:rPr lang="zh-CN" altLang="en-US"/>
              <a:t>单击此处编辑母版副标题样式</a:t>
            </a:r>
          </a:p>
        </p:txBody>
      </p:sp>
      <p:sp>
        <p:nvSpPr>
          <p:cNvPr id="10" name="Date Placeholder 10"/>
          <p:cNvSpPr>
            <a:spLocks noGrp="1" noChangeArrowheads="1"/>
          </p:cNvSpPr>
          <p:nvPr>
            <p:ph type="dt" sz="quarter" idx="10"/>
          </p:nvPr>
        </p:nvSpPr>
        <p:spPr bwMode="auto">
          <a:xfrm>
            <a:off x="684556" y="363622"/>
            <a:ext cx="2134605" cy="474772"/>
          </a:xfrm>
          <a:prstGeom prst="rect">
            <a:avLst/>
          </a:prstGeom>
          <a:ln>
            <a:miter lim="800000"/>
            <a:headEnd/>
            <a:tailEnd/>
          </a:ln>
        </p:spPr>
        <p:txBody>
          <a:bodyPr vert="horz" wrap="square" lIns="73716" tIns="36857" rIns="73716" bIns="36857" numCol="1" anchor="t" anchorCtr="0" compatLnSpc="1">
            <a:prstTxWarp prst="textNoShape">
              <a:avLst/>
            </a:prstTxWarp>
          </a:bodyPr>
          <a:lstStyle>
            <a:lvl1pPr defTabSz="984522" eaLnBrk="0" hangingPunct="0">
              <a:defRPr sz="1100" b="0">
                <a:solidFill>
                  <a:srgbClr val="000000"/>
                </a:solidFill>
                <a:latin typeface="FrutigerNext LT Regular" pitchFamily="34" charset="0"/>
                <a:ea typeface="MS PGothic" pitchFamily="34" charset="-128"/>
              </a:defRPr>
            </a:lvl1pPr>
          </a:lstStyle>
          <a:p>
            <a:pPr>
              <a:defRPr/>
            </a:pPr>
            <a:fld id="{3F66906E-D803-449B-BB71-DABCA2CD94BE}" type="datetime1">
              <a:rPr lang="zh-CN" altLang="en-US" smtClean="0"/>
              <a:pPr>
                <a:defRPr/>
              </a:pPr>
              <a:t>2015/4/9</a:t>
            </a:fld>
            <a:endParaRPr lang="en-US" altLang="zh-CN"/>
          </a:p>
        </p:txBody>
      </p:sp>
    </p:spTree>
    <p:extLst>
      <p:ext uri="{BB962C8B-B14F-4D97-AF65-F5344CB8AC3E}">
        <p14:creationId xmlns:p14="http://schemas.microsoft.com/office/powerpoint/2010/main" xmlns="" val="2771023433"/>
      </p:ext>
    </p:extLst>
  </p:cSld>
  <p:clrMapOvr>
    <a:masterClrMapping/>
  </p:clrMapOvr>
  <p:transition/>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l">
              <a:defRPr sz="2900" b="0">
                <a:latin typeface="+mj-lt"/>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05668316"/>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64" y="4408496"/>
            <a:ext cx="7774107" cy="1362075"/>
          </a:xfrm>
        </p:spPr>
        <p:txBody>
          <a:bodyPr anchor="t"/>
          <a:lstStyle>
            <a:lvl1pPr algn="l">
              <a:defRPr sz="3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64" y="2906722"/>
            <a:ext cx="7774107" cy="1501774"/>
          </a:xfrm>
        </p:spPr>
        <p:txBody>
          <a:bodyPr anchor="b"/>
          <a:lstStyle>
            <a:lvl1pPr marL="0" indent="0">
              <a:buNone/>
              <a:defRPr sz="1700"/>
            </a:lvl1pPr>
            <a:lvl2pPr marL="383800" indent="0">
              <a:buNone/>
              <a:defRPr sz="1500"/>
            </a:lvl2pPr>
            <a:lvl3pPr marL="767602" indent="0">
              <a:buNone/>
              <a:defRPr sz="1300"/>
            </a:lvl3pPr>
            <a:lvl4pPr marL="1151401" indent="0">
              <a:buNone/>
              <a:defRPr sz="1200"/>
            </a:lvl4pPr>
            <a:lvl5pPr marL="1535202" indent="0">
              <a:buNone/>
              <a:defRPr sz="1200"/>
            </a:lvl5pPr>
            <a:lvl6pPr marL="1919000" indent="0">
              <a:buNone/>
              <a:defRPr sz="1200"/>
            </a:lvl6pPr>
            <a:lvl7pPr marL="2302801" indent="0">
              <a:buNone/>
              <a:defRPr sz="1200"/>
            </a:lvl7pPr>
            <a:lvl8pPr marL="2686602" indent="0">
              <a:buNone/>
              <a:defRPr sz="1200"/>
            </a:lvl8pPr>
            <a:lvl9pPr marL="3070402" indent="0">
              <a:buNone/>
              <a:defRPr sz="1200"/>
            </a:lvl9pPr>
          </a:lstStyle>
          <a:p>
            <a:pPr lvl="0"/>
            <a:r>
              <a:rPr lang="zh-CN" altLang="en-US" smtClean="0"/>
              <a:t>单击此处编辑母版文本样式</a:t>
            </a:r>
          </a:p>
        </p:txBody>
      </p:sp>
    </p:spTree>
    <p:extLst>
      <p:ext uri="{BB962C8B-B14F-4D97-AF65-F5344CB8AC3E}">
        <p14:creationId xmlns:p14="http://schemas.microsoft.com/office/powerpoint/2010/main" xmlns="" val="804027908"/>
      </p:ext>
    </p:extLst>
  </p:cSld>
  <p:clrMapOvr>
    <a:masterClrMapping/>
  </p:clrMapOvr>
  <p:transition/>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61933" y="1600212"/>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34709" y="1600212"/>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93435658"/>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67" y="274650"/>
            <a:ext cx="8231267" cy="1142999"/>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179" y="1535112"/>
            <a:ext cx="4040631" cy="639763"/>
          </a:xfrm>
        </p:spPr>
        <p:txBody>
          <a:bodyPr anchor="b"/>
          <a:lstStyle>
            <a:lvl1pPr marL="0" indent="0">
              <a:buNone/>
              <a:defRPr sz="2000" b="1"/>
            </a:lvl1pPr>
            <a:lvl2pPr marL="383800" indent="0">
              <a:buNone/>
              <a:defRPr sz="1700" b="1"/>
            </a:lvl2pPr>
            <a:lvl3pPr marL="767602" indent="0">
              <a:buNone/>
              <a:defRPr sz="1500" b="1"/>
            </a:lvl3pPr>
            <a:lvl4pPr marL="1151401" indent="0">
              <a:buNone/>
              <a:defRPr sz="1300" b="1"/>
            </a:lvl4pPr>
            <a:lvl5pPr marL="1535202" indent="0">
              <a:buNone/>
              <a:defRPr sz="1300" b="1"/>
            </a:lvl5pPr>
            <a:lvl6pPr marL="1919000" indent="0">
              <a:buNone/>
              <a:defRPr sz="1300" b="1"/>
            </a:lvl6pPr>
            <a:lvl7pPr marL="2302801" indent="0">
              <a:buNone/>
              <a:defRPr sz="1300" b="1"/>
            </a:lvl7pPr>
            <a:lvl8pPr marL="2686602" indent="0">
              <a:buNone/>
              <a:defRPr sz="1300" b="1"/>
            </a:lvl8pPr>
            <a:lvl9pPr marL="3070402" indent="0">
              <a:buNone/>
              <a:defRPr sz="1300" b="1"/>
            </a:lvl9pPr>
          </a:lstStyle>
          <a:p>
            <a:pPr lvl="0"/>
            <a:r>
              <a:rPr lang="zh-CN" altLang="en-US" smtClean="0"/>
              <a:t>单击此处编辑母版文本样式</a:t>
            </a:r>
          </a:p>
        </p:txBody>
      </p:sp>
      <p:sp>
        <p:nvSpPr>
          <p:cNvPr id="4" name="内容占位符 3"/>
          <p:cNvSpPr>
            <a:spLocks noGrp="1"/>
          </p:cNvSpPr>
          <p:nvPr>
            <p:ph sz="half" idx="2"/>
          </p:nvPr>
        </p:nvSpPr>
        <p:spPr>
          <a:xfrm>
            <a:off x="457179" y="2174878"/>
            <a:ext cx="4040631"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112"/>
            <a:ext cx="4043012" cy="639763"/>
          </a:xfrm>
        </p:spPr>
        <p:txBody>
          <a:bodyPr anchor="b"/>
          <a:lstStyle>
            <a:lvl1pPr marL="0" indent="0">
              <a:buNone/>
              <a:defRPr sz="2000" b="1"/>
            </a:lvl1pPr>
            <a:lvl2pPr marL="383800" indent="0">
              <a:buNone/>
              <a:defRPr sz="1700" b="1"/>
            </a:lvl2pPr>
            <a:lvl3pPr marL="767602" indent="0">
              <a:buNone/>
              <a:defRPr sz="1500" b="1"/>
            </a:lvl3pPr>
            <a:lvl4pPr marL="1151401" indent="0">
              <a:buNone/>
              <a:defRPr sz="1300" b="1"/>
            </a:lvl4pPr>
            <a:lvl5pPr marL="1535202" indent="0">
              <a:buNone/>
              <a:defRPr sz="1300" b="1"/>
            </a:lvl5pPr>
            <a:lvl6pPr marL="1919000" indent="0">
              <a:buNone/>
              <a:defRPr sz="1300" b="1"/>
            </a:lvl6pPr>
            <a:lvl7pPr marL="2302801" indent="0">
              <a:buNone/>
              <a:defRPr sz="1300" b="1"/>
            </a:lvl7pPr>
            <a:lvl8pPr marL="2686602" indent="0">
              <a:buNone/>
              <a:defRPr sz="1300" b="1"/>
            </a:lvl8pPr>
            <a:lvl9pPr marL="3070402" indent="0">
              <a:buNone/>
              <a:defRPr sz="13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4878"/>
            <a:ext cx="4043012"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002360575"/>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xmlns="" val="1656145005"/>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00551861"/>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62" y="273059"/>
            <a:ext cx="3008448" cy="1162050"/>
          </a:xfrm>
        </p:spPr>
        <p:txBody>
          <a:bodyPr anchor="b"/>
          <a:lstStyle>
            <a:lvl1pPr algn="l">
              <a:defRPr sz="1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40" y="273060"/>
            <a:ext cx="5113291" cy="5854700"/>
          </a:xfrm>
        </p:spPr>
        <p:txBody>
          <a:bodyPr/>
          <a:lstStyle>
            <a:lvl1pPr>
              <a:defRPr sz="2700"/>
            </a:lvl1pPr>
            <a:lvl2pPr>
              <a:defRPr sz="25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62" y="1435100"/>
            <a:ext cx="3008448" cy="4692650"/>
          </a:xfrm>
        </p:spPr>
        <p:txBody>
          <a:bodyPr/>
          <a:lstStyle>
            <a:lvl1pPr marL="0" indent="0">
              <a:buNone/>
              <a:defRPr sz="1200"/>
            </a:lvl1pPr>
            <a:lvl2pPr marL="383800" indent="0">
              <a:buNone/>
              <a:defRPr sz="1000"/>
            </a:lvl2pPr>
            <a:lvl3pPr marL="767602" indent="0">
              <a:buNone/>
              <a:defRPr sz="900"/>
            </a:lvl3pPr>
            <a:lvl4pPr marL="1151401" indent="0">
              <a:buNone/>
              <a:defRPr sz="900"/>
            </a:lvl4pPr>
            <a:lvl5pPr marL="1535202" indent="0">
              <a:buNone/>
              <a:defRPr sz="900"/>
            </a:lvl5pPr>
            <a:lvl6pPr marL="1919000" indent="0">
              <a:buNone/>
              <a:defRPr sz="900"/>
            </a:lvl6pPr>
            <a:lvl7pPr marL="2302801" indent="0">
              <a:buNone/>
              <a:defRPr sz="900"/>
            </a:lvl7pPr>
            <a:lvl8pPr marL="2686602" indent="0">
              <a:buNone/>
              <a:defRPr sz="900"/>
            </a:lvl8pPr>
            <a:lvl9pPr marL="3070402"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658124101"/>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32" y="4802196"/>
            <a:ext cx="5487116" cy="566736"/>
          </a:xfrm>
        </p:spPr>
        <p:txBody>
          <a:bodyPr anchor="b"/>
          <a:lstStyle>
            <a:lvl1pPr algn="l">
              <a:defRPr sz="1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32" y="612783"/>
            <a:ext cx="5487116" cy="4116388"/>
          </a:xfrm>
        </p:spPr>
        <p:txBody>
          <a:bodyPr/>
          <a:lstStyle>
            <a:lvl1pPr marL="0" indent="0">
              <a:buNone/>
              <a:defRPr sz="2700"/>
            </a:lvl1pPr>
            <a:lvl2pPr marL="383800" indent="0">
              <a:buNone/>
              <a:defRPr sz="2500"/>
            </a:lvl2pPr>
            <a:lvl3pPr marL="767602" indent="0">
              <a:buNone/>
              <a:defRPr sz="2000"/>
            </a:lvl3pPr>
            <a:lvl4pPr marL="1151401" indent="0">
              <a:buNone/>
              <a:defRPr sz="1700"/>
            </a:lvl4pPr>
            <a:lvl5pPr marL="1535202" indent="0">
              <a:buNone/>
              <a:defRPr sz="1700"/>
            </a:lvl5pPr>
            <a:lvl6pPr marL="1919000" indent="0">
              <a:buNone/>
              <a:defRPr sz="1700"/>
            </a:lvl6pPr>
            <a:lvl7pPr marL="2302801" indent="0">
              <a:buNone/>
              <a:defRPr sz="1700"/>
            </a:lvl7pPr>
            <a:lvl8pPr marL="2686602" indent="0">
              <a:buNone/>
              <a:defRPr sz="1700"/>
            </a:lvl8pPr>
            <a:lvl9pPr marL="3070402" indent="0">
              <a:buNone/>
              <a:defRPr sz="1700"/>
            </a:lvl9pPr>
          </a:lstStyle>
          <a:p>
            <a:pPr lvl="0"/>
            <a:endParaRPr lang="zh-CN" altLang="en-US" noProof="0"/>
          </a:p>
        </p:txBody>
      </p:sp>
      <p:sp>
        <p:nvSpPr>
          <p:cNvPr id="4" name="文本占位符 3"/>
          <p:cNvSpPr>
            <a:spLocks noGrp="1"/>
          </p:cNvSpPr>
          <p:nvPr>
            <p:ph type="body" sz="half" idx="2"/>
          </p:nvPr>
        </p:nvSpPr>
        <p:spPr>
          <a:xfrm>
            <a:off x="1792932" y="5368953"/>
            <a:ext cx="5487116" cy="804863"/>
          </a:xfrm>
        </p:spPr>
        <p:txBody>
          <a:bodyPr/>
          <a:lstStyle>
            <a:lvl1pPr marL="0" indent="0">
              <a:buNone/>
              <a:defRPr sz="1200"/>
            </a:lvl1pPr>
            <a:lvl2pPr marL="383800" indent="0">
              <a:buNone/>
              <a:defRPr sz="1000"/>
            </a:lvl2pPr>
            <a:lvl3pPr marL="767602" indent="0">
              <a:buNone/>
              <a:defRPr sz="900"/>
            </a:lvl3pPr>
            <a:lvl4pPr marL="1151401" indent="0">
              <a:buNone/>
              <a:defRPr sz="900"/>
            </a:lvl4pPr>
            <a:lvl5pPr marL="1535202" indent="0">
              <a:buNone/>
              <a:defRPr sz="900"/>
            </a:lvl5pPr>
            <a:lvl6pPr marL="1919000" indent="0">
              <a:buNone/>
              <a:defRPr sz="900"/>
            </a:lvl6pPr>
            <a:lvl7pPr marL="2302801" indent="0">
              <a:buNone/>
              <a:defRPr sz="900"/>
            </a:lvl7pPr>
            <a:lvl8pPr marL="2686602" indent="0">
              <a:buNone/>
              <a:defRPr sz="900"/>
            </a:lvl8pPr>
            <a:lvl9pPr marL="3070402"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947849195"/>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675823973"/>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21698" y="274638"/>
            <a:ext cx="2071507"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7170" y="274638"/>
            <a:ext cx="6100233"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112588907"/>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7177" y="274650"/>
            <a:ext cx="8231267" cy="1142999"/>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61934" y="1600212"/>
            <a:ext cx="8231267" cy="4525963"/>
          </a:xfrm>
        </p:spPr>
        <p:txBody>
          <a:bodyPr/>
          <a:lstStyle/>
          <a:p>
            <a:pPr lvl="0"/>
            <a:endParaRPr lang="zh-CN" altLang="en-US" noProof="0"/>
          </a:p>
        </p:txBody>
      </p:sp>
    </p:spTree>
    <p:extLst>
      <p:ext uri="{BB962C8B-B14F-4D97-AF65-F5344CB8AC3E}">
        <p14:creationId xmlns:p14="http://schemas.microsoft.com/office/powerpoint/2010/main" xmlns="" val="1252373070"/>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1281376"/>
      </p:ext>
    </p:extLst>
  </p:cSld>
  <p:clrMapOvr>
    <a:masterClrMapping/>
  </p:clrMapOvr>
  <p:transition/>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66584471"/>
      </p:ext>
    </p:extLst>
  </p:cSld>
  <p:clrMapOvr>
    <a:masterClrMapping/>
  </p:clrMapOvr>
  <p:transition/>
  <p:timing>
    <p:tnLst>
      <p:par>
        <p:cT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宋海东">
    <p:spTree>
      <p:nvGrpSpPr>
        <p:cNvPr id="1" name=""/>
        <p:cNvGrpSpPr/>
        <p:nvPr/>
      </p:nvGrpSpPr>
      <p:grpSpPr>
        <a:xfrm>
          <a:off x="0" y="0"/>
          <a:ext cx="0" cy="0"/>
          <a:chOff x="0" y="0"/>
          <a:chExt cx="0" cy="0"/>
        </a:xfrm>
      </p:grpSpPr>
      <p:sp>
        <p:nvSpPr>
          <p:cNvPr id="2" name="标题 1"/>
          <p:cNvSpPr>
            <a:spLocks noGrp="1"/>
          </p:cNvSpPr>
          <p:nvPr>
            <p:ph type="title"/>
          </p:nvPr>
        </p:nvSpPr>
        <p:spPr>
          <a:xfrm>
            <a:off x="376281" y="4"/>
            <a:ext cx="8454749" cy="589326"/>
          </a:xfrm>
        </p:spPr>
        <p:txBody>
          <a:bodyPr/>
          <a:lstStyle>
            <a:lvl1pPr>
              <a:defRPr sz="2700"/>
            </a:lvl1pPr>
          </a:lstStyle>
          <a:p>
            <a:r>
              <a:rPr lang="zh-CN" altLang="en-US" dirty="0" smtClean="0"/>
              <a:t>单击此处编辑母版标题样式</a:t>
            </a:r>
            <a:endParaRPr lang="zh-CN" altLang="en-US" dirty="0"/>
          </a:p>
        </p:txBody>
      </p:sp>
    </p:spTree>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585" y="6"/>
            <a:ext cx="8064457" cy="588446"/>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73" y="1600015"/>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70" y="1600015"/>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70" y="3931396"/>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57175" y="400197"/>
            <a:ext cx="7830063" cy="515576"/>
          </a:xfrm>
          <a:prstGeom prst="rect">
            <a:avLst/>
          </a:prstGeom>
          <a:noFill/>
          <a:ln>
            <a:noFill/>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34315" rIns="68632" bIns="34315" numCol="1" anchor="t" anchorCtr="0" compatLnSpc="1">
            <a:prstTxWarp prst="textNoShape">
              <a:avLst/>
            </a:prstTxWarp>
            <a:spAutoFit/>
          </a:bodyPr>
          <a:lstStyle>
            <a:lvl1pPr>
              <a:defRPr lang="zh-CN" altLang="en-US" kern="1200" dirty="0">
                <a:latin typeface="+mj-lt"/>
                <a:ea typeface="Arial Unicode MS" pitchFamily="34" charset="-122"/>
                <a:cs typeface="Times New Roman" pitchFamily="18" charset="0"/>
              </a:defRPr>
            </a:lvl1pPr>
          </a:lstStyle>
          <a:p>
            <a:pPr lvl="0"/>
            <a:r>
              <a:rPr lang="zh-CN" altLang="en-US" dirty="0" smtClean="0"/>
              <a:t>单击此处编辑母版标题样式</a:t>
            </a:r>
            <a:endParaRPr lang="zh-CN" altLang="en-US" dirty="0"/>
          </a:p>
        </p:txBody>
      </p:sp>
    </p:spTree>
    <p:extLst>
      <p:ext uri="{BB962C8B-B14F-4D97-AF65-F5344CB8AC3E}">
        <p14:creationId xmlns:p14="http://schemas.microsoft.com/office/powerpoint/2010/main" xmlns="" val="1020041562"/>
      </p:ext>
    </p:extLst>
  </p:cSld>
  <p:clrMapOvr>
    <a:masterClrMapping/>
  </p:clrMapOvr>
  <p:transition/>
  <p:timing>
    <p:tnLst>
      <p:par>
        <p:cTn id="1" dur="indefinite" restart="never" nodeType="tmRoot"/>
      </p:par>
    </p:tnLst>
  </p:timing>
</p:sldLayout>
</file>

<file path=ppt/slideLayouts/slideLayout274.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569" y="5"/>
            <a:ext cx="8064457" cy="588445"/>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70" y="1600015"/>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62" y="1600016"/>
            <a:ext cx="3963666" cy="21968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62" y="3931383"/>
            <a:ext cx="3963666" cy="21968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pic>
        <p:nvPicPr>
          <p:cNvPr id="6" name="Picture 1" descr="D:\1－业务部门\1－架构与设计管理部\4－会议类\20140724架设部全员沟通大会\照片收集\logo透明.png"/>
          <p:cNvPicPr>
            <a:picLocks noChangeAspect="1" noChangeArrowheads="1"/>
          </p:cNvPicPr>
          <p:nvPr userDrawn="1"/>
        </p:nvPicPr>
        <p:blipFill>
          <a:blip r:embed="rId2" cstate="print"/>
          <a:srcRect/>
          <a:stretch>
            <a:fillRect/>
          </a:stretch>
        </p:blipFill>
        <p:spPr bwMode="auto">
          <a:xfrm>
            <a:off x="8457854" y="18444"/>
            <a:ext cx="647510" cy="890486"/>
          </a:xfrm>
          <a:prstGeom prst="rect">
            <a:avLst/>
          </a:prstGeom>
          <a:noFill/>
        </p:spPr>
      </p:pic>
    </p:spTree>
  </p:cSld>
  <p:clrMapOvr>
    <a:masterClrMapping/>
  </p:clrMapOvr>
  <p:timing>
    <p:tnLst>
      <p:par>
        <p:cT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35" name="Oval 105"/>
          <p:cNvSpPr>
            <a:spLocks noChangeArrowheads="1"/>
          </p:cNvSpPr>
          <p:nvPr userDrawn="1"/>
        </p:nvSpPr>
        <p:spPr bwMode="gray">
          <a:xfrm>
            <a:off x="179391" y="3"/>
            <a:ext cx="6804025" cy="6858000"/>
          </a:xfrm>
          <a:prstGeom prst="ellipse">
            <a:avLst/>
          </a:prstGeom>
          <a:gradFill rotWithShape="1">
            <a:gsLst>
              <a:gs pos="0">
                <a:schemeClr val="bg2">
                  <a:alpha val="44000"/>
                </a:schemeClr>
              </a:gs>
              <a:gs pos="100000">
                <a:schemeClr val="bg2">
                  <a:gamma/>
                  <a:tint val="0"/>
                  <a:invGamma/>
                  <a:alpha val="0"/>
                </a:schemeClr>
              </a:gs>
            </a:gsLst>
            <a:lin ang="0" scaled="1"/>
          </a:gradFill>
          <a:ln w="9525">
            <a:noFill/>
            <a:round/>
            <a:headEnd/>
            <a:tailEnd/>
          </a:ln>
          <a:effectLst/>
        </p:spPr>
        <p:txBody>
          <a:bodyPr wrap="none" lIns="81582" tIns="40791" rIns="81582" bIns="40791" anchor="ctr"/>
          <a:lstStyle/>
          <a:p>
            <a:endParaRPr lang="zh-CN" altLang="en-US" sz="1800" b="0" dirty="0">
              <a:solidFill>
                <a:srgbClr val="000000"/>
              </a:solidFill>
              <a:latin typeface="Calibri" pitchFamily="34" charset="0"/>
              <a:ea typeface="宋体" charset="-122"/>
            </a:endParaRPr>
          </a:p>
        </p:txBody>
      </p:sp>
      <p:sp>
        <p:nvSpPr>
          <p:cNvPr id="36" name="Rectangle 106"/>
          <p:cNvSpPr>
            <a:spLocks noChangeArrowheads="1"/>
          </p:cNvSpPr>
          <p:nvPr userDrawn="1"/>
        </p:nvSpPr>
        <p:spPr bwMode="gray">
          <a:xfrm>
            <a:off x="0" y="549278"/>
            <a:ext cx="9144000" cy="647699"/>
          </a:xfrm>
          <a:prstGeom prst="rect">
            <a:avLst/>
          </a:prstGeom>
          <a:solidFill>
            <a:schemeClr val="accent1"/>
          </a:solidFill>
          <a:ln w="9525">
            <a:noFill/>
            <a:miter lim="800000"/>
            <a:headEnd/>
            <a:tailEnd/>
          </a:ln>
          <a:effectLst/>
        </p:spPr>
        <p:txBody>
          <a:bodyPr wrap="none" lIns="81582" tIns="40791" rIns="81582" bIns="40791" anchor="ctr"/>
          <a:lstStyle/>
          <a:p>
            <a:endParaRPr lang="zh-CN" altLang="en-US" sz="1800" b="0" dirty="0">
              <a:solidFill>
                <a:srgbClr val="000000"/>
              </a:solidFill>
              <a:latin typeface="Calibri" pitchFamily="34" charset="0"/>
              <a:ea typeface="宋体" charset="-122"/>
            </a:endParaRPr>
          </a:p>
        </p:txBody>
      </p:sp>
      <p:sp>
        <p:nvSpPr>
          <p:cNvPr id="37" name="Oval 107"/>
          <p:cNvSpPr>
            <a:spLocks noChangeArrowheads="1"/>
          </p:cNvSpPr>
          <p:nvPr userDrawn="1"/>
        </p:nvSpPr>
        <p:spPr bwMode="gray">
          <a:xfrm>
            <a:off x="1116019" y="58741"/>
            <a:ext cx="865187" cy="892175"/>
          </a:xfrm>
          <a:prstGeom prst="ellipse">
            <a:avLst/>
          </a:prstGeom>
          <a:solidFill>
            <a:schemeClr val="accent2"/>
          </a:solidFill>
          <a:ln w="38100">
            <a:solidFill>
              <a:schemeClr val="bg1"/>
            </a:solidFill>
            <a:round/>
            <a:headEnd/>
            <a:tailEnd/>
          </a:ln>
          <a:effectLst>
            <a:outerShdw dist="89803" dir="2700000" algn="ctr" rotWithShape="0">
              <a:srgbClr val="000000">
                <a:alpha val="19000"/>
              </a:srgbClr>
            </a:outerShdw>
          </a:effectLst>
        </p:spPr>
        <p:txBody>
          <a:bodyPr wrap="none" lIns="81582" tIns="40791" rIns="81582" bIns="40791" anchor="ctr"/>
          <a:lstStyle/>
          <a:p>
            <a:endParaRPr lang="zh-CN" altLang="en-US" sz="1800" b="0" dirty="0">
              <a:solidFill>
                <a:srgbClr val="000000"/>
              </a:solidFill>
              <a:latin typeface="Calibri" pitchFamily="34" charset="0"/>
              <a:ea typeface="宋体" charset="-122"/>
            </a:endParaRPr>
          </a:p>
        </p:txBody>
      </p:sp>
      <p:sp>
        <p:nvSpPr>
          <p:cNvPr id="38" name="Oval 108"/>
          <p:cNvSpPr>
            <a:spLocks noChangeArrowheads="1"/>
          </p:cNvSpPr>
          <p:nvPr userDrawn="1"/>
        </p:nvSpPr>
        <p:spPr bwMode="gray">
          <a:xfrm>
            <a:off x="8101019" y="106364"/>
            <a:ext cx="790575" cy="830263"/>
          </a:xfrm>
          <a:prstGeom prst="ellipse">
            <a:avLst/>
          </a:prstGeom>
          <a:solidFill>
            <a:schemeClr val="tx2"/>
          </a:solidFill>
          <a:ln w="38100">
            <a:solidFill>
              <a:schemeClr val="bg1"/>
            </a:solidFill>
            <a:round/>
            <a:headEnd/>
            <a:tailEnd/>
          </a:ln>
          <a:effectLst>
            <a:outerShdw dist="89803" dir="2700000" algn="ctr" rotWithShape="0">
              <a:srgbClr val="000000">
                <a:alpha val="19000"/>
              </a:srgbClr>
            </a:outerShdw>
          </a:effectLst>
        </p:spPr>
        <p:txBody>
          <a:bodyPr wrap="none" lIns="81582" tIns="40791" rIns="81582" bIns="40791" anchor="ctr"/>
          <a:lstStyle/>
          <a:p>
            <a:endParaRPr lang="zh-CN" altLang="en-US" sz="1800" b="0" dirty="0">
              <a:solidFill>
                <a:srgbClr val="000000"/>
              </a:solidFill>
              <a:latin typeface="Calibri" pitchFamily="34" charset="0"/>
              <a:ea typeface="宋体" charset="-122"/>
            </a:endParaRPr>
          </a:p>
        </p:txBody>
      </p:sp>
      <p:sp>
        <p:nvSpPr>
          <p:cNvPr id="39" name="Rectangle 3"/>
          <p:cNvSpPr>
            <a:spLocks noGrp="1" noChangeArrowheads="1"/>
          </p:cNvSpPr>
          <p:nvPr>
            <p:ph idx="1"/>
          </p:nvPr>
        </p:nvSpPr>
        <p:spPr bwMode="gray">
          <a:xfrm>
            <a:off x="457203" y="1676402"/>
            <a:ext cx="8267699" cy="4648200"/>
          </a:xfrm>
          <a:prstGeom prst="rect">
            <a:avLst/>
          </a:prstGeom>
          <a:noFill/>
          <a:ln w="9525">
            <a:noFill/>
            <a:miter lim="800000"/>
            <a:headEnd/>
            <a:tailEnd/>
          </a:ln>
          <a:effectLst/>
        </p:spPr>
        <p:txBody>
          <a:bodyPr vert="horz" wrap="square" lIns="81582" tIns="40791" rIns="81582" bIns="40791"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40" name="Rectangle 5"/>
          <p:cNvSpPr>
            <a:spLocks noGrp="1" noChangeArrowheads="1"/>
          </p:cNvSpPr>
          <p:nvPr>
            <p:ph type="ftr" sz="quarter" idx="3"/>
          </p:nvPr>
        </p:nvSpPr>
        <p:spPr bwMode="gray">
          <a:xfrm>
            <a:off x="6553202" y="6553209"/>
            <a:ext cx="2133601" cy="244474"/>
          </a:xfrm>
          <a:prstGeom prst="rect">
            <a:avLst/>
          </a:prstGeom>
          <a:noFill/>
          <a:ln w="9525">
            <a:noFill/>
            <a:miter lim="800000"/>
            <a:headEnd/>
            <a:tailEnd/>
          </a:ln>
          <a:effectLst/>
        </p:spPr>
        <p:txBody>
          <a:bodyPr vert="horz" wrap="square" lIns="81582" tIns="40791" rIns="81582" bIns="40791" numCol="1" anchor="t" anchorCtr="0" compatLnSpc="1">
            <a:prstTxWarp prst="textNoShape">
              <a:avLst/>
            </a:prstTxWarp>
          </a:bodyPr>
          <a:lstStyle>
            <a:lvl1pPr algn="r">
              <a:defRPr sz="900" b="0">
                <a:ea typeface="宋体" pitchFamily="2" charset="-122"/>
              </a:defRPr>
            </a:lvl1pPr>
          </a:lstStyle>
          <a:p>
            <a:r>
              <a:rPr lang="en-US" altLang="zh-CN">
                <a:solidFill>
                  <a:srgbClr val="000000"/>
                </a:solidFill>
                <a:latin typeface="Calibri" pitchFamily="34" charset="0"/>
              </a:rPr>
              <a:t>www.themegallery.com</a:t>
            </a:r>
          </a:p>
        </p:txBody>
      </p:sp>
      <p:sp>
        <p:nvSpPr>
          <p:cNvPr id="41" name="Rectangle 6"/>
          <p:cNvSpPr>
            <a:spLocks noGrp="1" noChangeArrowheads="1"/>
          </p:cNvSpPr>
          <p:nvPr>
            <p:ph type="sldNum" sz="quarter" idx="4"/>
          </p:nvPr>
        </p:nvSpPr>
        <p:spPr bwMode="gray">
          <a:xfrm>
            <a:off x="4191004" y="6534157"/>
            <a:ext cx="838199" cy="261938"/>
          </a:xfrm>
          <a:prstGeom prst="rect">
            <a:avLst/>
          </a:prstGeom>
          <a:noFill/>
          <a:ln w="9525">
            <a:noFill/>
            <a:miter lim="800000"/>
            <a:headEnd/>
            <a:tailEnd/>
          </a:ln>
          <a:effectLst/>
        </p:spPr>
        <p:txBody>
          <a:bodyPr vert="horz" wrap="square" lIns="81582" tIns="40791" rIns="81582" bIns="40791" numCol="1" anchor="t" anchorCtr="0" compatLnSpc="1">
            <a:prstTxWarp prst="textNoShape">
              <a:avLst/>
            </a:prstTxWarp>
          </a:bodyPr>
          <a:lstStyle>
            <a:lvl1pPr algn="ctr">
              <a:defRPr sz="900" b="0">
                <a:ea typeface="宋体" pitchFamily="2" charset="-122"/>
              </a:defRPr>
            </a:lvl1pPr>
          </a:lstStyle>
          <a:p>
            <a:fld id="{27CDC714-98F4-4053-AC76-64646E6C8BD1}" type="slidenum">
              <a:rPr lang="en-US" altLang="zh-CN">
                <a:solidFill>
                  <a:srgbClr val="000000"/>
                </a:solidFill>
                <a:latin typeface="Calibri" pitchFamily="34" charset="0"/>
              </a:rPr>
              <a:pPr/>
              <a:t>‹#›</a:t>
            </a:fld>
            <a:endParaRPr lang="en-US" altLang="zh-CN">
              <a:solidFill>
                <a:srgbClr val="000000"/>
              </a:solidFill>
              <a:latin typeface="Calibri" pitchFamily="34" charset="0"/>
            </a:endParaRPr>
          </a:p>
        </p:txBody>
      </p:sp>
      <p:sp>
        <p:nvSpPr>
          <p:cNvPr id="42" name="Rectangle 2"/>
          <p:cNvSpPr>
            <a:spLocks noGrp="1" noChangeArrowheads="1"/>
          </p:cNvSpPr>
          <p:nvPr>
            <p:ph type="title"/>
          </p:nvPr>
        </p:nvSpPr>
        <p:spPr bwMode="gray">
          <a:xfrm>
            <a:off x="2057404" y="609606"/>
            <a:ext cx="6019799" cy="487362"/>
          </a:xfrm>
          <a:prstGeom prst="rect">
            <a:avLst/>
          </a:prstGeom>
          <a:noFill/>
          <a:ln w="9525">
            <a:noFill/>
            <a:miter lim="800000"/>
            <a:headEnd/>
            <a:tailEnd/>
          </a:ln>
          <a:effectLst/>
        </p:spPr>
        <p:txBody>
          <a:bodyPr vert="horz" wrap="square" lIns="81582" tIns="40791" rIns="81582" bIns="40791"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43" name="Rectangle 4"/>
          <p:cNvSpPr>
            <a:spLocks noGrp="1" noChangeArrowheads="1"/>
          </p:cNvSpPr>
          <p:nvPr>
            <p:ph type="dt" sz="half" idx="2"/>
          </p:nvPr>
        </p:nvSpPr>
        <p:spPr bwMode="gray">
          <a:xfrm>
            <a:off x="381004" y="6534157"/>
            <a:ext cx="1905000" cy="261938"/>
          </a:xfrm>
          <a:prstGeom prst="rect">
            <a:avLst/>
          </a:prstGeom>
          <a:noFill/>
          <a:ln w="9525">
            <a:noFill/>
            <a:miter lim="800000"/>
            <a:headEnd/>
            <a:tailEnd/>
          </a:ln>
          <a:effectLst/>
        </p:spPr>
        <p:txBody>
          <a:bodyPr vert="horz" wrap="square" lIns="81582" tIns="40791" rIns="81582" bIns="40791" numCol="1" anchor="t" anchorCtr="0" compatLnSpc="1">
            <a:prstTxWarp prst="textNoShape">
              <a:avLst/>
            </a:prstTxWarp>
          </a:bodyPr>
          <a:lstStyle>
            <a:lvl1pPr>
              <a:defRPr sz="900" b="0">
                <a:ea typeface="宋体" pitchFamily="2" charset="-122"/>
              </a:defRPr>
            </a:lvl1pPr>
          </a:lstStyle>
          <a:p>
            <a:endParaRPr lang="en-US" altLang="zh-CN">
              <a:solidFill>
                <a:srgbClr val="000000"/>
              </a:solidFill>
              <a:latin typeface="Calibri" pitchFamily="34" charset="0"/>
            </a:endParaRPr>
          </a:p>
        </p:txBody>
      </p:sp>
      <p:sp>
        <p:nvSpPr>
          <p:cNvPr id="44" name="Oval 111"/>
          <p:cNvSpPr>
            <a:spLocks noChangeArrowheads="1"/>
          </p:cNvSpPr>
          <p:nvPr userDrawn="1"/>
        </p:nvSpPr>
        <p:spPr bwMode="gray">
          <a:xfrm>
            <a:off x="1133482" y="76201"/>
            <a:ext cx="828675" cy="857250"/>
          </a:xfrm>
          <a:prstGeom prst="ellipse">
            <a:avLst/>
          </a:prstGeom>
          <a:blipFill dpi="0" rotWithShape="1">
            <a:blip r:embed="rId2" cstate="print"/>
            <a:srcRect/>
            <a:stretch>
              <a:fillRect/>
            </a:stretch>
          </a:blipFill>
          <a:ln w="9525">
            <a:noFill/>
            <a:round/>
            <a:headEnd/>
            <a:tailEnd/>
          </a:ln>
          <a:effectLst/>
        </p:spPr>
        <p:txBody>
          <a:bodyPr wrap="none" lIns="81582" tIns="40791" rIns="81582" bIns="40791" anchor="ctr"/>
          <a:lstStyle/>
          <a:p>
            <a:endParaRPr lang="zh-CN" altLang="en-US" sz="1800" b="0" dirty="0">
              <a:solidFill>
                <a:srgbClr val="000000"/>
              </a:solidFill>
              <a:latin typeface="Calibri" pitchFamily="34" charset="0"/>
              <a:ea typeface="宋体" charset="-122"/>
            </a:endParaRPr>
          </a:p>
        </p:txBody>
      </p:sp>
      <p:sp>
        <p:nvSpPr>
          <p:cNvPr id="47" name="Oval 112"/>
          <p:cNvSpPr>
            <a:spLocks noChangeArrowheads="1"/>
          </p:cNvSpPr>
          <p:nvPr userDrawn="1"/>
        </p:nvSpPr>
        <p:spPr bwMode="gray">
          <a:xfrm>
            <a:off x="8120063" y="123829"/>
            <a:ext cx="757237" cy="795337"/>
          </a:xfrm>
          <a:prstGeom prst="ellipse">
            <a:avLst/>
          </a:prstGeom>
          <a:blipFill dpi="0" rotWithShape="1">
            <a:blip r:embed="rId3" cstate="print"/>
            <a:srcRect/>
            <a:stretch>
              <a:fillRect/>
            </a:stretch>
          </a:blipFill>
          <a:ln w="9525">
            <a:noFill/>
            <a:round/>
            <a:headEnd/>
            <a:tailEnd/>
          </a:ln>
          <a:effectLst/>
        </p:spPr>
        <p:txBody>
          <a:bodyPr wrap="none" lIns="81582" tIns="40791" rIns="81582" bIns="40791" anchor="ctr"/>
          <a:lstStyle/>
          <a:p>
            <a:endParaRPr lang="zh-CN" altLang="en-US" sz="1800" b="0" dirty="0">
              <a:solidFill>
                <a:srgbClr val="000000"/>
              </a:solidFill>
              <a:latin typeface="Calibri" pitchFamily="34" charset="0"/>
              <a:ea typeface="宋体" charset="-122"/>
            </a:endParaRPr>
          </a:p>
        </p:txBody>
      </p:sp>
    </p:spTree>
  </p:cSld>
  <p:clrMapOvr>
    <a:masterClrMapping/>
  </p:clrMapOvr>
  <p:timing>
    <p:tnLst>
      <p:par>
        <p:cT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09706" y="157523"/>
            <a:ext cx="8154816" cy="583355"/>
          </a:xfrm>
        </p:spPr>
        <p:txBody>
          <a:bodyPr>
            <a:noAutofit/>
          </a:bodyPr>
          <a:lstStyle>
            <a:lvl1pPr>
              <a:defRPr sz="3700"/>
            </a:lvl1pPr>
            <a:extLst/>
          </a:lstStyle>
          <a:p>
            <a:pPr eaLnBrk="1" latinLnBrk="0" hangingPunct="1"/>
            <a:r>
              <a:rPr lang="zh-CN" altLang="en-US" smtClean="0"/>
              <a:t>单击此处编辑母版标题样式</a:t>
            </a:r>
            <a:endParaRPr/>
          </a:p>
        </p:txBody>
      </p:sp>
      <p:sp>
        <p:nvSpPr>
          <p:cNvPr id="9" name="Content Placeholder 8"/>
          <p:cNvSpPr>
            <a:spLocks noGrp="1"/>
          </p:cNvSpPr>
          <p:nvPr>
            <p:ph sz="quarter" idx="13"/>
          </p:nvPr>
        </p:nvSpPr>
        <p:spPr>
          <a:xfrm>
            <a:off x="609709" y="1803822"/>
            <a:ext cx="3886875" cy="4359174"/>
          </a:xfrm>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11" name="Content Placeholder 10"/>
          <p:cNvSpPr>
            <a:spLocks noGrp="1"/>
          </p:cNvSpPr>
          <p:nvPr>
            <p:ph sz="quarter" idx="14"/>
          </p:nvPr>
        </p:nvSpPr>
        <p:spPr>
          <a:xfrm>
            <a:off x="4845743" y="1803819"/>
            <a:ext cx="3886875" cy="4359176"/>
          </a:xfrm>
        </p:spPr>
        <p:txBody>
          <a:bodyPr/>
          <a:lstStyle>
            <a:extLs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a:p>
        </p:txBody>
      </p:sp>
      <p:sp>
        <p:nvSpPr>
          <p:cNvPr id="8" name="Date Placeholder 7"/>
          <p:cNvSpPr>
            <a:spLocks noGrp="1"/>
          </p:cNvSpPr>
          <p:nvPr>
            <p:ph type="dt" sz="half" idx="15"/>
          </p:nvPr>
        </p:nvSpPr>
        <p:spPr>
          <a:xfrm>
            <a:off x="6097062" y="6249852"/>
            <a:ext cx="2667463" cy="365210"/>
          </a:xfrm>
          <a:prstGeom prst="rect">
            <a:avLst/>
          </a:prstGeom>
        </p:spPr>
        <p:txBody>
          <a:bodyPr lIns="91406" tIns="45702" rIns="91406" bIns="45702" rtlCol="0"/>
          <a:lstStyle>
            <a:extLst/>
          </a:lstStyle>
          <a:p>
            <a:fld id="{E4606EA6-EFEA-4C30-9264-4F9291A5780D}" type="datetime1">
              <a:rPr lang="en-US" altLang="zh-CN" sz="1800" b="0">
                <a:solidFill>
                  <a:srgbClr val="464646"/>
                </a:solidFill>
                <a:latin typeface="Calibri" pitchFamily="34" charset="0"/>
                <a:ea typeface="宋体" charset="-122"/>
              </a:rPr>
              <a:pPr/>
              <a:t>4/9/2015</a:t>
            </a:fld>
            <a:endParaRPr altLang="en-US" sz="1800" b="0" dirty="0">
              <a:solidFill>
                <a:srgbClr val="464646"/>
              </a:solidFill>
              <a:latin typeface="Calibri" pitchFamily="34" charset="0"/>
              <a:ea typeface="华文仿宋"/>
            </a:endParaRPr>
          </a:p>
        </p:txBody>
      </p:sp>
      <p:sp>
        <p:nvSpPr>
          <p:cNvPr id="10" name="Slide Number Placeholder 9"/>
          <p:cNvSpPr>
            <a:spLocks noGrp="1"/>
          </p:cNvSpPr>
          <p:nvPr>
            <p:ph type="sldNum" sz="quarter" idx="16"/>
          </p:nvPr>
        </p:nvSpPr>
        <p:spPr>
          <a:xfrm>
            <a:off x="3" y="842683"/>
            <a:ext cx="533493" cy="97815"/>
          </a:xfrm>
          <a:prstGeom prst="rect">
            <a:avLst/>
          </a:prstGeom>
        </p:spPr>
        <p:txBody>
          <a:bodyPr lIns="91406" tIns="45702" rIns="91406" bIns="45702" rtlCol="0"/>
          <a:lstStyle>
            <a:extLst/>
          </a:lstStyle>
          <a:p>
            <a:fld id="{8F82E0A0-C266-4798-8C8F-B9F91E9DA37E}" type="slidenum">
              <a:rPr lang="en-US" altLang="zh-CN" sz="1800" b="0" smtClean="0">
                <a:solidFill>
                  <a:srgbClr val="000000"/>
                </a:solidFill>
                <a:latin typeface="Calibri" pitchFamily="34" charset="0"/>
                <a:ea typeface="宋体" charset="-122"/>
              </a:rPr>
              <a:pPr/>
              <a:t>‹#›</a:t>
            </a:fld>
            <a:endParaRPr altLang="en-US" sz="1800" b="0" dirty="0">
              <a:solidFill>
                <a:srgbClr val="000000"/>
              </a:solidFill>
              <a:latin typeface="Calibri" pitchFamily="34" charset="0"/>
              <a:ea typeface="华文仿宋"/>
            </a:endParaRPr>
          </a:p>
        </p:txBody>
      </p:sp>
      <p:sp>
        <p:nvSpPr>
          <p:cNvPr id="12" name="Footer Placeholder 11"/>
          <p:cNvSpPr>
            <a:spLocks noGrp="1"/>
          </p:cNvSpPr>
          <p:nvPr>
            <p:ph type="ftr" sz="quarter" idx="17"/>
          </p:nvPr>
        </p:nvSpPr>
        <p:spPr>
          <a:xfrm>
            <a:off x="609711" y="6249656"/>
            <a:ext cx="5422024" cy="365210"/>
          </a:xfrm>
          <a:prstGeom prst="rect">
            <a:avLst/>
          </a:prstGeom>
        </p:spPr>
        <p:txBody>
          <a:bodyPr lIns="91406" tIns="45702" rIns="91406" bIns="45702" rtlCol="0"/>
          <a:lstStyle>
            <a:extLst/>
          </a:lstStyle>
          <a:p>
            <a:endParaRPr altLang="en-US" sz="1800" b="0" dirty="0">
              <a:solidFill>
                <a:srgbClr val="464646"/>
              </a:solidFill>
              <a:latin typeface="Calibri" pitchFamily="34" charset="0"/>
              <a:ea typeface="华文仿宋"/>
            </a:endParaRPr>
          </a:p>
        </p:txBody>
      </p:sp>
      <p:pic>
        <p:nvPicPr>
          <p:cNvPr id="13" name="Picture 1" descr="D:\1－业务部门\1－架构与设计管理部\4－会议类\20140724架设部全员沟通大会\照片收集\logo透明.png"/>
          <p:cNvPicPr>
            <a:picLocks noChangeAspect="1" noChangeArrowheads="1"/>
          </p:cNvPicPr>
          <p:nvPr userDrawn="1"/>
        </p:nvPicPr>
        <p:blipFill>
          <a:blip r:embed="rId2" cstate="print"/>
          <a:srcRect/>
          <a:stretch>
            <a:fillRect/>
          </a:stretch>
        </p:blipFill>
        <p:spPr bwMode="auto">
          <a:xfrm>
            <a:off x="8457854" y="18444"/>
            <a:ext cx="647510" cy="890486"/>
          </a:xfrm>
          <a:prstGeom prst="rect">
            <a:avLst/>
          </a:prstGeom>
          <a:noFill/>
        </p:spPr>
      </p:pic>
    </p:spTree>
  </p:cSld>
  <p:clrMapOvr>
    <a:masterClrMapping/>
  </p:clrMapOvr>
  <p:timing>
    <p:tnLst>
      <p:par>
        <p:cT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569" y="5"/>
            <a:ext cx="8064457" cy="588445"/>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70" y="1600015"/>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62" y="1600016"/>
            <a:ext cx="3963666" cy="21968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62" y="3931383"/>
            <a:ext cx="3963666" cy="219686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52577" y="44465"/>
            <a:ext cx="7746757" cy="871741"/>
          </a:xfrm>
        </p:spPr>
        <p:txBody>
          <a:bodyPr/>
          <a:lstStyle/>
          <a:p>
            <a:r>
              <a:rPr lang="en-US" altLang="zh-CN" smtClean="0"/>
              <a:t>Click to edit Master title style</a:t>
            </a:r>
            <a:endParaRPr lang="zh-CN" altLang="en-US"/>
          </a:p>
        </p:txBody>
      </p:sp>
      <p:sp>
        <p:nvSpPr>
          <p:cNvPr id="3" name="Table Placeholder 2"/>
          <p:cNvSpPr>
            <a:spLocks noGrp="1"/>
          </p:cNvSpPr>
          <p:nvPr>
            <p:ph type="tbl" idx="1"/>
          </p:nvPr>
        </p:nvSpPr>
        <p:spPr>
          <a:xfrm>
            <a:off x="652577" y="1641863"/>
            <a:ext cx="7930939" cy="4195146"/>
          </a:xfrm>
        </p:spPr>
        <p:txBody>
          <a:bodyPr/>
          <a:lstStyle/>
          <a:p>
            <a:pPr lvl="0"/>
            <a:endParaRPr lang="zh-CN" altLang="en-US" noProof="0" smtClean="0"/>
          </a:p>
        </p:txBody>
      </p:sp>
      <p:sp>
        <p:nvSpPr>
          <p:cNvPr id="4" name="Rectangle 10"/>
          <p:cNvSpPr>
            <a:spLocks noGrp="1" noChangeArrowheads="1"/>
          </p:cNvSpPr>
          <p:nvPr>
            <p:ph type="dt" sz="half" idx="10"/>
          </p:nvPr>
        </p:nvSpPr>
        <p:spPr>
          <a:xfrm>
            <a:off x="6362221" y="6491210"/>
            <a:ext cx="2097451" cy="455718"/>
          </a:xfrm>
          <a:prstGeom prst="rect">
            <a:avLst/>
          </a:prstGeom>
          <a:ln/>
        </p:spPr>
        <p:txBody>
          <a:bodyPr lIns="91406" tIns="45702" rIns="91406" bIns="45702"/>
          <a:lstStyle>
            <a:lvl1pPr>
              <a:defRPr/>
            </a:lvl1pPr>
          </a:lstStyle>
          <a:p>
            <a:pPr>
              <a:defRPr/>
            </a:pPr>
            <a:r>
              <a:rPr lang="de-DE" altLang="zh-CN" sz="1800" b="0" dirty="0">
                <a:solidFill>
                  <a:srgbClr val="000000"/>
                </a:solidFill>
                <a:latin typeface="Calibri" pitchFamily="34" charset="0"/>
                <a:ea typeface="宋体" charset="-122"/>
              </a:rPr>
              <a:t>Page </a:t>
            </a:r>
            <a:fld id="{F7DCEE43-CCD6-4BF2-9C6A-DEE52D4245D8}" type="slidenum">
              <a:rPr lang="de-DE" altLang="zh-CN" sz="1800" b="0">
                <a:solidFill>
                  <a:srgbClr val="000000"/>
                </a:solidFill>
                <a:latin typeface="Calibri" pitchFamily="34" charset="0"/>
                <a:ea typeface="宋体" charset="-122"/>
              </a:rPr>
              <a:pPr>
                <a:defRPr/>
              </a:pPr>
              <a:t>‹#›</a:t>
            </a:fld>
            <a:endParaRPr lang="en-GB" altLang="zh-CN" sz="1800" b="0" dirty="0">
              <a:solidFill>
                <a:srgbClr val="000000"/>
              </a:solidFill>
              <a:latin typeface="Calibri" pitchFamily="34" charset="0"/>
              <a:ea typeface="宋体" charset="-122"/>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1"/>
          </p:nvPr>
        </p:nvSpPr>
        <p:spPr>
          <a:xfrm>
            <a:off x="6373310" y="6357828"/>
            <a:ext cx="2133970" cy="365210"/>
          </a:xfrm>
          <a:prstGeom prst="rect">
            <a:avLst/>
          </a:prstGeom>
        </p:spPr>
        <p:txBody>
          <a:bodyPr lIns="117044" tIns="58521" rIns="117044" bIns="58521"/>
          <a:lstStyle/>
          <a:p>
            <a:r>
              <a:rPr lang="en-US" sz="1800" b="0" dirty="0" smtClean="0">
                <a:solidFill>
                  <a:srgbClr val="000000"/>
                </a:solidFill>
                <a:latin typeface="Calibri" pitchFamily="34" charset="0"/>
                <a:ea typeface="宋体" charset="-122"/>
              </a:rPr>
              <a:t>Page </a:t>
            </a:r>
            <a:fld id="{969776EF-7ECD-4F70-8FFC-FBF4BDC987E6}" type="slidenum">
              <a:rPr lang="en-US" sz="1800" b="0" smtClean="0">
                <a:solidFill>
                  <a:srgbClr val="000000"/>
                </a:solidFill>
                <a:latin typeface="Calibri" pitchFamily="34" charset="0"/>
                <a:ea typeface="宋体" charset="-122"/>
              </a:rPr>
              <a:pPr/>
              <a:t>‹#›</a:t>
            </a:fld>
            <a:endParaRPr lang="en-US" sz="1800" b="0" dirty="0">
              <a:solidFill>
                <a:srgbClr val="000000"/>
              </a:solidFill>
              <a:latin typeface="Calibri" pitchFamily="34" charset="0"/>
              <a:ea typeface="宋体" charset="-122"/>
            </a:endParaRPr>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7"/>
            <a:ext cx="7773988" cy="1471613"/>
          </a:xfrm>
          <a:prstGeom prst="rect">
            <a:avLst/>
          </a:prstGeom>
        </p:spPr>
        <p:txBody>
          <a:bodyPr lIns="91406" tIns="45702" rIns="91406" bIns="45702"/>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788"/>
            <a:ext cx="6402388" cy="1752600"/>
          </a:xfrm>
          <a:prstGeom prst="rect">
            <a:avLst/>
          </a:prstGeom>
        </p:spPr>
        <p:txBody>
          <a:bodyPr lIns="91406" tIns="45702" rIns="91406" bIns="45702"/>
          <a:lstStyle>
            <a:lvl1pPr marL="0" indent="0" algn="ctr">
              <a:buNone/>
              <a:defRPr/>
            </a:lvl1pPr>
            <a:lvl2pPr marL="457025" indent="0" algn="ctr">
              <a:buNone/>
              <a:defRPr/>
            </a:lvl2pPr>
            <a:lvl3pPr marL="914049" indent="0" algn="ctr">
              <a:buNone/>
              <a:defRPr/>
            </a:lvl3pPr>
            <a:lvl4pPr marL="1371073" indent="0" algn="ctr">
              <a:buNone/>
              <a:defRPr/>
            </a:lvl4pPr>
            <a:lvl5pPr marL="1828098" indent="0" algn="ctr">
              <a:buNone/>
              <a:defRPr/>
            </a:lvl5pPr>
            <a:lvl6pPr marL="2285122" indent="0" algn="ctr">
              <a:buNone/>
              <a:defRPr/>
            </a:lvl6pPr>
            <a:lvl7pPr marL="2742147" indent="0" algn="ctr">
              <a:buNone/>
              <a:defRPr/>
            </a:lvl7pPr>
            <a:lvl8pPr marL="3199170" indent="0" algn="ctr">
              <a:buNone/>
              <a:defRPr/>
            </a:lvl8pPr>
            <a:lvl9pPr marL="3656194"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1"/>
            <a:ext cx="8231188" cy="1142999"/>
          </a:xfrm>
          <a:prstGeom prst="rect">
            <a:avLst/>
          </a:prstGeom>
        </p:spPr>
        <p:txBody>
          <a:bodyPr lIns="91406" tIns="45702" rIns="91406" bIns="45702"/>
          <a:lstStyle/>
          <a:p>
            <a:r>
              <a:rPr lang="zh-CN" altLang="en-US" smtClean="0"/>
              <a:t>单击此处编辑母版标题样式</a:t>
            </a:r>
            <a:endParaRPr lang="zh-CN" altLang="en-US"/>
          </a:p>
        </p:txBody>
      </p:sp>
      <p:sp>
        <p:nvSpPr>
          <p:cNvPr id="3" name="内容占位符 2"/>
          <p:cNvSpPr>
            <a:spLocks noGrp="1"/>
          </p:cNvSpPr>
          <p:nvPr>
            <p:ph idx="1"/>
          </p:nvPr>
        </p:nvSpPr>
        <p:spPr>
          <a:xfrm>
            <a:off x="457201" y="1600200"/>
            <a:ext cx="8231188" cy="4527550"/>
          </a:xfrm>
          <a:prstGeom prst="rect">
            <a:avLst/>
          </a:prstGeom>
        </p:spPr>
        <p:txBody>
          <a:bodyPr lIns="91406" tIns="45702" rIns="91406" bIns="45702"/>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6" y="4408490"/>
            <a:ext cx="7773987" cy="1362075"/>
          </a:xfrm>
          <a:prstGeom prst="rect">
            <a:avLst/>
          </a:prstGeom>
        </p:spPr>
        <p:txBody>
          <a:bodyPr lIns="91406" tIns="45702" rIns="91406" bIns="45702"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6" y="2906716"/>
            <a:ext cx="7773987" cy="1501774"/>
          </a:xfrm>
          <a:prstGeom prst="rect">
            <a:avLst/>
          </a:prstGeom>
        </p:spPr>
        <p:txBody>
          <a:bodyPr lIns="91406" tIns="45702" rIns="91406" bIns="45702" anchor="b"/>
          <a:lstStyle>
            <a:lvl1pPr marL="0" indent="0">
              <a:buNone/>
              <a:defRPr sz="2000"/>
            </a:lvl1pPr>
            <a:lvl2pPr marL="457025" indent="0">
              <a:buNone/>
              <a:defRPr sz="1800"/>
            </a:lvl2pPr>
            <a:lvl3pPr marL="914049" indent="0">
              <a:buNone/>
              <a:defRPr sz="1600"/>
            </a:lvl3pPr>
            <a:lvl4pPr marL="1371073" indent="0">
              <a:buNone/>
              <a:defRPr sz="1400"/>
            </a:lvl4pPr>
            <a:lvl5pPr marL="1828098" indent="0">
              <a:buNone/>
              <a:defRPr sz="1400"/>
            </a:lvl5pPr>
            <a:lvl6pPr marL="2285122" indent="0">
              <a:buNone/>
              <a:defRPr sz="1400"/>
            </a:lvl6pPr>
            <a:lvl7pPr marL="2742147" indent="0">
              <a:buNone/>
              <a:defRPr sz="1400"/>
            </a:lvl7pPr>
            <a:lvl8pPr marL="3199170" indent="0">
              <a:buNone/>
              <a:defRPr sz="1400"/>
            </a:lvl8pPr>
            <a:lvl9pPr marL="3656194" indent="0">
              <a:buNone/>
              <a:defRPr sz="1400"/>
            </a:lvl9pPr>
          </a:lstStyle>
          <a:p>
            <a:pPr lvl="0"/>
            <a:r>
              <a:rPr lang="zh-CN" altLang="en-US" smtClean="0"/>
              <a:t>单击此处编辑母版文本样式</a:t>
            </a:r>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1"/>
            <a:ext cx="8231188" cy="1142999"/>
          </a:xfrm>
          <a:prstGeom prst="rect">
            <a:avLst/>
          </a:prstGeom>
        </p:spPr>
        <p:txBody>
          <a:bodyPr lIns="91406" tIns="45702" rIns="91406" bIns="45702"/>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7550"/>
          </a:xfrm>
          <a:prstGeom prst="rect">
            <a:avLst/>
          </a:prstGeom>
        </p:spPr>
        <p:txBody>
          <a:bodyPr lIns="91406" tIns="45702" rIns="91406" bIns="45702"/>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40188" cy="4527550"/>
          </a:xfrm>
          <a:prstGeom prst="rect">
            <a:avLst/>
          </a:prstGeom>
        </p:spPr>
        <p:txBody>
          <a:bodyPr lIns="91406" tIns="45702" rIns="91406" bIns="45702"/>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1"/>
            <a:ext cx="8231188" cy="1142999"/>
          </a:xfrm>
          <a:prstGeom prst="rect">
            <a:avLst/>
          </a:prstGeom>
        </p:spPr>
        <p:txBody>
          <a:bodyPr lIns="91406" tIns="45702" rIns="91406" bIns="45702"/>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2"/>
            <a:ext cx="4040188" cy="639763"/>
          </a:xfrm>
          <a:prstGeom prst="rect">
            <a:avLst/>
          </a:prstGeom>
        </p:spPr>
        <p:txBody>
          <a:bodyPr lIns="91406" tIns="45702" rIns="91406" bIns="45702" anchor="b"/>
          <a:lstStyle>
            <a:lvl1pPr marL="0" indent="0">
              <a:buNone/>
              <a:defRPr sz="2400" b="1"/>
            </a:lvl1pPr>
            <a:lvl2pPr marL="457025" indent="0">
              <a:buNone/>
              <a:defRPr sz="2000" b="1"/>
            </a:lvl2pPr>
            <a:lvl3pPr marL="914049" indent="0">
              <a:buNone/>
              <a:defRPr sz="1800" b="1"/>
            </a:lvl3pPr>
            <a:lvl4pPr marL="1371073" indent="0">
              <a:buNone/>
              <a:defRPr sz="1600" b="1"/>
            </a:lvl4pPr>
            <a:lvl5pPr marL="1828098" indent="0">
              <a:buNone/>
              <a:defRPr sz="1600" b="1"/>
            </a:lvl5pPr>
            <a:lvl6pPr marL="2285122" indent="0">
              <a:buNone/>
              <a:defRPr sz="1600" b="1"/>
            </a:lvl6pPr>
            <a:lvl7pPr marL="2742147" indent="0">
              <a:buNone/>
              <a:defRPr sz="1600" b="1"/>
            </a:lvl7pPr>
            <a:lvl8pPr marL="3199170" indent="0">
              <a:buNone/>
              <a:defRPr sz="1600" b="1"/>
            </a:lvl8pPr>
            <a:lvl9pPr marL="3656194"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6"/>
            <a:ext cx="4040188" cy="3952875"/>
          </a:xfrm>
          <a:prstGeom prst="rect">
            <a:avLst/>
          </a:prstGeom>
        </p:spPr>
        <p:txBody>
          <a:bodyPr lIns="91406" tIns="45702" rIns="91406" bIns="45702"/>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6" y="1535112"/>
            <a:ext cx="4041775" cy="639763"/>
          </a:xfrm>
          <a:prstGeom prst="rect">
            <a:avLst/>
          </a:prstGeom>
        </p:spPr>
        <p:txBody>
          <a:bodyPr lIns="91406" tIns="45702" rIns="91406" bIns="45702" anchor="b"/>
          <a:lstStyle>
            <a:lvl1pPr marL="0" indent="0">
              <a:buNone/>
              <a:defRPr sz="2400" b="1"/>
            </a:lvl1pPr>
            <a:lvl2pPr marL="457025" indent="0">
              <a:buNone/>
              <a:defRPr sz="2000" b="1"/>
            </a:lvl2pPr>
            <a:lvl3pPr marL="914049" indent="0">
              <a:buNone/>
              <a:defRPr sz="1800" b="1"/>
            </a:lvl3pPr>
            <a:lvl4pPr marL="1371073" indent="0">
              <a:buNone/>
              <a:defRPr sz="1600" b="1"/>
            </a:lvl4pPr>
            <a:lvl5pPr marL="1828098" indent="0">
              <a:buNone/>
              <a:defRPr sz="1600" b="1"/>
            </a:lvl5pPr>
            <a:lvl6pPr marL="2285122" indent="0">
              <a:buNone/>
              <a:defRPr sz="1600" b="1"/>
            </a:lvl6pPr>
            <a:lvl7pPr marL="2742147" indent="0">
              <a:buNone/>
              <a:defRPr sz="1600" b="1"/>
            </a:lvl7pPr>
            <a:lvl8pPr marL="3199170" indent="0">
              <a:buNone/>
              <a:defRPr sz="1600" b="1"/>
            </a:lvl8pPr>
            <a:lvl9pPr marL="3656194"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6" y="2174876"/>
            <a:ext cx="4041775" cy="3952875"/>
          </a:xfrm>
          <a:prstGeom prst="rect">
            <a:avLst/>
          </a:prstGeom>
        </p:spPr>
        <p:txBody>
          <a:bodyPr lIns="91406" tIns="45702" rIns="91406" bIns="45702"/>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1"/>
            <a:ext cx="8231188" cy="1142999"/>
          </a:xfrm>
          <a:prstGeom prst="rect">
            <a:avLst/>
          </a:prstGeom>
        </p:spPr>
        <p:txBody>
          <a:bodyPr lIns="91406" tIns="45702" rIns="91406" bIns="45702"/>
          <a:lstStyle/>
          <a:p>
            <a:r>
              <a:rPr lang="zh-CN" altLang="en-US" smtClean="0"/>
              <a:t>单击此处编辑母版标题样式</a:t>
            </a:r>
            <a:endParaRPr lang="zh-CN" altLang="en-US"/>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73053"/>
            <a:ext cx="3008313" cy="1162050"/>
          </a:xfrm>
          <a:prstGeom prst="rect">
            <a:avLst/>
          </a:prstGeom>
        </p:spPr>
        <p:txBody>
          <a:bodyPr lIns="91406" tIns="45702" rIns="91406" bIns="45702"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4700"/>
          </a:xfrm>
          <a:prstGeom prst="rect">
            <a:avLst/>
          </a:prstGeom>
        </p:spPr>
        <p:txBody>
          <a:bodyPr lIns="91406" tIns="45702" rIns="91406" bIns="45702"/>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435100"/>
            <a:ext cx="3008313" cy="4692650"/>
          </a:xfrm>
          <a:prstGeom prst="rect">
            <a:avLst/>
          </a:prstGeom>
        </p:spPr>
        <p:txBody>
          <a:bodyPr lIns="91406" tIns="45702" rIns="91406" bIns="45702"/>
          <a:lstStyle>
            <a:lvl1pPr marL="0" indent="0">
              <a:buNone/>
              <a:defRPr sz="1400"/>
            </a:lvl1pPr>
            <a:lvl2pPr marL="457025" indent="0">
              <a:buNone/>
              <a:defRPr sz="1200"/>
            </a:lvl2pPr>
            <a:lvl3pPr marL="914049" indent="0">
              <a:buNone/>
              <a:defRPr sz="1000"/>
            </a:lvl3pPr>
            <a:lvl4pPr marL="1371073" indent="0">
              <a:buNone/>
              <a:defRPr sz="900"/>
            </a:lvl4pPr>
            <a:lvl5pPr marL="1828098" indent="0">
              <a:buNone/>
              <a:defRPr sz="900"/>
            </a:lvl5pPr>
            <a:lvl6pPr marL="2285122" indent="0">
              <a:buNone/>
              <a:defRPr sz="900"/>
            </a:lvl6pPr>
            <a:lvl7pPr marL="2742147" indent="0">
              <a:buNone/>
              <a:defRPr sz="900"/>
            </a:lvl7pPr>
            <a:lvl8pPr marL="3199170" indent="0">
              <a:buNone/>
              <a:defRPr sz="900"/>
            </a:lvl8pPr>
            <a:lvl9pPr marL="3656194" indent="0">
              <a:buNone/>
              <a:defRPr sz="900"/>
            </a:lvl9pPr>
          </a:lstStyle>
          <a:p>
            <a:pPr lvl="0"/>
            <a:r>
              <a:rPr lang="zh-CN" altLang="en-US" smtClean="0"/>
              <a:t>单击此处编辑母版文本样式</a:t>
            </a: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2190"/>
            <a:ext cx="5487987" cy="566736"/>
          </a:xfrm>
          <a:prstGeom prst="rect">
            <a:avLst/>
          </a:prstGeom>
        </p:spPr>
        <p:txBody>
          <a:bodyPr lIns="91406" tIns="45702" rIns="91406" bIns="45702"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7"/>
            <a:ext cx="5487987" cy="4116388"/>
          </a:xfrm>
          <a:prstGeom prst="rect">
            <a:avLst/>
          </a:prstGeom>
        </p:spPr>
        <p:txBody>
          <a:bodyPr lIns="91406" tIns="45702" rIns="91406" bIns="45702"/>
          <a:lstStyle>
            <a:lvl1pPr marL="0" indent="0">
              <a:buNone/>
              <a:defRPr sz="3200"/>
            </a:lvl1pPr>
            <a:lvl2pPr marL="457025" indent="0">
              <a:buNone/>
              <a:defRPr sz="2800"/>
            </a:lvl2pPr>
            <a:lvl3pPr marL="914049" indent="0">
              <a:buNone/>
              <a:defRPr sz="2400"/>
            </a:lvl3pPr>
            <a:lvl4pPr marL="1371073" indent="0">
              <a:buNone/>
              <a:defRPr sz="2000"/>
            </a:lvl4pPr>
            <a:lvl5pPr marL="1828098" indent="0">
              <a:buNone/>
              <a:defRPr sz="2000"/>
            </a:lvl5pPr>
            <a:lvl6pPr marL="2285122" indent="0">
              <a:buNone/>
              <a:defRPr sz="2000"/>
            </a:lvl6pPr>
            <a:lvl7pPr marL="2742147" indent="0">
              <a:buNone/>
              <a:defRPr sz="2000"/>
            </a:lvl7pPr>
            <a:lvl8pPr marL="3199170" indent="0">
              <a:buNone/>
              <a:defRPr sz="2000"/>
            </a:lvl8pPr>
            <a:lvl9pPr marL="3656194" indent="0">
              <a:buNone/>
              <a:defRPr sz="2000"/>
            </a:lvl9pPr>
          </a:lstStyle>
          <a:p>
            <a:endParaRPr lang="zh-CN" altLang="en-US"/>
          </a:p>
        </p:txBody>
      </p:sp>
      <p:sp>
        <p:nvSpPr>
          <p:cNvPr id="4" name="文本占位符 3"/>
          <p:cNvSpPr>
            <a:spLocks noGrp="1"/>
          </p:cNvSpPr>
          <p:nvPr>
            <p:ph type="body" sz="half" idx="2"/>
          </p:nvPr>
        </p:nvSpPr>
        <p:spPr>
          <a:xfrm>
            <a:off x="1792288" y="5368927"/>
            <a:ext cx="5487987" cy="804863"/>
          </a:xfrm>
          <a:prstGeom prst="rect">
            <a:avLst/>
          </a:prstGeom>
        </p:spPr>
        <p:txBody>
          <a:bodyPr lIns="91406" tIns="45702" rIns="91406" bIns="45702"/>
          <a:lstStyle>
            <a:lvl1pPr marL="0" indent="0">
              <a:buNone/>
              <a:defRPr sz="1400"/>
            </a:lvl1pPr>
            <a:lvl2pPr marL="457025" indent="0">
              <a:buNone/>
              <a:defRPr sz="1200"/>
            </a:lvl2pPr>
            <a:lvl3pPr marL="914049" indent="0">
              <a:buNone/>
              <a:defRPr sz="1000"/>
            </a:lvl3pPr>
            <a:lvl4pPr marL="1371073" indent="0">
              <a:buNone/>
              <a:defRPr sz="900"/>
            </a:lvl4pPr>
            <a:lvl5pPr marL="1828098" indent="0">
              <a:buNone/>
              <a:defRPr sz="900"/>
            </a:lvl5pPr>
            <a:lvl6pPr marL="2285122" indent="0">
              <a:buNone/>
              <a:defRPr sz="900"/>
            </a:lvl6pPr>
            <a:lvl7pPr marL="2742147" indent="0">
              <a:buNone/>
              <a:defRPr sz="900"/>
            </a:lvl7pPr>
            <a:lvl8pPr marL="3199170" indent="0">
              <a:buNone/>
              <a:defRPr sz="900"/>
            </a:lvl8pPr>
            <a:lvl9pPr marL="3656194" indent="0">
              <a:buNone/>
              <a:defRPr sz="900"/>
            </a:lvl9pPr>
          </a:lstStyle>
          <a:p>
            <a:pPr lvl="0"/>
            <a:r>
              <a:rPr lang="zh-CN" altLang="en-US" smtClean="0"/>
              <a:t>单击此处编辑母版文本样式</a:t>
            </a:r>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1" y="274641"/>
            <a:ext cx="8231188" cy="1142999"/>
          </a:xfrm>
          <a:prstGeom prst="rect">
            <a:avLst/>
          </a:prstGeom>
        </p:spPr>
        <p:txBody>
          <a:bodyPr lIns="91406" tIns="45702" rIns="91406" bIns="45702"/>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1" y="1600200"/>
            <a:ext cx="8231188" cy="4527550"/>
          </a:xfrm>
          <a:prstGeom prst="rect">
            <a:avLst/>
          </a:prstGeom>
        </p:spPr>
        <p:txBody>
          <a:bodyPr vert="eaVert" lIns="91406" tIns="45702" rIns="91406" bIns="45702"/>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91" y="274638"/>
            <a:ext cx="2057400" cy="5853112"/>
          </a:xfrm>
          <a:prstGeom prst="rect">
            <a:avLst/>
          </a:prstGeom>
        </p:spPr>
        <p:txBody>
          <a:bodyPr vert="eaVert" lIns="91406" tIns="45702" rIns="91406" bIns="45702"/>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lIns="91406" tIns="45702" rIns="91406" bIns="45702"/>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4041" name="Picture 9" descr="Logo"/>
          <p:cNvPicPr preferRelativeResize="0">
            <a:picLocks noChangeArrowheads="1"/>
          </p:cNvPicPr>
          <p:nvPr/>
        </p:nvPicPr>
        <p:blipFill>
          <a:blip r:embed="rId2" cstate="print"/>
          <a:srcRect/>
          <a:stretch>
            <a:fillRect/>
          </a:stretch>
        </p:blipFill>
        <p:spPr bwMode="auto">
          <a:xfrm>
            <a:off x="7510182" y="5590883"/>
            <a:ext cx="763721" cy="763764"/>
          </a:xfrm>
          <a:prstGeom prst="rect">
            <a:avLst/>
          </a:prstGeom>
          <a:noFill/>
          <a:ln w="9525">
            <a:noFill/>
            <a:miter lim="800000"/>
            <a:headEnd/>
            <a:tailEnd/>
          </a:ln>
        </p:spPr>
      </p:pic>
      <p:pic>
        <p:nvPicPr>
          <p:cNvPr id="44042" name="Picture 10" descr="2"/>
          <p:cNvPicPr>
            <a:picLocks noChangeAspect="1" noChangeArrowheads="1"/>
          </p:cNvPicPr>
          <p:nvPr/>
        </p:nvPicPr>
        <p:blipFill>
          <a:blip r:embed="rId3" cstate="print"/>
          <a:srcRect/>
          <a:stretch>
            <a:fillRect/>
          </a:stretch>
        </p:blipFill>
        <p:spPr bwMode="auto">
          <a:xfrm>
            <a:off x="0" y="782819"/>
            <a:ext cx="9145588" cy="3810882"/>
          </a:xfrm>
          <a:prstGeom prst="rect">
            <a:avLst/>
          </a:prstGeom>
          <a:noFill/>
        </p:spPr>
      </p:pic>
      <p:sp>
        <p:nvSpPr>
          <p:cNvPr id="44047" name="Rectangle 15"/>
          <p:cNvSpPr>
            <a:spLocks noGrp="1" noChangeArrowheads="1"/>
          </p:cNvSpPr>
          <p:nvPr>
            <p:ph type="ctrTitle" sz="quarter"/>
          </p:nvPr>
        </p:nvSpPr>
        <p:spPr>
          <a:xfrm>
            <a:off x="636699" y="1392564"/>
            <a:ext cx="5304758" cy="1667262"/>
          </a:xfrm>
        </p:spPr>
        <p:txBody>
          <a:bodyPr/>
          <a:lstStyle>
            <a:lvl1pPr>
              <a:defRPr sz="4300" b="1">
                <a:solidFill>
                  <a:schemeClr val="bg1"/>
                </a:solidFill>
              </a:defRPr>
            </a:lvl1pPr>
          </a:lstStyle>
          <a:p>
            <a:r>
              <a:rPr lang="zh-CN" altLang="en-US" smtClean="0"/>
              <a:t>单击此处编辑母版标题样式</a:t>
            </a:r>
            <a:endParaRPr lang="zh-CN" altLang="en-US"/>
          </a:p>
        </p:txBody>
      </p:sp>
      <p:sp>
        <p:nvSpPr>
          <p:cNvPr id="44048" name="Rectangle 16"/>
          <p:cNvSpPr>
            <a:spLocks noGrp="1" noChangeArrowheads="1"/>
          </p:cNvSpPr>
          <p:nvPr>
            <p:ph type="subTitle" sz="quarter" idx="1"/>
          </p:nvPr>
        </p:nvSpPr>
        <p:spPr>
          <a:xfrm>
            <a:off x="684336" y="3183680"/>
            <a:ext cx="5306346" cy="865387"/>
          </a:xfrm>
        </p:spPr>
        <p:txBody>
          <a:bodyPr lIns="80115" tIns="40057" rIns="80115" bIns="40057"/>
          <a:lstStyle>
            <a:lvl1pPr marL="0" indent="0">
              <a:buFont typeface="Wingdings" pitchFamily="2" charset="2"/>
              <a:buNone/>
              <a:defRPr sz="2800">
                <a:solidFill>
                  <a:schemeClr val="bg1"/>
                </a:solidFill>
                <a:latin typeface="华文细黑" pitchFamily="2" charset="-122"/>
              </a:defRPr>
            </a:lvl1pPr>
          </a:lstStyle>
          <a:p>
            <a:r>
              <a:rPr lang="zh-CN" altLang="en-US" smtClean="0"/>
              <a:t>单击此处编辑母版副标题样式</a:t>
            </a:r>
            <a:endParaRPr lang="zh-CN" altLang="en-US"/>
          </a:p>
        </p:txBody>
      </p:sp>
      <p:sp>
        <p:nvSpPr>
          <p:cNvPr id="44052" name="Text Box 20"/>
          <p:cNvSpPr txBox="1">
            <a:spLocks noChangeArrowheads="1"/>
          </p:cNvSpPr>
          <p:nvPr/>
        </p:nvSpPr>
        <p:spPr bwMode="auto">
          <a:xfrm>
            <a:off x="652580" y="6208562"/>
            <a:ext cx="2613207" cy="265552"/>
          </a:xfrm>
          <a:prstGeom prst="rect">
            <a:avLst/>
          </a:prstGeom>
          <a:noFill/>
          <a:ln w="9525">
            <a:noFill/>
            <a:miter lim="800000"/>
            <a:headEnd/>
            <a:tailEnd/>
          </a:ln>
        </p:spPr>
        <p:txBody>
          <a:bodyPr wrap="none" lIns="80101" tIns="40052" rIns="80101" bIns="40052">
            <a:spAutoFit/>
          </a:bodyPr>
          <a:lstStyle/>
          <a:p>
            <a:pPr defTabSz="801460" eaLnBrk="0" hangingPunct="0"/>
            <a:r>
              <a:rPr lang="en-US" altLang="zh-CN" sz="1200" b="0" dirty="0">
                <a:solidFill>
                  <a:srgbClr val="000000"/>
                </a:solidFill>
                <a:latin typeface="FrutigerNext LT Bold" pitchFamily="1" charset="0"/>
                <a:ea typeface="ＭＳ Ｐゴシック" pitchFamily="34" charset="-128"/>
              </a:rPr>
              <a:t>HUAWEI TECHNOLOGIES CO., LTD.</a:t>
            </a:r>
            <a:endParaRPr lang="en-US" altLang="zh-CN" sz="2200" b="0" dirty="0">
              <a:solidFill>
                <a:srgbClr val="000000"/>
              </a:solidFill>
              <a:latin typeface="Arial" charset="0"/>
              <a:ea typeface="ＭＳ Ｐゴシック" pitchFamily="34" charset="-128"/>
            </a:endParaRPr>
          </a:p>
        </p:txBody>
      </p:sp>
      <p:sp>
        <p:nvSpPr>
          <p:cNvPr id="44054" name="Text Box 22"/>
          <p:cNvSpPr txBox="1">
            <a:spLocks noChangeArrowheads="1"/>
          </p:cNvSpPr>
          <p:nvPr/>
        </p:nvSpPr>
        <p:spPr bwMode="auto">
          <a:xfrm>
            <a:off x="7225964" y="4095113"/>
            <a:ext cx="1338755" cy="265552"/>
          </a:xfrm>
          <a:prstGeom prst="rect">
            <a:avLst/>
          </a:prstGeom>
          <a:noFill/>
          <a:ln w="9525">
            <a:noFill/>
            <a:miter lim="800000"/>
            <a:headEnd/>
            <a:tailEnd/>
          </a:ln>
        </p:spPr>
        <p:txBody>
          <a:bodyPr wrap="none" lIns="80101" tIns="40052" rIns="80101" bIns="40052">
            <a:spAutoFit/>
          </a:bodyPr>
          <a:lstStyle/>
          <a:p>
            <a:pPr defTabSz="801460" eaLnBrk="0" hangingPunct="0"/>
            <a:r>
              <a:rPr lang="en-US" altLang="zh-CN" sz="1200" b="0" dirty="0">
                <a:solidFill>
                  <a:srgbClr val="FFFFFF"/>
                </a:solidFill>
                <a:latin typeface="FrutigerNext LT Regular" pitchFamily="34" charset="0"/>
                <a:ea typeface="ＭＳ Ｐゴシック" pitchFamily="34" charset="-128"/>
              </a:rPr>
              <a:t>www.huawei.com</a:t>
            </a:r>
          </a:p>
        </p:txBody>
      </p:sp>
      <p:sp>
        <p:nvSpPr>
          <p:cNvPr id="44055" name="Rectangle 23"/>
          <p:cNvSpPr>
            <a:spLocks noChangeArrowheads="1"/>
          </p:cNvSpPr>
          <p:nvPr/>
        </p:nvSpPr>
        <p:spPr bwMode="auto">
          <a:xfrm>
            <a:off x="3985317" y="6208564"/>
            <a:ext cx="1642877" cy="265514"/>
          </a:xfrm>
          <a:prstGeom prst="rect">
            <a:avLst/>
          </a:prstGeom>
          <a:noFill/>
          <a:ln w="9525" algn="ctr">
            <a:noFill/>
            <a:miter lim="800000"/>
            <a:headEnd/>
            <a:tailEnd/>
          </a:ln>
          <a:effectLst/>
        </p:spPr>
        <p:txBody>
          <a:bodyPr wrap="none" lIns="80069" tIns="40033" rIns="80069" bIns="40033">
            <a:spAutoFit/>
          </a:bodyPr>
          <a:lstStyle/>
          <a:p>
            <a:pPr defTabSz="801460" eaLnBrk="0" hangingPunct="0"/>
            <a:r>
              <a:rPr lang="en-US" altLang="zh-CN" sz="1200" b="0" dirty="0">
                <a:solidFill>
                  <a:srgbClr val="000000"/>
                </a:solidFill>
                <a:latin typeface="FrutigerNext LT Bold" pitchFamily="1" charset="0"/>
                <a:ea typeface="ＭＳ Ｐゴシック" pitchFamily="34" charset="-128"/>
              </a:rPr>
              <a:t>Huawei Confidential </a:t>
            </a:r>
          </a:p>
        </p:txBody>
      </p:sp>
      <p:sp>
        <p:nvSpPr>
          <p:cNvPr id="44057" name="Rectangle 25"/>
          <p:cNvSpPr>
            <a:spLocks noChangeArrowheads="1"/>
          </p:cNvSpPr>
          <p:nvPr/>
        </p:nvSpPr>
        <p:spPr bwMode="auto">
          <a:xfrm>
            <a:off x="6794095" y="247709"/>
            <a:ext cx="1399220" cy="296291"/>
          </a:xfrm>
          <a:prstGeom prst="rect">
            <a:avLst/>
          </a:prstGeom>
          <a:noFill/>
          <a:ln w="9525" algn="ctr">
            <a:noFill/>
            <a:miter lim="800000"/>
            <a:headEnd/>
            <a:tailEnd/>
          </a:ln>
          <a:effectLst/>
        </p:spPr>
        <p:txBody>
          <a:bodyPr wrap="none" lIns="80069" tIns="40033" rIns="80069" bIns="40033">
            <a:spAutoFit/>
          </a:bodyPr>
          <a:lstStyle/>
          <a:p>
            <a:pPr defTabSz="801460" eaLnBrk="0" hangingPunct="0"/>
            <a:r>
              <a:rPr lang="en-US" altLang="zh-CN" sz="1400" dirty="0">
                <a:solidFill>
                  <a:srgbClr val="666666"/>
                </a:solidFill>
                <a:latin typeface="FrutigerNext LT Regular" pitchFamily="34" charset="0"/>
                <a:ea typeface="ＭＳ Ｐゴシック" pitchFamily="34" charset="-128"/>
              </a:rPr>
              <a:t>Security Level:</a:t>
            </a:r>
            <a:r>
              <a:rPr lang="zh-CN" altLang="en-US" sz="1400" dirty="0">
                <a:solidFill>
                  <a:srgbClr val="666666"/>
                </a:solidFill>
                <a:latin typeface="FrutigerNext LT Regular" pitchFamily="34" charset="0"/>
                <a:ea typeface="ＭＳ Ｐゴシック" pitchFamily="34" charset="-128"/>
              </a:rPr>
              <a:t> </a:t>
            </a:r>
          </a:p>
        </p:txBody>
      </p:sp>
      <p:sp>
        <p:nvSpPr>
          <p:cNvPr id="44058" name="Rectangle 26"/>
          <p:cNvSpPr>
            <a:spLocks noGrp="1" noChangeArrowheads="1"/>
          </p:cNvSpPr>
          <p:nvPr>
            <p:ph type="dt" sz="quarter" idx="2"/>
          </p:nvPr>
        </p:nvSpPr>
        <p:spPr>
          <a:xfrm>
            <a:off x="684335" y="282644"/>
            <a:ext cx="2133971" cy="474774"/>
          </a:xfrm>
        </p:spPr>
        <p:txBody>
          <a:bodyPr lIns="80115" tIns="40057" rIns="80115" bIns="40057"/>
          <a:lstStyle>
            <a:lvl1pPr>
              <a:lnSpc>
                <a:spcPct val="100000"/>
              </a:lnSpc>
              <a:defRPr>
                <a:latin typeface="+mn-lt"/>
              </a:defRPr>
            </a:lvl1pPr>
          </a:lstStyle>
          <a:p>
            <a:fld id="{32026D93-F48A-4331-836E-4E58F3F62137}" type="datetime1">
              <a:rPr lang="zh-CN" altLang="en-US">
                <a:solidFill>
                  <a:srgbClr val="000000"/>
                </a:solidFill>
              </a:rPr>
              <a:pPr/>
              <a:t>2015/4/9</a:t>
            </a:fld>
            <a:endParaRPr lang="en-US" altLang="zh-CN">
              <a:solidFill>
                <a:srgbClr val="000000"/>
              </a:solidFill>
            </a:endParaRPr>
          </a:p>
        </p:txBody>
      </p:sp>
      <p:sp>
        <p:nvSpPr>
          <p:cNvPr id="44098" name="Text Box 66"/>
          <p:cNvSpPr txBox="1">
            <a:spLocks noChangeArrowheads="1"/>
          </p:cNvSpPr>
          <p:nvPr/>
        </p:nvSpPr>
        <p:spPr bwMode="auto">
          <a:xfrm>
            <a:off x="-1968842" y="1322696"/>
            <a:ext cx="1968842" cy="3762673"/>
          </a:xfrm>
          <a:prstGeom prst="rect">
            <a:avLst/>
          </a:prstGeom>
          <a:noFill/>
          <a:ln w="9525" algn="ctr">
            <a:noFill/>
            <a:miter lim="800000"/>
            <a:headEnd/>
            <a:tailEnd/>
          </a:ln>
          <a:effectLst/>
        </p:spPr>
        <p:txBody>
          <a:bodyPr lIns="80115" tIns="40057" rIns="80115" bIns="40057">
            <a:spAutoFit/>
          </a:bodyPr>
          <a:lstStyle/>
          <a:p>
            <a:pPr algn="r" defTabSz="801460" eaLnBrk="0" hangingPunct="0">
              <a:lnSpc>
                <a:spcPct val="125000"/>
              </a:lnSpc>
            </a:pPr>
            <a:r>
              <a:rPr lang="zh-CN" altLang="en-US" sz="1100" b="0" dirty="0">
                <a:solidFill>
                  <a:srgbClr val="FFFFFF"/>
                </a:solidFill>
                <a:latin typeface="Arial" charset="0"/>
                <a:ea typeface="华文细黑" pitchFamily="2" charset="-122"/>
              </a:rPr>
              <a:t>英文标题</a:t>
            </a:r>
            <a:r>
              <a:rPr lang="en-US" altLang="zh-CN" sz="1100" b="0" dirty="0">
                <a:solidFill>
                  <a:srgbClr val="FFFFFF"/>
                </a:solidFill>
                <a:latin typeface="Arial" charset="0"/>
                <a:ea typeface="华文细黑" pitchFamily="2" charset="-122"/>
              </a:rPr>
              <a:t>:40-47pt  </a:t>
            </a:r>
          </a:p>
          <a:p>
            <a:pPr algn="r" defTabSz="801460" eaLnBrk="0" hangingPunct="0">
              <a:lnSpc>
                <a:spcPct val="125000"/>
              </a:lnSpc>
            </a:pPr>
            <a:r>
              <a:rPr lang="zh-CN" altLang="en-US" sz="1100" b="0" dirty="0">
                <a:solidFill>
                  <a:srgbClr val="FFFFFF"/>
                </a:solidFill>
                <a:latin typeface="Arial" charset="0"/>
                <a:ea typeface="华文细黑" pitchFamily="2" charset="-122"/>
              </a:rPr>
              <a:t>副标题</a:t>
            </a:r>
            <a:r>
              <a:rPr lang="en-US" altLang="zh-CN" sz="1100" b="0" dirty="0">
                <a:solidFill>
                  <a:srgbClr val="FFFFFF"/>
                </a:solidFill>
                <a:latin typeface="Arial" charset="0"/>
                <a:ea typeface="华文细黑" pitchFamily="2" charset="-122"/>
              </a:rPr>
              <a:t>:26-30pt</a:t>
            </a:r>
          </a:p>
          <a:p>
            <a:pPr algn="r" defTabSz="801460" eaLnBrk="0" hangingPunct="0">
              <a:lnSpc>
                <a:spcPct val="125000"/>
              </a:lnSpc>
            </a:pPr>
            <a:r>
              <a:rPr lang="zh-CN" altLang="en-US" sz="1100" b="0" dirty="0">
                <a:solidFill>
                  <a:srgbClr val="FFFFFF"/>
                </a:solidFill>
                <a:latin typeface="Arial" charset="0"/>
                <a:ea typeface="华文细黑" pitchFamily="2" charset="-122"/>
              </a:rPr>
              <a:t>字体颜色</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反白</a:t>
            </a:r>
          </a:p>
          <a:p>
            <a:pPr algn="r" defTabSz="801460" eaLnBrk="0" hangingPunct="0">
              <a:lnSpc>
                <a:spcPct val="125000"/>
              </a:lnSpc>
            </a:pPr>
            <a:r>
              <a:rPr lang="zh-CN" altLang="en-US" sz="1100" b="0" dirty="0">
                <a:solidFill>
                  <a:srgbClr val="FFFFFF"/>
                </a:solidFill>
                <a:latin typeface="Arial" charset="0"/>
                <a:ea typeface="华文细黑" pitchFamily="2" charset="-122"/>
              </a:rPr>
              <a:t>内部使用字体 </a:t>
            </a:r>
            <a:r>
              <a:rPr lang="en-US" altLang="zh-CN" sz="1100" b="0" dirty="0">
                <a:solidFill>
                  <a:srgbClr val="FFFFFF"/>
                </a:solidFill>
                <a:latin typeface="Arial" charset="0"/>
                <a:ea typeface="华文细黑" pitchFamily="2" charset="-122"/>
              </a:rPr>
              <a:t>:</a:t>
            </a:r>
          </a:p>
          <a:p>
            <a:pPr algn="r" defTabSz="801460" eaLnBrk="0" hangingPunct="0">
              <a:lnSpc>
                <a:spcPct val="125000"/>
              </a:lnSpc>
            </a:pPr>
            <a:r>
              <a:rPr lang="en-US" altLang="zh-CN" sz="1100" b="0" dirty="0" err="1">
                <a:solidFill>
                  <a:srgbClr val="FFFFFF"/>
                </a:solidFill>
                <a:latin typeface="Arial" charset="0"/>
                <a:ea typeface="华文细黑" pitchFamily="2" charset="-122"/>
              </a:rPr>
              <a:t>FrutigerNext</a:t>
            </a:r>
            <a:r>
              <a:rPr lang="en-US" altLang="zh-CN" sz="1100" b="0" dirty="0">
                <a:solidFill>
                  <a:srgbClr val="FFFFFF"/>
                </a:solidFill>
                <a:latin typeface="Arial" charset="0"/>
                <a:ea typeface="华文细黑" pitchFamily="2" charset="-122"/>
              </a:rPr>
              <a:t> LT Medium</a:t>
            </a:r>
          </a:p>
          <a:p>
            <a:pPr algn="r" defTabSz="801460" eaLnBrk="0" hangingPunct="0">
              <a:lnSpc>
                <a:spcPct val="125000"/>
              </a:lnSpc>
            </a:pPr>
            <a:r>
              <a:rPr lang="zh-CN" altLang="en-US" sz="1100" b="0" dirty="0">
                <a:solidFill>
                  <a:srgbClr val="FFFFFF"/>
                </a:solidFill>
                <a:latin typeface="Arial" charset="0"/>
                <a:ea typeface="华文细黑" pitchFamily="2" charset="-122"/>
              </a:rPr>
              <a:t>外部使用字体 </a:t>
            </a:r>
            <a:r>
              <a:rPr lang="en-US" altLang="zh-CN" sz="1100" b="0" dirty="0">
                <a:solidFill>
                  <a:srgbClr val="FFFFFF"/>
                </a:solidFill>
                <a:latin typeface="Arial" charset="0"/>
                <a:ea typeface="华文细黑" pitchFamily="2" charset="-122"/>
              </a:rPr>
              <a:t>: Arial</a:t>
            </a:r>
            <a:endParaRPr lang="zh-CN" altLang="en-US" sz="1100" b="0" dirty="0">
              <a:solidFill>
                <a:srgbClr val="FFFFFF"/>
              </a:solidFill>
              <a:latin typeface="Arial" charset="0"/>
              <a:ea typeface="华文细黑" pitchFamily="2" charset="-122"/>
            </a:endParaRPr>
          </a:p>
          <a:p>
            <a:pPr algn="r" defTabSz="801460" eaLnBrk="0" hangingPunct="0">
              <a:lnSpc>
                <a:spcPct val="125000"/>
              </a:lnSpc>
            </a:pPr>
            <a:endParaRPr lang="zh-CN" altLang="en-US" sz="1100" b="0" dirty="0">
              <a:solidFill>
                <a:srgbClr val="FFFFFF"/>
              </a:solidFill>
              <a:latin typeface="Arial" charset="0"/>
              <a:ea typeface="华文细黑" pitchFamily="2" charset="-122"/>
            </a:endParaRPr>
          </a:p>
          <a:p>
            <a:pPr algn="r" defTabSz="801460" eaLnBrk="0" hangingPunct="0">
              <a:lnSpc>
                <a:spcPct val="125000"/>
              </a:lnSpc>
            </a:pPr>
            <a:endParaRPr lang="zh-CN" altLang="en-US" sz="1100" b="0" dirty="0">
              <a:solidFill>
                <a:srgbClr val="FFFFFF"/>
              </a:solidFill>
              <a:latin typeface="Arial" charset="0"/>
              <a:ea typeface="华文细黑" pitchFamily="2" charset="-122"/>
            </a:endParaRPr>
          </a:p>
          <a:p>
            <a:pPr algn="r" defTabSz="801460" eaLnBrk="0" hangingPunct="0">
              <a:lnSpc>
                <a:spcPct val="125000"/>
              </a:lnSpc>
            </a:pPr>
            <a:r>
              <a:rPr lang="zh-CN" altLang="en-US" sz="1100" b="0" dirty="0">
                <a:solidFill>
                  <a:srgbClr val="FFFFFF"/>
                </a:solidFill>
                <a:latin typeface="Arial" charset="0"/>
                <a:ea typeface="华文细黑" pitchFamily="2" charset="-122"/>
              </a:rPr>
              <a:t>中文标题</a:t>
            </a:r>
            <a:r>
              <a:rPr lang="en-US" altLang="zh-CN" sz="1100" b="0" dirty="0">
                <a:solidFill>
                  <a:srgbClr val="FFFFFF"/>
                </a:solidFill>
                <a:latin typeface="Arial" charset="0"/>
                <a:ea typeface="华文细黑" pitchFamily="2" charset="-122"/>
              </a:rPr>
              <a:t>:35-47pt</a:t>
            </a:r>
          </a:p>
          <a:p>
            <a:pPr algn="r" defTabSz="801460" eaLnBrk="0" hangingPunct="0">
              <a:lnSpc>
                <a:spcPct val="125000"/>
              </a:lnSpc>
            </a:pPr>
            <a:r>
              <a:rPr lang="zh-CN" altLang="en-US" sz="1100" b="0" dirty="0">
                <a:solidFill>
                  <a:srgbClr val="FFFFFF"/>
                </a:solidFill>
                <a:latin typeface="Arial" charset="0"/>
                <a:ea typeface="华文细黑" pitchFamily="2" charset="-122"/>
              </a:rPr>
              <a:t>字体</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黑体</a:t>
            </a:r>
          </a:p>
          <a:p>
            <a:pPr algn="r" defTabSz="801460" eaLnBrk="0" hangingPunct="0">
              <a:lnSpc>
                <a:spcPct val="125000"/>
              </a:lnSpc>
            </a:pPr>
            <a:r>
              <a:rPr lang="en-US" altLang="zh-CN" sz="1100" b="0" dirty="0">
                <a:solidFill>
                  <a:srgbClr val="FFFFFF"/>
                </a:solidFill>
                <a:latin typeface="Arial" charset="0"/>
                <a:ea typeface="华文细黑" pitchFamily="2" charset="-122"/>
              </a:rPr>
              <a:t>  </a:t>
            </a:r>
            <a:r>
              <a:rPr lang="zh-CN" altLang="en-US" sz="1100" b="0" dirty="0">
                <a:solidFill>
                  <a:srgbClr val="FFFFFF"/>
                </a:solidFill>
                <a:latin typeface="Arial" charset="0"/>
                <a:ea typeface="华文细黑" pitchFamily="2" charset="-122"/>
              </a:rPr>
              <a:t>副标题</a:t>
            </a:r>
            <a:r>
              <a:rPr lang="en-US" altLang="zh-CN" sz="1100" b="0" dirty="0">
                <a:solidFill>
                  <a:srgbClr val="FFFFFF"/>
                </a:solidFill>
                <a:latin typeface="Arial" charset="0"/>
                <a:ea typeface="华文细黑" pitchFamily="2" charset="-122"/>
              </a:rPr>
              <a:t>:24-28pt</a:t>
            </a:r>
            <a:endParaRPr lang="zh-CN" altLang="en-US" sz="1100" b="0" dirty="0">
              <a:solidFill>
                <a:srgbClr val="FFFFFF"/>
              </a:solidFill>
              <a:latin typeface="Arial" charset="0"/>
              <a:ea typeface="华文细黑" pitchFamily="2" charset="-122"/>
            </a:endParaRPr>
          </a:p>
          <a:p>
            <a:pPr algn="r" defTabSz="801460" eaLnBrk="0" hangingPunct="0">
              <a:lnSpc>
                <a:spcPct val="125000"/>
              </a:lnSpc>
            </a:pPr>
            <a:r>
              <a:rPr lang="zh-CN" altLang="en-US" sz="1100" b="0" dirty="0">
                <a:solidFill>
                  <a:srgbClr val="FFFFFF"/>
                </a:solidFill>
                <a:latin typeface="Arial" charset="0"/>
                <a:ea typeface="华文细黑" pitchFamily="2" charset="-122"/>
              </a:rPr>
              <a:t>字体颜色</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反白</a:t>
            </a:r>
          </a:p>
          <a:p>
            <a:pPr algn="r" defTabSz="801460" eaLnBrk="0" hangingPunct="0">
              <a:lnSpc>
                <a:spcPct val="125000"/>
              </a:lnSpc>
            </a:pPr>
            <a:r>
              <a:rPr lang="zh-CN" altLang="en-US" sz="1100" b="0" dirty="0">
                <a:solidFill>
                  <a:srgbClr val="FFFFFF"/>
                </a:solidFill>
                <a:latin typeface="Arial" charset="0"/>
                <a:ea typeface="华文细黑" pitchFamily="2" charset="-122"/>
              </a:rPr>
              <a:t>字体</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细黑体</a:t>
            </a:r>
          </a:p>
          <a:p>
            <a:pPr algn="r" defTabSz="801460" eaLnBrk="0" hangingPunct="0">
              <a:lnSpc>
                <a:spcPct val="125000"/>
              </a:lnSpc>
            </a:pPr>
            <a:endParaRPr lang="zh-CN" altLang="en-US" sz="1100" b="0" dirty="0">
              <a:solidFill>
                <a:srgbClr val="FFFFFF"/>
              </a:solidFill>
              <a:latin typeface="Arial" charset="0"/>
              <a:ea typeface="华文细黑" pitchFamily="2" charset="-122"/>
            </a:endParaRPr>
          </a:p>
          <a:p>
            <a:pPr algn="r" defTabSz="801460" eaLnBrk="0" hangingPunct="0">
              <a:lnSpc>
                <a:spcPct val="125000"/>
              </a:lnSpc>
            </a:pPr>
            <a:endParaRPr lang="zh-CN" altLang="en-US" sz="1100" b="0" dirty="0">
              <a:solidFill>
                <a:srgbClr val="FFFFFF"/>
              </a:solidFill>
              <a:latin typeface="Arial" charset="0"/>
              <a:ea typeface="华文细黑" pitchFamily="2" charset="-122"/>
            </a:endParaRPr>
          </a:p>
          <a:p>
            <a:pPr algn="r" defTabSz="801460" eaLnBrk="0" hangingPunct="0">
              <a:lnSpc>
                <a:spcPct val="125000"/>
              </a:lnSpc>
            </a:pPr>
            <a:endParaRPr lang="zh-CN" altLang="en-US" sz="1100" b="0" dirty="0">
              <a:solidFill>
                <a:srgbClr val="FFFFFF"/>
              </a:solidFill>
              <a:latin typeface="Arial" charset="0"/>
              <a:ea typeface="华文细黑" pitchFamily="2" charset="-122"/>
            </a:endParaRPr>
          </a:p>
          <a:p>
            <a:pPr algn="r" defTabSz="801460" eaLnBrk="0" hangingPunct="0">
              <a:lnSpc>
                <a:spcPct val="125000"/>
              </a:lnSpc>
              <a:spcBef>
                <a:spcPct val="50000"/>
              </a:spcBef>
            </a:pPr>
            <a:endParaRPr lang="zh-CN" altLang="en-US" sz="1100" b="0" dirty="0">
              <a:solidFill>
                <a:srgbClr val="000000"/>
              </a:solidFill>
              <a:latin typeface="Arial" charset="0"/>
              <a:ea typeface="华文细黑" pitchFamily="2" charset="-122"/>
            </a:endParaRPr>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4780C888-D246-4D83-BA9A-935D9575F7D7}"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8" y="4407921"/>
            <a:ext cx="7773750" cy="136239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8" y="2907386"/>
            <a:ext cx="7773750" cy="1500535"/>
          </a:xfrm>
        </p:spPr>
        <p:txBody>
          <a:bodyPr anchor="b"/>
          <a:lstStyle>
            <a:lvl1pPr marL="0" indent="0">
              <a:buNone/>
              <a:defRPr sz="2000"/>
            </a:lvl1pPr>
            <a:lvl2pPr marL="457071" indent="0">
              <a:buNone/>
              <a:defRPr sz="1800"/>
            </a:lvl2pPr>
            <a:lvl3pPr marL="914139" indent="0">
              <a:buNone/>
              <a:defRPr sz="1600"/>
            </a:lvl3pPr>
            <a:lvl4pPr marL="1371210" indent="0">
              <a:buNone/>
              <a:defRPr sz="1400"/>
            </a:lvl4pPr>
            <a:lvl5pPr marL="1828280" indent="0">
              <a:buNone/>
              <a:defRPr sz="1400"/>
            </a:lvl5pPr>
            <a:lvl6pPr marL="2285350" indent="0">
              <a:buNone/>
              <a:defRPr sz="1400"/>
            </a:lvl6pPr>
            <a:lvl7pPr marL="2742420" indent="0">
              <a:buNone/>
              <a:defRPr sz="1400"/>
            </a:lvl7pPr>
            <a:lvl8pPr marL="3199490" indent="0">
              <a:buNone/>
              <a:defRPr sz="1400"/>
            </a:lvl8pPr>
            <a:lvl9pPr marL="3656561"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C0003A64-5180-4BEA-91CE-0BBE5769450C}"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2580" y="1641855"/>
            <a:ext cx="3888462" cy="419514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93469" y="1641855"/>
            <a:ext cx="3890050" cy="419514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r>
              <a:rPr lang="de-DE">
                <a:solidFill>
                  <a:srgbClr val="000000"/>
                </a:solidFill>
              </a:rPr>
              <a:t>Page </a:t>
            </a:r>
            <a:fld id="{1F5CBCCD-48F8-4C63-AF73-FB531FA3E164}"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3" y="274701"/>
            <a:ext cx="8231029"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79" y="1535469"/>
            <a:ext cx="4040890" cy="639910"/>
          </a:xfrm>
        </p:spPr>
        <p:txBody>
          <a:bodyPr anchor="b"/>
          <a:lstStyle>
            <a:lvl1pPr marL="0" indent="0">
              <a:buNone/>
              <a:defRPr sz="2400" b="1"/>
            </a:lvl1pPr>
            <a:lvl2pPr marL="457071" indent="0">
              <a:buNone/>
              <a:defRPr sz="2000" b="1"/>
            </a:lvl2pPr>
            <a:lvl3pPr marL="914139" indent="0">
              <a:buNone/>
              <a:defRPr sz="1800" b="1"/>
            </a:lvl3pPr>
            <a:lvl4pPr marL="1371210" indent="0">
              <a:buNone/>
              <a:defRPr sz="1600" b="1"/>
            </a:lvl4pPr>
            <a:lvl5pPr marL="1828280" indent="0">
              <a:buNone/>
              <a:defRPr sz="1600" b="1"/>
            </a:lvl5pPr>
            <a:lvl6pPr marL="2285350" indent="0">
              <a:buNone/>
              <a:defRPr sz="1600" b="1"/>
            </a:lvl6pPr>
            <a:lvl7pPr marL="2742420" indent="0">
              <a:buNone/>
              <a:defRPr sz="1600" b="1"/>
            </a:lvl7pPr>
            <a:lvl8pPr marL="3199490" indent="0">
              <a:buNone/>
              <a:defRPr sz="1600" b="1"/>
            </a:lvl8pPr>
            <a:lvl9pPr marL="365656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79" y="2175380"/>
            <a:ext cx="4040890"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835" y="1535469"/>
            <a:ext cx="4042477" cy="639910"/>
          </a:xfrm>
        </p:spPr>
        <p:txBody>
          <a:bodyPr anchor="b"/>
          <a:lstStyle>
            <a:lvl1pPr marL="0" indent="0">
              <a:buNone/>
              <a:defRPr sz="2400" b="1"/>
            </a:lvl1pPr>
            <a:lvl2pPr marL="457071" indent="0">
              <a:buNone/>
              <a:defRPr sz="2000" b="1"/>
            </a:lvl2pPr>
            <a:lvl3pPr marL="914139" indent="0">
              <a:buNone/>
              <a:defRPr sz="1800" b="1"/>
            </a:lvl3pPr>
            <a:lvl4pPr marL="1371210" indent="0">
              <a:buNone/>
              <a:defRPr sz="1600" b="1"/>
            </a:lvl4pPr>
            <a:lvl5pPr marL="1828280" indent="0">
              <a:buNone/>
              <a:defRPr sz="1600" b="1"/>
            </a:lvl5pPr>
            <a:lvl6pPr marL="2285350" indent="0">
              <a:buNone/>
              <a:defRPr sz="1600" b="1"/>
            </a:lvl6pPr>
            <a:lvl7pPr marL="2742420" indent="0">
              <a:buNone/>
              <a:defRPr sz="1600" b="1"/>
            </a:lvl7pPr>
            <a:lvl8pPr marL="3199490" indent="0">
              <a:buNone/>
              <a:defRPr sz="1600" b="1"/>
            </a:lvl8pPr>
            <a:lvl9pPr marL="365656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835" y="2175380"/>
            <a:ext cx="4042477"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r>
              <a:rPr lang="de-DE">
                <a:solidFill>
                  <a:srgbClr val="000000"/>
                </a:solidFill>
              </a:rPr>
              <a:t>Page </a:t>
            </a:r>
            <a:fld id="{B8023818-797A-41E6-8148-BA597C2A0991}"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r>
              <a:rPr lang="de-DE">
                <a:solidFill>
                  <a:srgbClr val="000000"/>
                </a:solidFill>
              </a:rPr>
              <a:t>Page </a:t>
            </a:r>
            <a:fld id="{D0C2A94E-46DC-45B5-91FC-64F52099060D}"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r>
              <a:rPr lang="de-DE">
                <a:solidFill>
                  <a:srgbClr val="000000"/>
                </a:solidFill>
              </a:rPr>
              <a:t>Page </a:t>
            </a:r>
            <a:fld id="{4D749815-7134-4340-B69C-C14A6AA772E6}"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3" y="273117"/>
            <a:ext cx="3008835" cy="1162319"/>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671" y="273114"/>
            <a:ext cx="5112638"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83" y="1435437"/>
            <a:ext cx="3008835" cy="4692149"/>
          </a:xfrm>
        </p:spPr>
        <p:txBody>
          <a:bodyPr/>
          <a:lstStyle>
            <a:lvl1pPr marL="0" indent="0">
              <a:buNone/>
              <a:defRPr sz="1400"/>
            </a:lvl1pPr>
            <a:lvl2pPr marL="457071" indent="0">
              <a:buNone/>
              <a:defRPr sz="1200"/>
            </a:lvl2pPr>
            <a:lvl3pPr marL="914139" indent="0">
              <a:buNone/>
              <a:defRPr sz="1000"/>
            </a:lvl3pPr>
            <a:lvl4pPr marL="1371210" indent="0">
              <a:buNone/>
              <a:defRPr sz="900"/>
            </a:lvl4pPr>
            <a:lvl5pPr marL="1828280" indent="0">
              <a:buNone/>
              <a:defRPr sz="900"/>
            </a:lvl5pPr>
            <a:lvl6pPr marL="2285350" indent="0">
              <a:buNone/>
              <a:defRPr sz="900"/>
            </a:lvl6pPr>
            <a:lvl7pPr marL="2742420" indent="0">
              <a:buNone/>
              <a:defRPr sz="900"/>
            </a:lvl7pPr>
            <a:lvl8pPr marL="3199490" indent="0">
              <a:buNone/>
              <a:defRPr sz="900"/>
            </a:lvl8pPr>
            <a:lvl9pPr marL="3656561"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r>
              <a:rPr lang="de-DE">
                <a:solidFill>
                  <a:srgbClr val="000000"/>
                </a:solidFill>
              </a:rPr>
              <a:t>Page </a:t>
            </a:r>
            <a:fld id="{D1152121-0A45-45A7-9429-ACF7D33D2C81}"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4801716"/>
            <a:ext cx="5487353" cy="56686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599" y="612917"/>
            <a:ext cx="5487353" cy="4115753"/>
          </a:xfrm>
        </p:spPr>
        <p:txBody>
          <a:bodyPr/>
          <a:lstStyle>
            <a:lvl1pPr marL="0" indent="0">
              <a:buNone/>
              <a:defRPr sz="3200"/>
            </a:lvl1pPr>
            <a:lvl2pPr marL="457071" indent="0">
              <a:buNone/>
              <a:defRPr sz="2800"/>
            </a:lvl2pPr>
            <a:lvl3pPr marL="914139" indent="0">
              <a:buNone/>
              <a:defRPr sz="2400"/>
            </a:lvl3pPr>
            <a:lvl4pPr marL="1371210" indent="0">
              <a:buNone/>
              <a:defRPr sz="2000"/>
            </a:lvl4pPr>
            <a:lvl5pPr marL="1828280" indent="0">
              <a:buNone/>
              <a:defRPr sz="2000"/>
            </a:lvl5pPr>
            <a:lvl6pPr marL="2285350" indent="0">
              <a:buNone/>
              <a:defRPr sz="2000"/>
            </a:lvl6pPr>
            <a:lvl7pPr marL="2742420" indent="0">
              <a:buNone/>
              <a:defRPr sz="2000"/>
            </a:lvl7pPr>
            <a:lvl8pPr marL="3199490" indent="0">
              <a:buNone/>
              <a:defRPr sz="2000"/>
            </a:lvl8pPr>
            <a:lvl9pPr marL="3656561"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1792599" y="5368581"/>
            <a:ext cx="5487353" cy="805048"/>
          </a:xfrm>
        </p:spPr>
        <p:txBody>
          <a:bodyPr/>
          <a:lstStyle>
            <a:lvl1pPr marL="0" indent="0">
              <a:buNone/>
              <a:defRPr sz="1400"/>
            </a:lvl1pPr>
            <a:lvl2pPr marL="457071" indent="0">
              <a:buNone/>
              <a:defRPr sz="1200"/>
            </a:lvl2pPr>
            <a:lvl3pPr marL="914139" indent="0">
              <a:buNone/>
              <a:defRPr sz="1000"/>
            </a:lvl3pPr>
            <a:lvl4pPr marL="1371210" indent="0">
              <a:buNone/>
              <a:defRPr sz="900"/>
            </a:lvl4pPr>
            <a:lvl5pPr marL="1828280" indent="0">
              <a:buNone/>
              <a:defRPr sz="900"/>
            </a:lvl5pPr>
            <a:lvl6pPr marL="2285350" indent="0">
              <a:buNone/>
              <a:defRPr sz="900"/>
            </a:lvl6pPr>
            <a:lvl7pPr marL="2742420" indent="0">
              <a:buNone/>
              <a:defRPr sz="900"/>
            </a:lvl7pPr>
            <a:lvl8pPr marL="3199490" indent="0">
              <a:buNone/>
              <a:defRPr sz="900"/>
            </a:lvl8pPr>
            <a:lvl9pPr marL="3656561"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r>
              <a:rPr lang="de-DE">
                <a:solidFill>
                  <a:srgbClr val="000000"/>
                </a:solidFill>
              </a:rPr>
              <a:t>Page </a:t>
            </a:r>
            <a:fld id="{E4CCA09C-0C07-4217-81B5-487038311D11}"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14BCAD9D-719E-4126-9B89-5716AABC1CDB}"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01971" y="430317"/>
            <a:ext cx="1981544" cy="540668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52576" y="430317"/>
            <a:ext cx="5796969" cy="540668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r>
              <a:rPr lang="de-DE">
                <a:solidFill>
                  <a:srgbClr val="000000"/>
                </a:solidFill>
              </a:rPr>
              <a:t>Page </a:t>
            </a:r>
            <a:fld id="{56217871-A4B2-46F3-8C8B-4105ED60024A}" type="slidenum">
              <a:rPr lang="de-DE">
                <a:solidFill>
                  <a:srgbClr val="000000"/>
                </a:solidFill>
              </a:rPr>
              <a:pPr/>
              <a:t>‹#›</a:t>
            </a:fld>
            <a:endParaRPr lang="en-GB">
              <a:solidFill>
                <a:srgbClr val="000000"/>
              </a:solidFill>
            </a:endParaRPr>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9" descr="Logo"/>
          <p:cNvPicPr preferRelativeResize="0">
            <a:picLocks noChangeArrowheads="1"/>
          </p:cNvPicPr>
          <p:nvPr/>
        </p:nvPicPr>
        <p:blipFill>
          <a:blip r:embed="rId2" cstate="print"/>
          <a:srcRect/>
          <a:stretch>
            <a:fillRect/>
          </a:stretch>
        </p:blipFill>
        <p:spPr bwMode="auto">
          <a:xfrm>
            <a:off x="7510183" y="5590883"/>
            <a:ext cx="763721" cy="763764"/>
          </a:xfrm>
          <a:prstGeom prst="rect">
            <a:avLst/>
          </a:prstGeom>
          <a:noFill/>
          <a:ln w="9525">
            <a:noFill/>
            <a:miter lim="800000"/>
            <a:headEnd/>
            <a:tailEnd/>
          </a:ln>
        </p:spPr>
      </p:pic>
      <p:pic>
        <p:nvPicPr>
          <p:cNvPr id="5" name="Picture 10" descr="2"/>
          <p:cNvPicPr>
            <a:picLocks noChangeAspect="1" noChangeArrowheads="1"/>
          </p:cNvPicPr>
          <p:nvPr/>
        </p:nvPicPr>
        <p:blipFill>
          <a:blip r:embed="rId3" cstate="print"/>
          <a:srcRect/>
          <a:stretch>
            <a:fillRect/>
          </a:stretch>
        </p:blipFill>
        <p:spPr bwMode="auto">
          <a:xfrm>
            <a:off x="0" y="782819"/>
            <a:ext cx="9145588" cy="3810882"/>
          </a:xfrm>
          <a:prstGeom prst="rect">
            <a:avLst/>
          </a:prstGeom>
          <a:noFill/>
          <a:ln w="9525">
            <a:noFill/>
            <a:miter lim="800000"/>
            <a:headEnd/>
            <a:tailEnd/>
          </a:ln>
        </p:spPr>
      </p:pic>
      <p:sp>
        <p:nvSpPr>
          <p:cNvPr id="6" name="Text Box 20"/>
          <p:cNvSpPr txBox="1">
            <a:spLocks noChangeArrowheads="1"/>
          </p:cNvSpPr>
          <p:nvPr/>
        </p:nvSpPr>
        <p:spPr bwMode="auto">
          <a:xfrm>
            <a:off x="652582" y="6208565"/>
            <a:ext cx="2613142" cy="265522"/>
          </a:xfrm>
          <a:prstGeom prst="rect">
            <a:avLst/>
          </a:prstGeom>
          <a:noFill/>
          <a:ln w="9525">
            <a:noFill/>
            <a:miter lim="800000"/>
            <a:headEnd/>
            <a:tailEnd/>
          </a:ln>
        </p:spPr>
        <p:txBody>
          <a:bodyPr wrap="none" lIns="80069" tIns="40037" rIns="80069" bIns="40037">
            <a:spAutoFit/>
          </a:bodyPr>
          <a:lstStyle/>
          <a:p>
            <a:pPr defTabSz="801153" eaLnBrk="0" hangingPunct="0">
              <a:defRPr/>
            </a:pPr>
            <a:r>
              <a:rPr lang="en-US" altLang="zh-CN" sz="1200" b="0" dirty="0">
                <a:solidFill>
                  <a:srgbClr val="000000"/>
                </a:solidFill>
                <a:latin typeface="FrutigerNext LT Bold" pitchFamily="1" charset="0"/>
                <a:ea typeface="ＭＳ Ｐゴシック" pitchFamily="34" charset="-128"/>
              </a:rPr>
              <a:t>HUAWEI TECHNOLOGIES CO., LTD.</a:t>
            </a:r>
            <a:endParaRPr lang="en-US" altLang="zh-CN" sz="2200" b="0" dirty="0">
              <a:solidFill>
                <a:srgbClr val="000000"/>
              </a:solidFill>
              <a:latin typeface="Arial" charset="0"/>
              <a:ea typeface="ＭＳ Ｐゴシック" pitchFamily="34" charset="-128"/>
            </a:endParaRPr>
          </a:p>
        </p:txBody>
      </p:sp>
      <p:sp>
        <p:nvSpPr>
          <p:cNvPr id="7" name="Text Box 22"/>
          <p:cNvSpPr txBox="1">
            <a:spLocks noChangeArrowheads="1"/>
          </p:cNvSpPr>
          <p:nvPr/>
        </p:nvSpPr>
        <p:spPr bwMode="auto">
          <a:xfrm>
            <a:off x="7225971" y="4095113"/>
            <a:ext cx="1338691" cy="265522"/>
          </a:xfrm>
          <a:prstGeom prst="rect">
            <a:avLst/>
          </a:prstGeom>
          <a:noFill/>
          <a:ln w="9525">
            <a:noFill/>
            <a:miter lim="800000"/>
            <a:headEnd/>
            <a:tailEnd/>
          </a:ln>
        </p:spPr>
        <p:txBody>
          <a:bodyPr wrap="none" lIns="80069" tIns="40037" rIns="80069" bIns="40037">
            <a:spAutoFit/>
          </a:bodyPr>
          <a:lstStyle/>
          <a:p>
            <a:pPr defTabSz="801153" eaLnBrk="0" hangingPunct="0">
              <a:defRPr/>
            </a:pPr>
            <a:r>
              <a:rPr lang="en-US" altLang="zh-CN" sz="1200" b="0" dirty="0">
                <a:solidFill>
                  <a:srgbClr val="FFFFFF"/>
                </a:solidFill>
                <a:latin typeface="FrutigerNext LT Regular" pitchFamily="34" charset="0"/>
                <a:ea typeface="MS PGothic" pitchFamily="34" charset="-128"/>
              </a:rPr>
              <a:t>www.huawei.com</a:t>
            </a:r>
          </a:p>
        </p:txBody>
      </p:sp>
      <p:sp>
        <p:nvSpPr>
          <p:cNvPr id="8" name="Rectangle 23"/>
          <p:cNvSpPr>
            <a:spLocks noChangeArrowheads="1"/>
          </p:cNvSpPr>
          <p:nvPr/>
        </p:nvSpPr>
        <p:spPr bwMode="auto">
          <a:xfrm>
            <a:off x="3985321" y="6208565"/>
            <a:ext cx="1642814" cy="265480"/>
          </a:xfrm>
          <a:prstGeom prst="rect">
            <a:avLst/>
          </a:prstGeom>
          <a:noFill/>
          <a:ln w="9525" algn="ctr">
            <a:noFill/>
            <a:miter lim="800000"/>
            <a:headEnd/>
            <a:tailEnd/>
          </a:ln>
          <a:effectLst/>
        </p:spPr>
        <p:txBody>
          <a:bodyPr wrap="none" lIns="80038" tIns="40016" rIns="80038" bIns="40016">
            <a:spAutoFit/>
          </a:bodyPr>
          <a:lstStyle/>
          <a:p>
            <a:pPr defTabSz="801153" eaLnBrk="0" hangingPunct="0">
              <a:defRPr/>
            </a:pPr>
            <a:r>
              <a:rPr lang="en-US" altLang="zh-CN" sz="1200" b="0" dirty="0" err="1">
                <a:solidFill>
                  <a:srgbClr val="000000"/>
                </a:solidFill>
                <a:latin typeface="FrutigerNext LT Bold" pitchFamily="20" charset="0"/>
                <a:ea typeface="MS PGothic" pitchFamily="34" charset="-128"/>
              </a:rPr>
              <a:t>Huawei</a:t>
            </a:r>
            <a:r>
              <a:rPr lang="en-US" altLang="zh-CN" sz="1200" b="0" dirty="0">
                <a:solidFill>
                  <a:srgbClr val="000000"/>
                </a:solidFill>
                <a:latin typeface="FrutigerNext LT Bold" pitchFamily="20" charset="0"/>
                <a:ea typeface="MS PGothic" pitchFamily="34" charset="-128"/>
              </a:rPr>
              <a:t> Confidential </a:t>
            </a:r>
          </a:p>
        </p:txBody>
      </p:sp>
      <p:sp>
        <p:nvSpPr>
          <p:cNvPr id="9" name="Rectangle 25"/>
          <p:cNvSpPr>
            <a:spLocks noChangeArrowheads="1"/>
          </p:cNvSpPr>
          <p:nvPr/>
        </p:nvSpPr>
        <p:spPr bwMode="auto">
          <a:xfrm>
            <a:off x="6794094" y="247716"/>
            <a:ext cx="1814336" cy="296257"/>
          </a:xfrm>
          <a:prstGeom prst="rect">
            <a:avLst/>
          </a:prstGeom>
          <a:noFill/>
          <a:ln w="9525" algn="ctr">
            <a:noFill/>
            <a:miter lim="800000"/>
            <a:headEnd/>
            <a:tailEnd/>
          </a:ln>
          <a:effectLst/>
        </p:spPr>
        <p:txBody>
          <a:bodyPr wrap="none" lIns="80038" tIns="40016" rIns="80038" bIns="40016">
            <a:spAutoFit/>
          </a:bodyPr>
          <a:lstStyle/>
          <a:p>
            <a:pPr defTabSz="801153" eaLnBrk="0" hangingPunct="0">
              <a:defRPr/>
            </a:pPr>
            <a:r>
              <a:rPr lang="en-US" altLang="zh-CN" sz="1400" dirty="0">
                <a:solidFill>
                  <a:srgbClr val="666666"/>
                </a:solidFill>
                <a:latin typeface="FrutigerNext LT Regular" pitchFamily="34" charset="0"/>
                <a:ea typeface="ＭＳ Ｐゴシック" pitchFamily="34" charset="-128"/>
              </a:rPr>
              <a:t>Security Level: </a:t>
            </a:r>
            <a:r>
              <a:rPr lang="zh-CN" altLang="en-US" sz="1400" dirty="0">
                <a:solidFill>
                  <a:srgbClr val="666666"/>
                </a:solidFill>
                <a:latin typeface="FrutigerNext LT Regular" pitchFamily="34" charset="0"/>
                <a:ea typeface="ＭＳ Ｐゴシック" pitchFamily="34" charset="-128"/>
              </a:rPr>
              <a:t>秘密 </a:t>
            </a:r>
          </a:p>
        </p:txBody>
      </p:sp>
      <p:sp>
        <p:nvSpPr>
          <p:cNvPr id="10" name="Text Box 66"/>
          <p:cNvSpPr txBox="1">
            <a:spLocks noChangeArrowheads="1"/>
          </p:cNvSpPr>
          <p:nvPr/>
        </p:nvSpPr>
        <p:spPr bwMode="auto">
          <a:xfrm>
            <a:off x="-1968840" y="1322698"/>
            <a:ext cx="1968842" cy="3762645"/>
          </a:xfrm>
          <a:prstGeom prst="rect">
            <a:avLst/>
          </a:prstGeom>
          <a:noFill/>
          <a:ln w="9525" algn="ctr">
            <a:noFill/>
            <a:miter lim="800000"/>
            <a:headEnd/>
            <a:tailEnd/>
          </a:ln>
          <a:effectLst/>
        </p:spPr>
        <p:txBody>
          <a:bodyPr lIns="80086" tIns="40043" rIns="80086" bIns="40043">
            <a:spAutoFit/>
          </a:bodyPr>
          <a:lstStyle/>
          <a:p>
            <a:pPr algn="r" defTabSz="801153" eaLnBrk="0" hangingPunct="0">
              <a:lnSpc>
                <a:spcPct val="125000"/>
              </a:lnSpc>
              <a:defRPr/>
            </a:pPr>
            <a:r>
              <a:rPr lang="zh-CN" altLang="en-US" sz="1100" b="0" dirty="0">
                <a:solidFill>
                  <a:srgbClr val="FFFFFF"/>
                </a:solidFill>
                <a:latin typeface="Arial" charset="0"/>
                <a:ea typeface="华文细黑" pitchFamily="2" charset="-122"/>
              </a:rPr>
              <a:t>英文标题</a:t>
            </a:r>
            <a:r>
              <a:rPr lang="en-US" altLang="zh-CN" sz="1100" b="0" dirty="0">
                <a:solidFill>
                  <a:srgbClr val="FFFFFF"/>
                </a:solidFill>
                <a:latin typeface="Arial" charset="0"/>
                <a:ea typeface="华文细黑" pitchFamily="2" charset="-122"/>
              </a:rPr>
              <a:t>:40-47pt  </a:t>
            </a:r>
          </a:p>
          <a:p>
            <a:pPr algn="r" defTabSz="801153" eaLnBrk="0" hangingPunct="0">
              <a:lnSpc>
                <a:spcPct val="125000"/>
              </a:lnSpc>
              <a:defRPr/>
            </a:pPr>
            <a:r>
              <a:rPr lang="zh-CN" altLang="en-US" sz="1100" b="0" dirty="0">
                <a:solidFill>
                  <a:srgbClr val="FFFFFF"/>
                </a:solidFill>
                <a:latin typeface="Arial" charset="0"/>
                <a:ea typeface="华文细黑" pitchFamily="2" charset="-122"/>
              </a:rPr>
              <a:t>副标题</a:t>
            </a:r>
            <a:r>
              <a:rPr lang="en-US" altLang="zh-CN" sz="1100" b="0" dirty="0">
                <a:solidFill>
                  <a:srgbClr val="FFFFFF"/>
                </a:solidFill>
                <a:latin typeface="Arial" charset="0"/>
                <a:ea typeface="华文细黑" pitchFamily="2" charset="-122"/>
              </a:rPr>
              <a:t>:26-30pt</a:t>
            </a:r>
          </a:p>
          <a:p>
            <a:pPr algn="r" defTabSz="801153" eaLnBrk="0" hangingPunct="0">
              <a:lnSpc>
                <a:spcPct val="125000"/>
              </a:lnSpc>
              <a:defRPr/>
            </a:pPr>
            <a:r>
              <a:rPr lang="zh-CN" altLang="en-US" sz="1100" b="0" dirty="0">
                <a:solidFill>
                  <a:srgbClr val="FFFFFF"/>
                </a:solidFill>
                <a:latin typeface="Arial" charset="0"/>
                <a:ea typeface="华文细黑" pitchFamily="2" charset="-122"/>
              </a:rPr>
              <a:t>字体颜色</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反白</a:t>
            </a:r>
          </a:p>
          <a:p>
            <a:pPr algn="r" defTabSz="801153" eaLnBrk="0" hangingPunct="0">
              <a:lnSpc>
                <a:spcPct val="125000"/>
              </a:lnSpc>
              <a:defRPr/>
            </a:pPr>
            <a:r>
              <a:rPr lang="zh-CN" altLang="en-US" sz="1100" b="0" dirty="0">
                <a:solidFill>
                  <a:srgbClr val="FFFFFF"/>
                </a:solidFill>
                <a:latin typeface="Arial" charset="0"/>
                <a:ea typeface="华文细黑" pitchFamily="2" charset="-122"/>
              </a:rPr>
              <a:t>内部使用字体 </a:t>
            </a:r>
            <a:r>
              <a:rPr lang="en-US" altLang="zh-CN" sz="1100" b="0" dirty="0">
                <a:solidFill>
                  <a:srgbClr val="FFFFFF"/>
                </a:solidFill>
                <a:latin typeface="Arial" charset="0"/>
                <a:ea typeface="华文细黑" pitchFamily="2" charset="-122"/>
              </a:rPr>
              <a:t>:</a:t>
            </a:r>
          </a:p>
          <a:p>
            <a:pPr algn="r" defTabSz="801153" eaLnBrk="0" hangingPunct="0">
              <a:lnSpc>
                <a:spcPct val="125000"/>
              </a:lnSpc>
              <a:defRPr/>
            </a:pPr>
            <a:r>
              <a:rPr lang="en-US" altLang="zh-CN" sz="1100" b="0" dirty="0" err="1">
                <a:solidFill>
                  <a:srgbClr val="FFFFFF"/>
                </a:solidFill>
                <a:latin typeface="Arial" charset="0"/>
                <a:ea typeface="华文细黑" pitchFamily="2" charset="-122"/>
              </a:rPr>
              <a:t>FrutigerNext</a:t>
            </a:r>
            <a:r>
              <a:rPr lang="en-US" altLang="zh-CN" sz="1100" b="0" dirty="0">
                <a:solidFill>
                  <a:srgbClr val="FFFFFF"/>
                </a:solidFill>
                <a:latin typeface="Arial" charset="0"/>
                <a:ea typeface="华文细黑" pitchFamily="2" charset="-122"/>
              </a:rPr>
              <a:t> LT Medium</a:t>
            </a:r>
          </a:p>
          <a:p>
            <a:pPr algn="r" defTabSz="801153" eaLnBrk="0" hangingPunct="0">
              <a:lnSpc>
                <a:spcPct val="125000"/>
              </a:lnSpc>
              <a:defRPr/>
            </a:pPr>
            <a:r>
              <a:rPr lang="zh-CN" altLang="en-US" sz="1100" b="0" dirty="0">
                <a:solidFill>
                  <a:srgbClr val="FFFFFF"/>
                </a:solidFill>
                <a:latin typeface="Arial" charset="0"/>
                <a:ea typeface="华文细黑" pitchFamily="2" charset="-122"/>
              </a:rPr>
              <a:t>外部使用字体 </a:t>
            </a:r>
            <a:r>
              <a:rPr lang="en-US" altLang="zh-CN" sz="1100" b="0" dirty="0">
                <a:solidFill>
                  <a:srgbClr val="FFFFFF"/>
                </a:solidFill>
                <a:latin typeface="Arial" charset="0"/>
                <a:ea typeface="华文细黑" pitchFamily="2" charset="-122"/>
              </a:rPr>
              <a:t>: Arial</a:t>
            </a:r>
            <a:endParaRPr lang="zh-CN" altLang="en-US" sz="1100" b="0" dirty="0">
              <a:solidFill>
                <a:srgbClr val="FFFFFF"/>
              </a:solidFill>
              <a:latin typeface="Arial" charset="0"/>
              <a:ea typeface="华文细黑" pitchFamily="2" charset="-122"/>
            </a:endParaRPr>
          </a:p>
          <a:p>
            <a:pPr algn="r" defTabSz="801153" eaLnBrk="0" hangingPunct="0">
              <a:lnSpc>
                <a:spcPct val="125000"/>
              </a:lnSpc>
              <a:defRPr/>
            </a:pPr>
            <a:endParaRPr lang="zh-CN" altLang="en-US" sz="1100" b="0" dirty="0">
              <a:solidFill>
                <a:srgbClr val="FFFFFF"/>
              </a:solidFill>
              <a:latin typeface="Arial" charset="0"/>
              <a:ea typeface="华文细黑" pitchFamily="2" charset="-122"/>
            </a:endParaRPr>
          </a:p>
          <a:p>
            <a:pPr algn="r" defTabSz="801153" eaLnBrk="0" hangingPunct="0">
              <a:lnSpc>
                <a:spcPct val="125000"/>
              </a:lnSpc>
              <a:defRPr/>
            </a:pPr>
            <a:endParaRPr lang="zh-CN" altLang="en-US" sz="1100" b="0" dirty="0">
              <a:solidFill>
                <a:srgbClr val="FFFFFF"/>
              </a:solidFill>
              <a:latin typeface="Arial" charset="0"/>
              <a:ea typeface="华文细黑" pitchFamily="2" charset="-122"/>
            </a:endParaRPr>
          </a:p>
          <a:p>
            <a:pPr algn="r" defTabSz="801153" eaLnBrk="0" hangingPunct="0">
              <a:lnSpc>
                <a:spcPct val="125000"/>
              </a:lnSpc>
              <a:defRPr/>
            </a:pPr>
            <a:r>
              <a:rPr lang="zh-CN" altLang="en-US" sz="1100" b="0" dirty="0">
                <a:solidFill>
                  <a:srgbClr val="FFFFFF"/>
                </a:solidFill>
                <a:latin typeface="Arial" charset="0"/>
                <a:ea typeface="华文细黑" pitchFamily="2" charset="-122"/>
              </a:rPr>
              <a:t>中文标题</a:t>
            </a:r>
            <a:r>
              <a:rPr lang="en-US" altLang="zh-CN" sz="1100" b="0" dirty="0">
                <a:solidFill>
                  <a:srgbClr val="FFFFFF"/>
                </a:solidFill>
                <a:latin typeface="Arial" charset="0"/>
                <a:ea typeface="华文细黑" pitchFamily="2" charset="-122"/>
              </a:rPr>
              <a:t>:35-47pt</a:t>
            </a:r>
          </a:p>
          <a:p>
            <a:pPr algn="r" defTabSz="801153" eaLnBrk="0" hangingPunct="0">
              <a:lnSpc>
                <a:spcPct val="125000"/>
              </a:lnSpc>
              <a:defRPr/>
            </a:pPr>
            <a:r>
              <a:rPr lang="zh-CN" altLang="en-US" sz="1100" b="0" dirty="0">
                <a:solidFill>
                  <a:srgbClr val="FFFFFF"/>
                </a:solidFill>
                <a:latin typeface="Arial" charset="0"/>
                <a:ea typeface="华文细黑" pitchFamily="2" charset="-122"/>
              </a:rPr>
              <a:t>字体</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黑体</a:t>
            </a:r>
          </a:p>
          <a:p>
            <a:pPr algn="r" defTabSz="801153" eaLnBrk="0" hangingPunct="0">
              <a:lnSpc>
                <a:spcPct val="125000"/>
              </a:lnSpc>
              <a:defRPr/>
            </a:pPr>
            <a:r>
              <a:rPr lang="en-US" altLang="zh-CN" sz="1100" b="0" dirty="0">
                <a:solidFill>
                  <a:srgbClr val="FFFFFF"/>
                </a:solidFill>
                <a:latin typeface="Arial" charset="0"/>
                <a:ea typeface="华文细黑" pitchFamily="2" charset="-122"/>
              </a:rPr>
              <a:t>  </a:t>
            </a:r>
            <a:r>
              <a:rPr lang="zh-CN" altLang="en-US" sz="1100" b="0" dirty="0">
                <a:solidFill>
                  <a:srgbClr val="FFFFFF"/>
                </a:solidFill>
                <a:latin typeface="Arial" charset="0"/>
                <a:ea typeface="华文细黑" pitchFamily="2" charset="-122"/>
              </a:rPr>
              <a:t>副标题</a:t>
            </a:r>
            <a:r>
              <a:rPr lang="en-US" altLang="zh-CN" sz="1100" b="0" dirty="0">
                <a:solidFill>
                  <a:srgbClr val="FFFFFF"/>
                </a:solidFill>
                <a:latin typeface="Arial" charset="0"/>
                <a:ea typeface="华文细黑" pitchFamily="2" charset="-122"/>
              </a:rPr>
              <a:t>:24-28pt</a:t>
            </a:r>
            <a:endParaRPr lang="zh-CN" altLang="en-US" sz="1100" b="0" dirty="0">
              <a:solidFill>
                <a:srgbClr val="FFFFFF"/>
              </a:solidFill>
              <a:latin typeface="Arial" charset="0"/>
              <a:ea typeface="华文细黑" pitchFamily="2" charset="-122"/>
            </a:endParaRPr>
          </a:p>
          <a:p>
            <a:pPr algn="r" defTabSz="801153" eaLnBrk="0" hangingPunct="0">
              <a:lnSpc>
                <a:spcPct val="125000"/>
              </a:lnSpc>
              <a:defRPr/>
            </a:pPr>
            <a:r>
              <a:rPr lang="zh-CN" altLang="en-US" sz="1100" b="0" dirty="0">
                <a:solidFill>
                  <a:srgbClr val="FFFFFF"/>
                </a:solidFill>
                <a:latin typeface="Arial" charset="0"/>
                <a:ea typeface="华文细黑" pitchFamily="2" charset="-122"/>
              </a:rPr>
              <a:t>字体颜色</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反白</a:t>
            </a:r>
          </a:p>
          <a:p>
            <a:pPr algn="r" defTabSz="801153" eaLnBrk="0" hangingPunct="0">
              <a:lnSpc>
                <a:spcPct val="125000"/>
              </a:lnSpc>
              <a:defRPr/>
            </a:pPr>
            <a:r>
              <a:rPr lang="zh-CN" altLang="en-US" sz="1100" b="0" dirty="0">
                <a:solidFill>
                  <a:srgbClr val="FFFFFF"/>
                </a:solidFill>
                <a:latin typeface="Arial" charset="0"/>
                <a:ea typeface="华文细黑" pitchFamily="2" charset="-122"/>
              </a:rPr>
              <a:t>字体</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细黑体</a:t>
            </a:r>
          </a:p>
          <a:p>
            <a:pPr algn="r" defTabSz="801153" eaLnBrk="0" hangingPunct="0">
              <a:lnSpc>
                <a:spcPct val="125000"/>
              </a:lnSpc>
              <a:defRPr/>
            </a:pPr>
            <a:endParaRPr lang="zh-CN" altLang="en-US" sz="1100" b="0" dirty="0">
              <a:solidFill>
                <a:srgbClr val="FFFFFF"/>
              </a:solidFill>
              <a:latin typeface="Arial" charset="0"/>
              <a:ea typeface="华文细黑" pitchFamily="2" charset="-122"/>
            </a:endParaRPr>
          </a:p>
          <a:p>
            <a:pPr algn="r" defTabSz="801153" eaLnBrk="0" hangingPunct="0">
              <a:lnSpc>
                <a:spcPct val="125000"/>
              </a:lnSpc>
              <a:defRPr/>
            </a:pPr>
            <a:endParaRPr lang="zh-CN" altLang="en-US" sz="1100" b="0" dirty="0">
              <a:solidFill>
                <a:srgbClr val="FFFFFF"/>
              </a:solidFill>
              <a:latin typeface="Arial" charset="0"/>
              <a:ea typeface="华文细黑" pitchFamily="2" charset="-122"/>
            </a:endParaRPr>
          </a:p>
          <a:p>
            <a:pPr algn="r" defTabSz="801153" eaLnBrk="0" hangingPunct="0">
              <a:lnSpc>
                <a:spcPct val="125000"/>
              </a:lnSpc>
              <a:defRPr/>
            </a:pPr>
            <a:endParaRPr lang="zh-CN" altLang="en-US" sz="1100" b="0" dirty="0">
              <a:solidFill>
                <a:srgbClr val="FFFFFF"/>
              </a:solidFill>
              <a:latin typeface="Arial" charset="0"/>
              <a:ea typeface="华文细黑" pitchFamily="2" charset="-122"/>
            </a:endParaRPr>
          </a:p>
          <a:p>
            <a:pPr algn="r" defTabSz="801153" eaLnBrk="0" hangingPunct="0">
              <a:lnSpc>
                <a:spcPct val="125000"/>
              </a:lnSpc>
              <a:spcBef>
                <a:spcPct val="50000"/>
              </a:spcBef>
              <a:defRPr/>
            </a:pPr>
            <a:endParaRPr lang="zh-CN" altLang="en-US" sz="1100" b="0" dirty="0">
              <a:solidFill>
                <a:srgbClr val="000000"/>
              </a:solidFill>
              <a:latin typeface="Arial" charset="0"/>
              <a:ea typeface="华文细黑" pitchFamily="2" charset="-122"/>
            </a:endParaRPr>
          </a:p>
        </p:txBody>
      </p:sp>
      <p:sp>
        <p:nvSpPr>
          <p:cNvPr id="44047" name="Rectangle 15"/>
          <p:cNvSpPr>
            <a:spLocks noGrp="1" noChangeArrowheads="1"/>
          </p:cNvSpPr>
          <p:nvPr>
            <p:ph type="ctrTitle" sz="quarter"/>
          </p:nvPr>
        </p:nvSpPr>
        <p:spPr>
          <a:xfrm>
            <a:off x="660518" y="1392565"/>
            <a:ext cx="5304759" cy="1667262"/>
          </a:xfrm>
        </p:spPr>
        <p:txBody>
          <a:bodyPr/>
          <a:lstStyle>
            <a:lvl1pPr algn="ctr">
              <a:defRPr sz="3400" b="1">
                <a:solidFill>
                  <a:schemeClr val="bg1"/>
                </a:solidFill>
              </a:defRPr>
            </a:lvl1pPr>
          </a:lstStyle>
          <a:p>
            <a:r>
              <a:rPr lang="zh-CN" altLang="en-US"/>
              <a:t>单击此处编辑母版标题样式</a:t>
            </a:r>
          </a:p>
        </p:txBody>
      </p:sp>
      <p:sp>
        <p:nvSpPr>
          <p:cNvPr id="44048" name="Rectangle 16"/>
          <p:cNvSpPr>
            <a:spLocks noGrp="1" noChangeArrowheads="1"/>
          </p:cNvSpPr>
          <p:nvPr>
            <p:ph type="subTitle" sz="quarter" idx="1"/>
          </p:nvPr>
        </p:nvSpPr>
        <p:spPr>
          <a:xfrm>
            <a:off x="660521" y="3183686"/>
            <a:ext cx="5306346" cy="865387"/>
          </a:xfrm>
          <a:ln/>
        </p:spPr>
        <p:txBody>
          <a:bodyPr lIns="80086" tIns="40043" rIns="80086" bIns="40043"/>
          <a:lstStyle>
            <a:lvl1pPr marL="0" indent="0" algn="ctr">
              <a:buFont typeface="Wingdings" pitchFamily="2" charset="2"/>
              <a:buNone/>
              <a:defRPr sz="2800">
                <a:solidFill>
                  <a:schemeClr val="bg1"/>
                </a:solidFill>
              </a:defRPr>
            </a:lvl1pPr>
          </a:lstStyle>
          <a:p>
            <a:r>
              <a:rPr lang="zh-CN" altLang="en-US"/>
              <a:t>单击此处编辑母版副标题样式</a:t>
            </a:r>
          </a:p>
        </p:txBody>
      </p:sp>
      <p:sp>
        <p:nvSpPr>
          <p:cNvPr id="11" name="Rectangle 26"/>
          <p:cNvSpPr>
            <a:spLocks noGrp="1" noChangeArrowheads="1"/>
          </p:cNvSpPr>
          <p:nvPr>
            <p:ph type="dt" sz="quarter" idx="10"/>
          </p:nvPr>
        </p:nvSpPr>
        <p:spPr>
          <a:xfrm>
            <a:off x="684335" y="282644"/>
            <a:ext cx="2133971" cy="474774"/>
          </a:xfrm>
        </p:spPr>
        <p:txBody>
          <a:bodyPr lIns="80086" tIns="40043" rIns="80086" bIns="40043"/>
          <a:lstStyle>
            <a:lvl1pPr>
              <a:lnSpc>
                <a:spcPct val="100000"/>
              </a:lnSpc>
              <a:defRPr>
                <a:latin typeface="FrutigerNext LT Regular" pitchFamily="34" charset="0"/>
              </a:defRPr>
            </a:lvl1pPr>
          </a:lstStyle>
          <a:p>
            <a:pPr>
              <a:defRPr/>
            </a:pPr>
            <a:fld id="{691ACF3F-905A-4393-8F6E-ED1CB9783AE5}" type="datetime1">
              <a:rPr lang="zh-CN" altLang="en-US">
                <a:solidFill>
                  <a:srgbClr val="000000"/>
                </a:solidFill>
              </a:rPr>
              <a:pPr>
                <a:defRPr/>
              </a:pPr>
              <a:t>2015/4/9</a:t>
            </a:fld>
            <a:endParaRPr lang="en-US" altLang="zh-CN">
              <a:solidFill>
                <a:srgbClr val="000000"/>
              </a:solidFill>
            </a:endParaRPr>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21BD398D-CFCF-4B9F-9E50-D65603888479}"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438" y="4407927"/>
            <a:ext cx="7773750" cy="136239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438" y="2907386"/>
            <a:ext cx="7773750" cy="1500535"/>
          </a:xfrm>
        </p:spPr>
        <p:txBody>
          <a:bodyPr anchor="b"/>
          <a:lstStyle>
            <a:lvl1pPr marL="0" indent="0">
              <a:buNone/>
              <a:defRPr sz="2000"/>
            </a:lvl1pPr>
            <a:lvl2pPr marL="456894" indent="0">
              <a:buNone/>
              <a:defRPr sz="1800"/>
            </a:lvl2pPr>
            <a:lvl3pPr marL="913788" indent="0">
              <a:buNone/>
              <a:defRPr sz="1600"/>
            </a:lvl3pPr>
            <a:lvl4pPr marL="1370682" indent="0">
              <a:buNone/>
              <a:defRPr sz="1400"/>
            </a:lvl4pPr>
            <a:lvl5pPr marL="1827575" indent="0">
              <a:buNone/>
              <a:defRPr sz="1400"/>
            </a:lvl5pPr>
            <a:lvl6pPr marL="2284470" indent="0">
              <a:buNone/>
              <a:defRPr sz="1400"/>
            </a:lvl6pPr>
            <a:lvl7pPr marL="2741365" indent="0">
              <a:buNone/>
              <a:defRPr sz="1400"/>
            </a:lvl7pPr>
            <a:lvl8pPr marL="3198259" indent="0">
              <a:buNone/>
              <a:defRPr sz="1400"/>
            </a:lvl8pPr>
            <a:lvl9pPr marL="3655151" indent="0">
              <a:buNone/>
              <a:defRPr sz="1400"/>
            </a:lvl9pPr>
          </a:lstStyle>
          <a:p>
            <a:pPr lvl="0"/>
            <a:r>
              <a:rPr lang="zh-CN" altLang="en-US" smtClean="0"/>
              <a:t>单击此处编辑母版文本样式</a:t>
            </a:r>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62F0BB9A-CC68-448C-9B28-299D00BFBC20}"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52580" y="1341759"/>
            <a:ext cx="3936095" cy="43713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741103" y="1341759"/>
            <a:ext cx="3936096" cy="43713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D12F1E82-10CC-48E8-ABD1-BCA879F5456F}"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3" y="274701"/>
            <a:ext cx="8231029" cy="114326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80" y="1535469"/>
            <a:ext cx="4040890" cy="639910"/>
          </a:xfrm>
        </p:spPr>
        <p:txBody>
          <a:bodyPr anchor="b"/>
          <a:lstStyle>
            <a:lvl1pPr marL="0" indent="0">
              <a:buNone/>
              <a:defRPr sz="2400" b="1"/>
            </a:lvl1pPr>
            <a:lvl2pPr marL="456894" indent="0">
              <a:buNone/>
              <a:defRPr sz="2000" b="1"/>
            </a:lvl2pPr>
            <a:lvl3pPr marL="913788" indent="0">
              <a:buNone/>
              <a:defRPr sz="1800" b="1"/>
            </a:lvl3pPr>
            <a:lvl4pPr marL="1370682" indent="0">
              <a:buNone/>
              <a:defRPr sz="1600" b="1"/>
            </a:lvl4pPr>
            <a:lvl5pPr marL="1827575" indent="0">
              <a:buNone/>
              <a:defRPr sz="1600" b="1"/>
            </a:lvl5pPr>
            <a:lvl6pPr marL="2284470" indent="0">
              <a:buNone/>
              <a:defRPr sz="1600" b="1"/>
            </a:lvl6pPr>
            <a:lvl7pPr marL="2741365" indent="0">
              <a:buNone/>
              <a:defRPr sz="1600" b="1"/>
            </a:lvl7pPr>
            <a:lvl8pPr marL="3198259" indent="0">
              <a:buNone/>
              <a:defRPr sz="1600" b="1"/>
            </a:lvl8pPr>
            <a:lvl9pPr marL="3655151"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80" y="2175380"/>
            <a:ext cx="4040890"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839" y="1535469"/>
            <a:ext cx="4042477" cy="639910"/>
          </a:xfrm>
        </p:spPr>
        <p:txBody>
          <a:bodyPr anchor="b"/>
          <a:lstStyle>
            <a:lvl1pPr marL="0" indent="0">
              <a:buNone/>
              <a:defRPr sz="2400" b="1"/>
            </a:lvl1pPr>
            <a:lvl2pPr marL="456894" indent="0">
              <a:buNone/>
              <a:defRPr sz="2000" b="1"/>
            </a:lvl2pPr>
            <a:lvl3pPr marL="913788" indent="0">
              <a:buNone/>
              <a:defRPr sz="1800" b="1"/>
            </a:lvl3pPr>
            <a:lvl4pPr marL="1370682" indent="0">
              <a:buNone/>
              <a:defRPr sz="1600" b="1"/>
            </a:lvl4pPr>
            <a:lvl5pPr marL="1827575" indent="0">
              <a:buNone/>
              <a:defRPr sz="1600" b="1"/>
            </a:lvl5pPr>
            <a:lvl6pPr marL="2284470" indent="0">
              <a:buNone/>
              <a:defRPr sz="1600" b="1"/>
            </a:lvl6pPr>
            <a:lvl7pPr marL="2741365" indent="0">
              <a:buNone/>
              <a:defRPr sz="1600" b="1"/>
            </a:lvl7pPr>
            <a:lvl8pPr marL="3198259" indent="0">
              <a:buNone/>
              <a:defRPr sz="1600" b="1"/>
            </a:lvl8pPr>
            <a:lvl9pPr marL="3655151"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839" y="2175380"/>
            <a:ext cx="4042477" cy="39522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55F0BE58-0BA3-464C-AFAA-4BF7F207767A}"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C1416EB3-5965-423B-A363-86EE238340C0}"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D9328210-7A20-4A3D-A18C-BD6B5702F0F1}"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6" y="273117"/>
            <a:ext cx="3008835" cy="1162319"/>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671" y="273120"/>
            <a:ext cx="5112638" cy="58544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86" y="1435443"/>
            <a:ext cx="3008835" cy="4692149"/>
          </a:xfrm>
        </p:spPr>
        <p:txBody>
          <a:bodyPr/>
          <a:lstStyle>
            <a:lvl1pPr marL="0" indent="0">
              <a:buNone/>
              <a:defRPr sz="1400"/>
            </a:lvl1pPr>
            <a:lvl2pPr marL="456894" indent="0">
              <a:buNone/>
              <a:defRPr sz="1200"/>
            </a:lvl2pPr>
            <a:lvl3pPr marL="913788" indent="0">
              <a:buNone/>
              <a:defRPr sz="1000"/>
            </a:lvl3pPr>
            <a:lvl4pPr marL="1370682" indent="0">
              <a:buNone/>
              <a:defRPr sz="900"/>
            </a:lvl4pPr>
            <a:lvl5pPr marL="1827575" indent="0">
              <a:buNone/>
              <a:defRPr sz="900"/>
            </a:lvl5pPr>
            <a:lvl6pPr marL="2284470" indent="0">
              <a:buNone/>
              <a:defRPr sz="900"/>
            </a:lvl6pPr>
            <a:lvl7pPr marL="2741365" indent="0">
              <a:buNone/>
              <a:defRPr sz="900"/>
            </a:lvl7pPr>
            <a:lvl8pPr marL="3198259" indent="0">
              <a:buNone/>
              <a:defRPr sz="900"/>
            </a:lvl8pPr>
            <a:lvl9pPr marL="3655151" indent="0">
              <a:buNone/>
              <a:defRPr sz="900"/>
            </a:lvl9pPr>
          </a:lstStyle>
          <a:p>
            <a:pPr lvl="0"/>
            <a:r>
              <a:rPr lang="zh-CN" altLang="en-US" smtClean="0"/>
              <a:t>单击此处编辑母版文本样式</a:t>
            </a:r>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4C985314-8FB5-46D0-9245-B499DF74BD2D}"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602" y="4801716"/>
            <a:ext cx="5487353" cy="56686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602" y="612917"/>
            <a:ext cx="5487353" cy="4115753"/>
          </a:xfrm>
        </p:spPr>
        <p:txBody>
          <a:bodyPr/>
          <a:lstStyle>
            <a:lvl1pPr marL="0" indent="0">
              <a:buNone/>
              <a:defRPr sz="3200"/>
            </a:lvl1pPr>
            <a:lvl2pPr marL="456894" indent="0">
              <a:buNone/>
              <a:defRPr sz="2800"/>
            </a:lvl2pPr>
            <a:lvl3pPr marL="913788" indent="0">
              <a:buNone/>
              <a:defRPr sz="2400"/>
            </a:lvl3pPr>
            <a:lvl4pPr marL="1370682" indent="0">
              <a:buNone/>
              <a:defRPr sz="2000"/>
            </a:lvl4pPr>
            <a:lvl5pPr marL="1827575" indent="0">
              <a:buNone/>
              <a:defRPr sz="2000"/>
            </a:lvl5pPr>
            <a:lvl6pPr marL="2284470" indent="0">
              <a:buNone/>
              <a:defRPr sz="2000"/>
            </a:lvl6pPr>
            <a:lvl7pPr marL="2741365" indent="0">
              <a:buNone/>
              <a:defRPr sz="2000"/>
            </a:lvl7pPr>
            <a:lvl8pPr marL="3198259" indent="0">
              <a:buNone/>
              <a:defRPr sz="2000"/>
            </a:lvl8pPr>
            <a:lvl9pPr marL="3655151" indent="0">
              <a:buNone/>
              <a:defRPr sz="2000"/>
            </a:lvl9pPr>
          </a:lstStyle>
          <a:p>
            <a:pPr lvl="0"/>
            <a:endParaRPr lang="zh-CN" altLang="en-US" noProof="0" smtClean="0"/>
          </a:p>
        </p:txBody>
      </p:sp>
      <p:sp>
        <p:nvSpPr>
          <p:cNvPr id="4" name="文本占位符 3"/>
          <p:cNvSpPr>
            <a:spLocks noGrp="1"/>
          </p:cNvSpPr>
          <p:nvPr>
            <p:ph type="body" sz="half" idx="2"/>
          </p:nvPr>
        </p:nvSpPr>
        <p:spPr>
          <a:xfrm>
            <a:off x="1792602" y="5368582"/>
            <a:ext cx="5487353" cy="805048"/>
          </a:xfrm>
        </p:spPr>
        <p:txBody>
          <a:bodyPr/>
          <a:lstStyle>
            <a:lvl1pPr marL="0" indent="0">
              <a:buNone/>
              <a:defRPr sz="1400"/>
            </a:lvl1pPr>
            <a:lvl2pPr marL="456894" indent="0">
              <a:buNone/>
              <a:defRPr sz="1200"/>
            </a:lvl2pPr>
            <a:lvl3pPr marL="913788" indent="0">
              <a:buNone/>
              <a:defRPr sz="1000"/>
            </a:lvl3pPr>
            <a:lvl4pPr marL="1370682" indent="0">
              <a:buNone/>
              <a:defRPr sz="900"/>
            </a:lvl4pPr>
            <a:lvl5pPr marL="1827575" indent="0">
              <a:buNone/>
              <a:defRPr sz="900"/>
            </a:lvl5pPr>
            <a:lvl6pPr marL="2284470" indent="0">
              <a:buNone/>
              <a:defRPr sz="900"/>
            </a:lvl6pPr>
            <a:lvl7pPr marL="2741365" indent="0">
              <a:buNone/>
              <a:defRPr sz="900"/>
            </a:lvl7pPr>
            <a:lvl8pPr marL="3198259" indent="0">
              <a:buNone/>
              <a:defRPr sz="900"/>
            </a:lvl8pPr>
            <a:lvl9pPr marL="3655151" indent="0">
              <a:buNone/>
              <a:defRPr sz="900"/>
            </a:lvl9pPr>
          </a:lstStyle>
          <a:p>
            <a:pPr lvl="0"/>
            <a:r>
              <a:rPr lang="zh-CN" altLang="en-US" smtClean="0"/>
              <a:t>单击此处编辑母版文本样式</a:t>
            </a:r>
          </a:p>
        </p:txBody>
      </p:sp>
      <p:sp>
        <p:nvSpPr>
          <p:cNvPr id="5"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30DCA93A-F934-4BB6-9632-EF1CBF009F79}"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86877014-8C75-423D-BE2E-30851ADB751A}"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71841" y="430317"/>
            <a:ext cx="2005361" cy="528283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52576" y="430317"/>
            <a:ext cx="5866831" cy="528283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0"/>
          <p:cNvSpPr>
            <a:spLocks noGrp="1" noChangeArrowheads="1"/>
          </p:cNvSpPr>
          <p:nvPr>
            <p:ph type="dt" sz="half" idx="10"/>
          </p:nvPr>
        </p:nvSpPr>
        <p:spPr>
          <a:ln/>
        </p:spPr>
        <p:txBody>
          <a:bodyPr/>
          <a:lstStyle>
            <a:lvl1pPr>
              <a:defRPr/>
            </a:lvl1pPr>
          </a:lstStyle>
          <a:p>
            <a:pPr>
              <a:defRPr/>
            </a:pPr>
            <a:r>
              <a:rPr lang="de-DE" altLang="zh-CN">
                <a:solidFill>
                  <a:srgbClr val="000000"/>
                </a:solidFill>
              </a:rPr>
              <a:t>Page </a:t>
            </a:r>
            <a:fld id="{A04C8E75-0BD6-4E0C-BF3B-E360B2B1E5E7}" type="slidenum">
              <a:rPr lang="de-DE" altLang="zh-CN">
                <a:solidFill>
                  <a:srgbClr val="000000"/>
                </a:solidFill>
              </a:rPr>
              <a:pPr>
                <a:defRPr/>
              </a:pPr>
              <a:t>‹#›</a:t>
            </a:fld>
            <a:endParaRPr lang="en-GB" altLang="zh-CN">
              <a:solidFill>
                <a:srgbClr val="000000"/>
              </a:solidFill>
            </a:endParaRPr>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1323" y="214414"/>
            <a:ext cx="8397821" cy="414468"/>
          </a:xfrm>
          <a:prstGeom prst="rect">
            <a:avLst/>
          </a:prstGeom>
          <a:noFill/>
        </p:spPr>
        <p:txBody>
          <a:bodyPr lIns="431820" tIns="45701" rIns="91402" bIns="45701" anchor="ctr"/>
          <a:lstStyle>
            <a:lvl1pPr marL="359852">
              <a:defRPr sz="2000">
                <a:latin typeface="Arial" pitchFamily="34" charset="0"/>
                <a:ea typeface="黑体" pitchFamily="49" charset="-122"/>
                <a:cs typeface="Arial" pitchFamily="34" charset="0"/>
              </a:defRPr>
            </a:lvl1pPr>
          </a:lstStyle>
          <a:p>
            <a:r>
              <a:rPr lang="en-US" altLang="zh-CN" dirty="0" smtClean="0"/>
              <a:t>Click to edit Master title style</a:t>
            </a:r>
            <a:endParaRPr lang="zh-CN" altLang="en-US" dirty="0"/>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16比9"/>
          <p:cNvPicPr>
            <a:picLocks noChangeAspect="1" noChangeArrowheads="1"/>
          </p:cNvPicPr>
          <p:nvPr/>
        </p:nvPicPr>
        <p:blipFill>
          <a:blip r:embed="rId2" cstate="screen"/>
          <a:srcRect/>
          <a:stretch>
            <a:fillRect/>
          </a:stretch>
        </p:blipFill>
        <p:spPr bwMode="auto">
          <a:xfrm>
            <a:off x="0" y="873328"/>
            <a:ext cx="9145588" cy="3780713"/>
          </a:xfrm>
          <a:prstGeom prst="rect">
            <a:avLst/>
          </a:prstGeom>
          <a:noFill/>
          <a:ln w="9525">
            <a:noFill/>
            <a:miter lim="800000"/>
            <a:headEnd/>
            <a:tailEnd/>
          </a:ln>
        </p:spPr>
      </p:pic>
      <p:pic>
        <p:nvPicPr>
          <p:cNvPr id="5" name="Picture 3" descr="Logo"/>
          <p:cNvPicPr>
            <a:picLocks noChangeAspect="1" noChangeArrowheads="1"/>
          </p:cNvPicPr>
          <p:nvPr/>
        </p:nvPicPr>
        <p:blipFill>
          <a:blip r:embed="rId3" cstate="screen"/>
          <a:srcRect/>
          <a:stretch>
            <a:fillRect/>
          </a:stretch>
        </p:blipFill>
        <p:spPr bwMode="auto">
          <a:xfrm>
            <a:off x="7576496" y="5568679"/>
            <a:ext cx="614310" cy="820926"/>
          </a:xfrm>
          <a:prstGeom prst="rect">
            <a:avLst/>
          </a:prstGeom>
          <a:noFill/>
          <a:ln w="9525">
            <a:noFill/>
            <a:miter lim="800000"/>
            <a:headEnd/>
            <a:tailEnd/>
          </a:ln>
        </p:spPr>
      </p:pic>
      <p:sp>
        <p:nvSpPr>
          <p:cNvPr id="6" name="Text Box 6"/>
          <p:cNvSpPr txBox="1">
            <a:spLocks noChangeArrowheads="1"/>
          </p:cNvSpPr>
          <p:nvPr/>
        </p:nvSpPr>
        <p:spPr bwMode="auto">
          <a:xfrm>
            <a:off x="653612" y="6206978"/>
            <a:ext cx="2428372" cy="243731"/>
          </a:xfrm>
          <a:prstGeom prst="rect">
            <a:avLst/>
          </a:prstGeom>
          <a:noFill/>
          <a:ln w="9525">
            <a:noFill/>
            <a:miter lim="800000"/>
            <a:headEnd/>
            <a:tailEnd/>
          </a:ln>
        </p:spPr>
        <p:txBody>
          <a:bodyPr wrap="none" lIns="73731" tIns="36867" rIns="73731" bIns="36867">
            <a:spAutoFit/>
          </a:bodyPr>
          <a:lstStyle/>
          <a:p>
            <a:pPr defTabSz="737234" eaLnBrk="0" hangingPunct="0">
              <a:defRPr/>
            </a:pPr>
            <a:r>
              <a:rPr lang="en-US" altLang="zh-CN" sz="1100" b="0" dirty="0">
                <a:solidFill>
                  <a:srgbClr val="000000"/>
                </a:solidFill>
                <a:latin typeface="FrutigerNext LT Bold" pitchFamily="1" charset="0"/>
                <a:ea typeface="ＭＳ Ｐゴシック" pitchFamily="34" charset="-128"/>
              </a:rPr>
              <a:t>HUAWEI TECHNOLOGIES CO., LTD.</a:t>
            </a:r>
            <a:endParaRPr lang="en-US" altLang="zh-CN" sz="2000" b="0" dirty="0">
              <a:solidFill>
                <a:srgbClr val="000000"/>
              </a:solidFill>
              <a:latin typeface="Arial" charset="0"/>
              <a:ea typeface="ＭＳ Ｐゴシック" pitchFamily="34" charset="-128"/>
            </a:endParaRPr>
          </a:p>
        </p:txBody>
      </p:sp>
      <p:sp>
        <p:nvSpPr>
          <p:cNvPr id="7" name="Text Box 7"/>
          <p:cNvSpPr txBox="1">
            <a:spLocks noChangeArrowheads="1"/>
          </p:cNvSpPr>
          <p:nvPr/>
        </p:nvSpPr>
        <p:spPr bwMode="auto">
          <a:xfrm>
            <a:off x="7226467" y="4095113"/>
            <a:ext cx="1234136" cy="243731"/>
          </a:xfrm>
          <a:prstGeom prst="rect">
            <a:avLst/>
          </a:prstGeom>
          <a:noFill/>
          <a:ln w="9525">
            <a:noFill/>
            <a:miter lim="800000"/>
            <a:headEnd/>
            <a:tailEnd/>
          </a:ln>
        </p:spPr>
        <p:txBody>
          <a:bodyPr wrap="none" lIns="73731" tIns="36867" rIns="73731" bIns="36867">
            <a:spAutoFit/>
          </a:bodyPr>
          <a:lstStyle/>
          <a:p>
            <a:pPr defTabSz="737234" eaLnBrk="0" hangingPunct="0">
              <a:defRPr/>
            </a:pPr>
            <a:r>
              <a:rPr lang="en-US" altLang="zh-CN" sz="1100" b="0" dirty="0">
                <a:solidFill>
                  <a:srgbClr val="FFFFFF"/>
                </a:solidFill>
                <a:latin typeface="FrutigerNext LT Regular" pitchFamily="34" charset="0"/>
                <a:ea typeface="ＭＳ Ｐゴシック" pitchFamily="34" charset="-128"/>
              </a:rPr>
              <a:t>www.huawei.com</a:t>
            </a:r>
          </a:p>
        </p:txBody>
      </p:sp>
      <p:sp>
        <p:nvSpPr>
          <p:cNvPr id="8" name="Rectangle 8"/>
          <p:cNvSpPr>
            <a:spLocks noChangeArrowheads="1"/>
          </p:cNvSpPr>
          <p:nvPr/>
        </p:nvSpPr>
        <p:spPr bwMode="auto">
          <a:xfrm>
            <a:off x="3984698" y="6206977"/>
            <a:ext cx="1504982" cy="243695"/>
          </a:xfrm>
          <a:prstGeom prst="rect">
            <a:avLst/>
          </a:prstGeom>
          <a:noFill/>
          <a:ln w="9525" algn="ctr">
            <a:noFill/>
            <a:miter lim="800000"/>
            <a:headEnd/>
            <a:tailEnd/>
          </a:ln>
          <a:effectLst/>
        </p:spPr>
        <p:txBody>
          <a:bodyPr wrap="none" lIns="73701" tIns="36849" rIns="73701" bIns="36849">
            <a:spAutoFit/>
          </a:bodyPr>
          <a:lstStyle/>
          <a:p>
            <a:pPr defTabSz="737234" eaLnBrk="0" hangingPunct="0">
              <a:defRPr/>
            </a:pPr>
            <a:r>
              <a:rPr lang="en-US" altLang="zh-CN" sz="1100" b="0" dirty="0">
                <a:solidFill>
                  <a:srgbClr val="000000"/>
                </a:solidFill>
                <a:latin typeface="FrutigerNext LT Bold" pitchFamily="1" charset="0"/>
                <a:ea typeface="ＭＳ Ｐゴシック" pitchFamily="34" charset="-128"/>
              </a:rPr>
              <a:t>Huawei Confidential </a:t>
            </a:r>
          </a:p>
        </p:txBody>
      </p:sp>
      <p:sp>
        <p:nvSpPr>
          <p:cNvPr id="9" name="Text Box 11"/>
          <p:cNvSpPr txBox="1">
            <a:spLocks noChangeArrowheads="1"/>
          </p:cNvSpPr>
          <p:nvPr/>
        </p:nvSpPr>
        <p:spPr bwMode="auto">
          <a:xfrm>
            <a:off x="-1967928" y="1324282"/>
            <a:ext cx="1967933" cy="3421532"/>
          </a:xfrm>
          <a:prstGeom prst="rect">
            <a:avLst/>
          </a:prstGeom>
          <a:noFill/>
          <a:ln w="9525" algn="ctr">
            <a:noFill/>
            <a:miter lim="800000"/>
            <a:headEnd/>
            <a:tailEnd/>
          </a:ln>
          <a:effectLst/>
        </p:spPr>
        <p:txBody>
          <a:bodyPr lIns="73745" tIns="36871" rIns="73745" bIns="36871">
            <a:spAutoFit/>
          </a:bodyPr>
          <a:lstStyle/>
          <a:p>
            <a:pPr algn="r" defTabSz="737234" eaLnBrk="0" hangingPunct="0">
              <a:lnSpc>
                <a:spcPct val="125000"/>
              </a:lnSpc>
              <a:defRPr/>
            </a:pPr>
            <a:r>
              <a:rPr lang="zh-CN" altLang="en-US" sz="1000" b="0" dirty="0">
                <a:solidFill>
                  <a:srgbClr val="FFFFFF"/>
                </a:solidFill>
                <a:latin typeface="Arial" charset="0"/>
                <a:ea typeface="华文细黑" pitchFamily="2" charset="-122"/>
              </a:rPr>
              <a:t>英文标题</a:t>
            </a:r>
            <a:r>
              <a:rPr lang="en-US" altLang="zh-CN" sz="1000" b="0" dirty="0">
                <a:solidFill>
                  <a:srgbClr val="FFFFFF"/>
                </a:solidFill>
                <a:latin typeface="Arial" charset="0"/>
                <a:ea typeface="华文细黑" pitchFamily="2" charset="-122"/>
              </a:rPr>
              <a:t>:40-47pt  </a:t>
            </a:r>
          </a:p>
          <a:p>
            <a:pPr algn="r" defTabSz="737234" eaLnBrk="0" hangingPunct="0">
              <a:lnSpc>
                <a:spcPct val="125000"/>
              </a:lnSpc>
              <a:defRPr/>
            </a:pP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:26-30pt</a:t>
            </a:r>
          </a:p>
          <a:p>
            <a:pPr algn="r" defTabSz="737234"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7234" eaLnBrk="0" hangingPunct="0">
              <a:lnSpc>
                <a:spcPct val="125000"/>
              </a:lnSpc>
              <a:defRPr/>
            </a:pPr>
            <a:r>
              <a:rPr lang="zh-CN" altLang="en-US" sz="1000" b="0" dirty="0">
                <a:solidFill>
                  <a:srgbClr val="FFFFFF"/>
                </a:solidFill>
                <a:latin typeface="Arial" charset="0"/>
                <a:ea typeface="华文细黑" pitchFamily="2" charset="-122"/>
              </a:rPr>
              <a:t>内部使用字体 </a:t>
            </a:r>
            <a:r>
              <a:rPr lang="en-US" altLang="zh-CN" sz="1000" b="0" dirty="0">
                <a:solidFill>
                  <a:srgbClr val="FFFFFF"/>
                </a:solidFill>
                <a:latin typeface="Arial" charset="0"/>
                <a:ea typeface="华文细黑" pitchFamily="2" charset="-122"/>
              </a:rPr>
              <a:t>:</a:t>
            </a:r>
          </a:p>
          <a:p>
            <a:pPr algn="r" defTabSz="737234" eaLnBrk="0" hangingPunct="0">
              <a:lnSpc>
                <a:spcPct val="125000"/>
              </a:lnSpc>
              <a:defRPr/>
            </a:pPr>
            <a:r>
              <a:rPr lang="en-US" altLang="zh-CN" sz="1000" b="0" dirty="0" err="1">
                <a:solidFill>
                  <a:srgbClr val="FFFFFF"/>
                </a:solidFill>
                <a:latin typeface="Arial" charset="0"/>
                <a:ea typeface="华文细黑" pitchFamily="2" charset="-122"/>
              </a:rPr>
              <a:t>FrutigerNext</a:t>
            </a:r>
            <a:r>
              <a:rPr lang="en-US" altLang="zh-CN" sz="1000" b="0" dirty="0">
                <a:solidFill>
                  <a:srgbClr val="FFFFFF"/>
                </a:solidFill>
                <a:latin typeface="Arial" charset="0"/>
                <a:ea typeface="华文细黑" pitchFamily="2" charset="-122"/>
              </a:rPr>
              <a:t> LT Medium</a:t>
            </a:r>
          </a:p>
          <a:p>
            <a:pPr algn="r" defTabSz="737234" eaLnBrk="0" hangingPunct="0">
              <a:lnSpc>
                <a:spcPct val="125000"/>
              </a:lnSpc>
              <a:defRPr/>
            </a:pPr>
            <a:r>
              <a:rPr lang="zh-CN" altLang="en-US" sz="1000" b="0" dirty="0">
                <a:solidFill>
                  <a:srgbClr val="FFFFFF"/>
                </a:solidFill>
                <a:latin typeface="Arial" charset="0"/>
                <a:ea typeface="华文细黑" pitchFamily="2" charset="-122"/>
              </a:rPr>
              <a:t>外部使用字体 </a:t>
            </a:r>
            <a:r>
              <a:rPr lang="en-US" altLang="zh-CN" sz="1000" b="0" dirty="0">
                <a:solidFill>
                  <a:srgbClr val="FFFFFF"/>
                </a:solidFill>
                <a:latin typeface="Arial" charset="0"/>
                <a:ea typeface="华文细黑" pitchFamily="2" charset="-122"/>
              </a:rPr>
              <a:t>: Arial</a:t>
            </a:r>
            <a:endParaRPr lang="zh-CN" altLang="en-US" sz="1000" b="0" dirty="0">
              <a:solidFill>
                <a:srgbClr val="FFFFFF"/>
              </a:solidFill>
              <a:latin typeface="Arial" charset="0"/>
              <a:ea typeface="华文细黑" pitchFamily="2" charset="-122"/>
            </a:endParaRPr>
          </a:p>
          <a:p>
            <a:pPr algn="r" defTabSz="737234" eaLnBrk="0" hangingPunct="0">
              <a:lnSpc>
                <a:spcPct val="125000"/>
              </a:lnSpc>
              <a:defRPr/>
            </a:pPr>
            <a:endParaRPr lang="zh-CN" altLang="en-US" sz="1000" b="0" dirty="0">
              <a:solidFill>
                <a:srgbClr val="FFFFFF"/>
              </a:solidFill>
              <a:latin typeface="Arial" charset="0"/>
              <a:ea typeface="华文细黑" pitchFamily="2" charset="-122"/>
            </a:endParaRPr>
          </a:p>
          <a:p>
            <a:pPr algn="r" defTabSz="737234" eaLnBrk="0" hangingPunct="0">
              <a:lnSpc>
                <a:spcPct val="125000"/>
              </a:lnSpc>
              <a:defRPr/>
            </a:pPr>
            <a:endParaRPr lang="zh-CN" altLang="en-US" sz="1000" b="0" dirty="0">
              <a:solidFill>
                <a:srgbClr val="FFFFFF"/>
              </a:solidFill>
              <a:latin typeface="Arial" charset="0"/>
              <a:ea typeface="华文细黑" pitchFamily="2" charset="-122"/>
            </a:endParaRPr>
          </a:p>
          <a:p>
            <a:pPr algn="r" defTabSz="737234" eaLnBrk="0" hangingPunct="0">
              <a:lnSpc>
                <a:spcPct val="125000"/>
              </a:lnSpc>
              <a:defRPr/>
            </a:pPr>
            <a:r>
              <a:rPr lang="zh-CN" altLang="en-US" sz="1000" b="0" dirty="0">
                <a:solidFill>
                  <a:srgbClr val="FFFFFF"/>
                </a:solidFill>
                <a:latin typeface="Arial" charset="0"/>
                <a:ea typeface="华文细黑" pitchFamily="2" charset="-122"/>
              </a:rPr>
              <a:t>中文标题</a:t>
            </a:r>
            <a:r>
              <a:rPr lang="en-US" altLang="zh-CN" sz="1000" b="0" dirty="0">
                <a:solidFill>
                  <a:srgbClr val="FFFFFF"/>
                </a:solidFill>
                <a:latin typeface="Arial" charset="0"/>
                <a:ea typeface="华文细黑" pitchFamily="2" charset="-122"/>
              </a:rPr>
              <a:t>:35-47pt</a:t>
            </a:r>
          </a:p>
          <a:p>
            <a:pPr algn="r" defTabSz="737234"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黑体</a:t>
            </a:r>
          </a:p>
          <a:p>
            <a:pPr algn="r" defTabSz="737234" eaLnBrk="0" hangingPunct="0">
              <a:lnSpc>
                <a:spcPct val="125000"/>
              </a:lnSpc>
              <a:defRPr/>
            </a:pPr>
            <a:r>
              <a:rPr lang="en-US" altLang="zh-CN" sz="1000" b="0" dirty="0">
                <a:solidFill>
                  <a:srgbClr val="FFFFFF"/>
                </a:solidFill>
                <a:latin typeface="Arial" charset="0"/>
                <a:ea typeface="华文细黑" pitchFamily="2" charset="-122"/>
              </a:rPr>
              <a:t>  </a:t>
            </a:r>
            <a:r>
              <a:rPr lang="zh-CN" altLang="en-US" sz="1000" b="0" dirty="0">
                <a:solidFill>
                  <a:srgbClr val="FFFFFF"/>
                </a:solidFill>
                <a:latin typeface="Arial" charset="0"/>
                <a:ea typeface="华文细黑" pitchFamily="2" charset="-122"/>
              </a:rPr>
              <a:t>副标题</a:t>
            </a:r>
            <a:r>
              <a:rPr lang="en-US" altLang="zh-CN" sz="1000" b="0" dirty="0">
                <a:solidFill>
                  <a:srgbClr val="FFFFFF"/>
                </a:solidFill>
                <a:latin typeface="Arial" charset="0"/>
                <a:ea typeface="华文细黑" pitchFamily="2" charset="-122"/>
              </a:rPr>
              <a:t>:24-28pt</a:t>
            </a:r>
            <a:endParaRPr lang="zh-CN" altLang="en-US" sz="1000" b="0" dirty="0">
              <a:solidFill>
                <a:srgbClr val="FFFFFF"/>
              </a:solidFill>
              <a:latin typeface="Arial" charset="0"/>
              <a:ea typeface="华文细黑" pitchFamily="2" charset="-122"/>
            </a:endParaRPr>
          </a:p>
          <a:p>
            <a:pPr algn="r" defTabSz="737234" eaLnBrk="0" hangingPunct="0">
              <a:lnSpc>
                <a:spcPct val="125000"/>
              </a:lnSpc>
              <a:defRPr/>
            </a:pPr>
            <a:r>
              <a:rPr lang="zh-CN" altLang="en-US" sz="1000" b="0" dirty="0">
                <a:solidFill>
                  <a:srgbClr val="FFFFFF"/>
                </a:solidFill>
                <a:latin typeface="Arial" charset="0"/>
                <a:ea typeface="华文细黑" pitchFamily="2" charset="-122"/>
              </a:rPr>
              <a:t>字体颜色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反白</a:t>
            </a:r>
          </a:p>
          <a:p>
            <a:pPr algn="r" defTabSz="737234" eaLnBrk="0" hangingPunct="0">
              <a:lnSpc>
                <a:spcPct val="125000"/>
              </a:lnSpc>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细黑体</a:t>
            </a:r>
          </a:p>
          <a:p>
            <a:pPr algn="r" defTabSz="737234" eaLnBrk="0" hangingPunct="0">
              <a:lnSpc>
                <a:spcPct val="125000"/>
              </a:lnSpc>
              <a:defRPr/>
            </a:pPr>
            <a:endParaRPr lang="zh-CN" altLang="en-US" sz="1000" b="0" dirty="0">
              <a:solidFill>
                <a:srgbClr val="FFFFFF"/>
              </a:solidFill>
              <a:latin typeface="Arial" charset="0"/>
              <a:ea typeface="华文细黑" pitchFamily="2" charset="-122"/>
            </a:endParaRPr>
          </a:p>
          <a:p>
            <a:pPr algn="r" defTabSz="737234" eaLnBrk="0" hangingPunct="0">
              <a:lnSpc>
                <a:spcPct val="125000"/>
              </a:lnSpc>
              <a:defRPr/>
            </a:pPr>
            <a:endParaRPr lang="zh-CN" altLang="en-US" sz="1000" b="0" dirty="0">
              <a:solidFill>
                <a:srgbClr val="FFFFFF"/>
              </a:solidFill>
              <a:latin typeface="Arial" charset="0"/>
              <a:ea typeface="华文细黑" pitchFamily="2" charset="-122"/>
            </a:endParaRPr>
          </a:p>
          <a:p>
            <a:pPr algn="r" defTabSz="737234" eaLnBrk="0" hangingPunct="0">
              <a:lnSpc>
                <a:spcPct val="125000"/>
              </a:lnSpc>
              <a:defRPr/>
            </a:pPr>
            <a:endParaRPr lang="zh-CN" altLang="en-US" sz="1000" b="0" dirty="0">
              <a:solidFill>
                <a:srgbClr val="FFFFFF"/>
              </a:solidFill>
              <a:latin typeface="Arial" charset="0"/>
              <a:ea typeface="华文细黑" pitchFamily="2" charset="-122"/>
            </a:endParaRPr>
          </a:p>
          <a:p>
            <a:pPr algn="r" defTabSz="737234" eaLnBrk="0" hangingPunct="0">
              <a:lnSpc>
                <a:spcPct val="125000"/>
              </a:lnSpc>
              <a:spcBef>
                <a:spcPct val="50000"/>
              </a:spcBef>
              <a:defRPr/>
            </a:pPr>
            <a:endParaRPr lang="zh-CN" altLang="en-US" sz="1000" b="0" dirty="0">
              <a:solidFill>
                <a:srgbClr val="000000"/>
              </a:solidFill>
              <a:latin typeface="Arial" charset="0"/>
              <a:ea typeface="华文细黑" pitchFamily="2" charset="-122"/>
            </a:endParaRPr>
          </a:p>
        </p:txBody>
      </p:sp>
      <p:sp>
        <p:nvSpPr>
          <p:cNvPr id="664580" name="Rectangle 4"/>
          <p:cNvSpPr>
            <a:spLocks noGrp="1" noChangeArrowheads="1"/>
          </p:cNvSpPr>
          <p:nvPr>
            <p:ph type="ctrTitle" sz="quarter"/>
          </p:nvPr>
        </p:nvSpPr>
        <p:spPr>
          <a:xfrm>
            <a:off x="685740" y="1392246"/>
            <a:ext cx="5304965" cy="1666875"/>
          </a:xfrm>
        </p:spPr>
        <p:txBody>
          <a:bodyPr lIns="73745" tIns="36871" rIns="73745" bIns="36871"/>
          <a:lstStyle>
            <a:lvl1pPr algn="ctr">
              <a:defRPr sz="3800" b="1">
                <a:solidFill>
                  <a:schemeClr val="bg1"/>
                </a:solidFill>
              </a:defRPr>
            </a:lvl1pPr>
          </a:lstStyle>
          <a:p>
            <a:r>
              <a:rPr lang="zh-CN" altLang="en-US"/>
              <a:t>单击此处编辑母版标题样式</a:t>
            </a:r>
          </a:p>
        </p:txBody>
      </p:sp>
      <p:sp>
        <p:nvSpPr>
          <p:cNvPr id="664581" name="Rectangle 5"/>
          <p:cNvSpPr>
            <a:spLocks noGrp="1" noChangeArrowheads="1"/>
          </p:cNvSpPr>
          <p:nvPr>
            <p:ph type="subTitle" sz="quarter" idx="1"/>
          </p:nvPr>
        </p:nvSpPr>
        <p:spPr>
          <a:xfrm>
            <a:off x="684556" y="3182952"/>
            <a:ext cx="5306155" cy="865187"/>
          </a:xfrm>
        </p:spPr>
        <p:txBody>
          <a:bodyPr lIns="73745" tIns="36871" rIns="73745" bIns="36871"/>
          <a:lstStyle>
            <a:lvl1pPr marL="0" indent="0" algn="ctr">
              <a:buFont typeface="Wingdings" pitchFamily="2" charset="2"/>
              <a:buNone/>
              <a:defRPr sz="1900" b="0">
                <a:solidFill>
                  <a:schemeClr val="bg1"/>
                </a:solidFill>
                <a:latin typeface="华文细黑" pitchFamily="2" charset="-122"/>
              </a:defRPr>
            </a:lvl1pPr>
          </a:lstStyle>
          <a:p>
            <a:r>
              <a:rPr lang="zh-CN" altLang="en-US"/>
              <a:t>单击此处编辑母版副标题样式</a:t>
            </a:r>
          </a:p>
        </p:txBody>
      </p:sp>
      <p:sp>
        <p:nvSpPr>
          <p:cNvPr id="10" name="Date Placeholder 10"/>
          <p:cNvSpPr>
            <a:spLocks noGrp="1" noChangeArrowheads="1"/>
          </p:cNvSpPr>
          <p:nvPr>
            <p:ph type="dt" sz="quarter" idx="10"/>
          </p:nvPr>
        </p:nvSpPr>
        <p:spPr bwMode="auto">
          <a:xfrm>
            <a:off x="684553" y="363622"/>
            <a:ext cx="2134605" cy="474772"/>
          </a:xfrm>
          <a:prstGeom prst="rect">
            <a:avLst/>
          </a:prstGeom>
          <a:ln>
            <a:miter lim="800000"/>
            <a:headEnd/>
            <a:tailEnd/>
          </a:ln>
        </p:spPr>
        <p:txBody>
          <a:bodyPr vert="horz" wrap="square" lIns="73745" tIns="36871" rIns="73745" bIns="36871" numCol="1" anchor="t" anchorCtr="0" compatLnSpc="1">
            <a:prstTxWarp prst="textNoShape">
              <a:avLst/>
            </a:prstTxWarp>
          </a:bodyPr>
          <a:lstStyle>
            <a:lvl1pPr defTabSz="984900" eaLnBrk="0" hangingPunct="0">
              <a:defRPr sz="1100" b="0">
                <a:solidFill>
                  <a:srgbClr val="000000"/>
                </a:solidFill>
                <a:latin typeface="FrutigerNext LT Regular" pitchFamily="34" charset="0"/>
                <a:ea typeface="MS PGothic" pitchFamily="34" charset="-128"/>
              </a:defRPr>
            </a:lvl1pPr>
          </a:lstStyle>
          <a:p>
            <a:pPr>
              <a:defRPr/>
            </a:pPr>
            <a:fld id="{3F66906E-D803-449B-BB71-DABCA2CD94BE}" type="datetime1">
              <a:rPr lang="zh-CN" altLang="en-US" smtClean="0"/>
              <a:pPr>
                <a:defRPr/>
              </a:pPr>
              <a:t>2015/4/9</a:t>
            </a:fld>
            <a:endParaRPr lang="en-US" altLang="zh-CN"/>
          </a:p>
        </p:txBody>
      </p:sp>
    </p:spTree>
    <p:extLst>
      <p:ext uri="{BB962C8B-B14F-4D97-AF65-F5344CB8AC3E}">
        <p14:creationId xmlns="" xmlns:p14="http://schemas.microsoft.com/office/powerpoint/2010/main" val="2771023433"/>
      </p:ext>
    </p:extLst>
  </p:cSld>
  <p:clrMapOvr>
    <a:masterClrMapping/>
  </p:clrMapOvr>
  <p:transition/>
  <p:timing>
    <p:tnLst>
      <p:par>
        <p:cTn id="1" dur="indefinite" restart="never" nodeType="tmRoot"/>
      </p:par>
    </p:tnLst>
  </p:timing>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l">
              <a:defRPr sz="2900" b="0">
                <a:latin typeface="+mj-lt"/>
              </a:defRPr>
            </a:lvl1pPr>
          </a:lstStyle>
          <a:p>
            <a:r>
              <a:rPr lang="zh-CN" altLang="en-US" dirty="0" smtClean="0"/>
              <a:t>单击此处编辑母版标题样式</a:t>
            </a:r>
            <a:endParaRPr lang="zh-CN" altLang="en-US" dirty="0"/>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405668316"/>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661" y="4408494"/>
            <a:ext cx="7774107" cy="1362075"/>
          </a:xfrm>
        </p:spPr>
        <p:txBody>
          <a:bodyPr anchor="t"/>
          <a:lstStyle>
            <a:lvl1pPr algn="l">
              <a:defRPr sz="33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661" y="2906719"/>
            <a:ext cx="7774107" cy="1501774"/>
          </a:xfrm>
        </p:spPr>
        <p:txBody>
          <a:bodyPr anchor="b"/>
          <a:lstStyle>
            <a:lvl1pPr marL="0" indent="0">
              <a:buNone/>
              <a:defRPr sz="1700"/>
            </a:lvl1pPr>
            <a:lvl2pPr marL="383948" indent="0">
              <a:buNone/>
              <a:defRPr sz="1500"/>
            </a:lvl2pPr>
            <a:lvl3pPr marL="767896" indent="0">
              <a:buNone/>
              <a:defRPr sz="1300"/>
            </a:lvl3pPr>
            <a:lvl4pPr marL="1151843" indent="0">
              <a:buNone/>
              <a:defRPr sz="1200"/>
            </a:lvl4pPr>
            <a:lvl5pPr marL="1535791" indent="0">
              <a:buNone/>
              <a:defRPr sz="1200"/>
            </a:lvl5pPr>
            <a:lvl6pPr marL="1919738" indent="0">
              <a:buNone/>
              <a:defRPr sz="1200"/>
            </a:lvl6pPr>
            <a:lvl7pPr marL="2303686" indent="0">
              <a:buNone/>
              <a:defRPr sz="1200"/>
            </a:lvl7pPr>
            <a:lvl8pPr marL="2687634" indent="0">
              <a:buNone/>
              <a:defRPr sz="1200"/>
            </a:lvl8pPr>
            <a:lvl9pPr marL="3071581" indent="0">
              <a:buNone/>
              <a:defRPr sz="1200"/>
            </a:lvl9pPr>
          </a:lstStyle>
          <a:p>
            <a:pPr lvl="0"/>
            <a:r>
              <a:rPr lang="zh-CN" altLang="en-US" smtClean="0"/>
              <a:t>单击此处编辑母版文本样式</a:t>
            </a:r>
          </a:p>
        </p:txBody>
      </p:sp>
    </p:spTree>
    <p:extLst>
      <p:ext uri="{BB962C8B-B14F-4D97-AF65-F5344CB8AC3E}">
        <p14:creationId xmlns="" xmlns:p14="http://schemas.microsoft.com/office/powerpoint/2010/main" val="804027908"/>
      </p:ext>
    </p:extLst>
  </p:cSld>
  <p:clrMapOvr>
    <a:masterClrMapping/>
  </p:clrMapOvr>
  <p:transition/>
  <p:timing>
    <p:tnLst>
      <p:par>
        <p:cT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61930" y="1600209"/>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834709" y="1600209"/>
            <a:ext cx="4058489" cy="4525963"/>
          </a:xfrm>
        </p:spPr>
        <p:txBody>
          <a:bodyPr/>
          <a:lstStyle>
            <a:lvl1pPr>
              <a:defRPr sz="25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493435658"/>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164" y="274646"/>
            <a:ext cx="8231267" cy="1142999"/>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176" y="1535112"/>
            <a:ext cx="4040631" cy="639763"/>
          </a:xfrm>
        </p:spPr>
        <p:txBody>
          <a:bodyPr anchor="b"/>
          <a:lstStyle>
            <a:lvl1pPr marL="0" indent="0">
              <a:buNone/>
              <a:defRPr sz="2000" b="1"/>
            </a:lvl1pPr>
            <a:lvl2pPr marL="383948" indent="0">
              <a:buNone/>
              <a:defRPr sz="1700" b="1"/>
            </a:lvl2pPr>
            <a:lvl3pPr marL="767896" indent="0">
              <a:buNone/>
              <a:defRPr sz="1500" b="1"/>
            </a:lvl3pPr>
            <a:lvl4pPr marL="1151843" indent="0">
              <a:buNone/>
              <a:defRPr sz="1300" b="1"/>
            </a:lvl4pPr>
            <a:lvl5pPr marL="1535791" indent="0">
              <a:buNone/>
              <a:defRPr sz="1300" b="1"/>
            </a:lvl5pPr>
            <a:lvl6pPr marL="1919738" indent="0">
              <a:buNone/>
              <a:defRPr sz="1300" b="1"/>
            </a:lvl6pPr>
            <a:lvl7pPr marL="2303686" indent="0">
              <a:buNone/>
              <a:defRPr sz="1300" b="1"/>
            </a:lvl7pPr>
            <a:lvl8pPr marL="2687634" indent="0">
              <a:buNone/>
              <a:defRPr sz="1300" b="1"/>
            </a:lvl8pPr>
            <a:lvl9pPr marL="3071581" indent="0">
              <a:buNone/>
              <a:defRPr sz="1300" b="1"/>
            </a:lvl9pPr>
          </a:lstStyle>
          <a:p>
            <a:pPr lvl="0"/>
            <a:r>
              <a:rPr lang="zh-CN" altLang="en-US" smtClean="0"/>
              <a:t>单击此处编辑母版文本样式</a:t>
            </a:r>
          </a:p>
        </p:txBody>
      </p:sp>
      <p:sp>
        <p:nvSpPr>
          <p:cNvPr id="4" name="内容占位符 3"/>
          <p:cNvSpPr>
            <a:spLocks noGrp="1"/>
          </p:cNvSpPr>
          <p:nvPr>
            <p:ph sz="half" idx="2"/>
          </p:nvPr>
        </p:nvSpPr>
        <p:spPr>
          <a:xfrm>
            <a:off x="457176" y="2174878"/>
            <a:ext cx="4040631"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416" y="1535112"/>
            <a:ext cx="4043012" cy="639763"/>
          </a:xfrm>
        </p:spPr>
        <p:txBody>
          <a:bodyPr anchor="b"/>
          <a:lstStyle>
            <a:lvl1pPr marL="0" indent="0">
              <a:buNone/>
              <a:defRPr sz="2000" b="1"/>
            </a:lvl1pPr>
            <a:lvl2pPr marL="383948" indent="0">
              <a:buNone/>
              <a:defRPr sz="1700" b="1"/>
            </a:lvl2pPr>
            <a:lvl3pPr marL="767896" indent="0">
              <a:buNone/>
              <a:defRPr sz="1500" b="1"/>
            </a:lvl3pPr>
            <a:lvl4pPr marL="1151843" indent="0">
              <a:buNone/>
              <a:defRPr sz="1300" b="1"/>
            </a:lvl4pPr>
            <a:lvl5pPr marL="1535791" indent="0">
              <a:buNone/>
              <a:defRPr sz="1300" b="1"/>
            </a:lvl5pPr>
            <a:lvl6pPr marL="1919738" indent="0">
              <a:buNone/>
              <a:defRPr sz="1300" b="1"/>
            </a:lvl6pPr>
            <a:lvl7pPr marL="2303686" indent="0">
              <a:buNone/>
              <a:defRPr sz="1300" b="1"/>
            </a:lvl7pPr>
            <a:lvl8pPr marL="2687634" indent="0">
              <a:buNone/>
              <a:defRPr sz="1300" b="1"/>
            </a:lvl8pPr>
            <a:lvl9pPr marL="3071581" indent="0">
              <a:buNone/>
              <a:defRPr sz="1300" b="1"/>
            </a:lvl9pPr>
          </a:lstStyle>
          <a:p>
            <a:pPr lvl="0"/>
            <a:r>
              <a:rPr lang="zh-CN" altLang="en-US" smtClean="0"/>
              <a:t>单击此处编辑母版文本样式</a:t>
            </a:r>
          </a:p>
        </p:txBody>
      </p:sp>
      <p:sp>
        <p:nvSpPr>
          <p:cNvPr id="6" name="内容占位符 5"/>
          <p:cNvSpPr>
            <a:spLocks noGrp="1"/>
          </p:cNvSpPr>
          <p:nvPr>
            <p:ph sz="quarter" idx="4"/>
          </p:nvPr>
        </p:nvSpPr>
        <p:spPr>
          <a:xfrm>
            <a:off x="4645416" y="2174878"/>
            <a:ext cx="4043012" cy="3952875"/>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2002360575"/>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Tree>
    <p:extLst>
      <p:ext uri="{BB962C8B-B14F-4D97-AF65-F5344CB8AC3E}">
        <p14:creationId xmlns="" xmlns:p14="http://schemas.microsoft.com/office/powerpoint/2010/main" val="1656145005"/>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20055186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162" y="273058"/>
            <a:ext cx="3008448" cy="1162050"/>
          </a:xfrm>
        </p:spPr>
        <p:txBody>
          <a:bodyPr anchor="b"/>
          <a:lstStyle>
            <a:lvl1pPr algn="l">
              <a:defRPr sz="17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137" y="273060"/>
            <a:ext cx="5113291" cy="5854700"/>
          </a:xfrm>
        </p:spPr>
        <p:txBody>
          <a:bodyPr/>
          <a:lstStyle>
            <a:lvl1pPr>
              <a:defRPr sz="2700"/>
            </a:lvl1pPr>
            <a:lvl2pPr>
              <a:defRPr sz="2500"/>
            </a:lvl2pPr>
            <a:lvl3pPr>
              <a:defRPr sz="20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162" y="1435100"/>
            <a:ext cx="3008448" cy="4692650"/>
          </a:xfrm>
        </p:spPr>
        <p:txBody>
          <a:bodyPr/>
          <a:lstStyle>
            <a:lvl1pPr marL="0" indent="0">
              <a:buNone/>
              <a:defRPr sz="1200"/>
            </a:lvl1pPr>
            <a:lvl2pPr marL="383948" indent="0">
              <a:buNone/>
              <a:defRPr sz="1000"/>
            </a:lvl2pPr>
            <a:lvl3pPr marL="767896" indent="0">
              <a:buNone/>
              <a:defRPr sz="900"/>
            </a:lvl3pPr>
            <a:lvl4pPr marL="1151843" indent="0">
              <a:buNone/>
              <a:defRPr sz="900"/>
            </a:lvl4pPr>
            <a:lvl5pPr marL="1535791" indent="0">
              <a:buNone/>
              <a:defRPr sz="900"/>
            </a:lvl5pPr>
            <a:lvl6pPr marL="1919738" indent="0">
              <a:buNone/>
              <a:defRPr sz="900"/>
            </a:lvl6pPr>
            <a:lvl7pPr marL="2303686" indent="0">
              <a:buNone/>
              <a:defRPr sz="900"/>
            </a:lvl7pPr>
            <a:lvl8pPr marL="2687634" indent="0">
              <a:buNone/>
              <a:defRPr sz="900"/>
            </a:lvl8pPr>
            <a:lvl9pPr marL="3071581" indent="0">
              <a:buNone/>
              <a:defRPr sz="900"/>
            </a:lvl9pPr>
          </a:lstStyle>
          <a:p>
            <a:pPr lvl="0"/>
            <a:r>
              <a:rPr lang="zh-CN" altLang="en-US" smtClean="0"/>
              <a:t>单击此处编辑母版文本样式</a:t>
            </a:r>
          </a:p>
        </p:txBody>
      </p:sp>
    </p:spTree>
    <p:extLst>
      <p:ext uri="{BB962C8B-B14F-4D97-AF65-F5344CB8AC3E}">
        <p14:creationId xmlns="" xmlns:p14="http://schemas.microsoft.com/office/powerpoint/2010/main" val="1658124101"/>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929" y="4802193"/>
            <a:ext cx="5487116" cy="566736"/>
          </a:xfrm>
        </p:spPr>
        <p:txBody>
          <a:bodyPr anchor="b"/>
          <a:lstStyle>
            <a:lvl1pPr algn="l">
              <a:defRPr sz="17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929" y="612780"/>
            <a:ext cx="5487116" cy="4116388"/>
          </a:xfrm>
        </p:spPr>
        <p:txBody>
          <a:bodyPr/>
          <a:lstStyle>
            <a:lvl1pPr marL="0" indent="0">
              <a:buNone/>
              <a:defRPr sz="2700"/>
            </a:lvl1pPr>
            <a:lvl2pPr marL="383948" indent="0">
              <a:buNone/>
              <a:defRPr sz="2500"/>
            </a:lvl2pPr>
            <a:lvl3pPr marL="767896" indent="0">
              <a:buNone/>
              <a:defRPr sz="2000"/>
            </a:lvl3pPr>
            <a:lvl4pPr marL="1151843" indent="0">
              <a:buNone/>
              <a:defRPr sz="1700"/>
            </a:lvl4pPr>
            <a:lvl5pPr marL="1535791" indent="0">
              <a:buNone/>
              <a:defRPr sz="1700"/>
            </a:lvl5pPr>
            <a:lvl6pPr marL="1919738" indent="0">
              <a:buNone/>
              <a:defRPr sz="1700"/>
            </a:lvl6pPr>
            <a:lvl7pPr marL="2303686" indent="0">
              <a:buNone/>
              <a:defRPr sz="1700"/>
            </a:lvl7pPr>
            <a:lvl8pPr marL="2687634" indent="0">
              <a:buNone/>
              <a:defRPr sz="1700"/>
            </a:lvl8pPr>
            <a:lvl9pPr marL="3071581" indent="0">
              <a:buNone/>
              <a:defRPr sz="1700"/>
            </a:lvl9pPr>
          </a:lstStyle>
          <a:p>
            <a:pPr lvl="0"/>
            <a:endParaRPr lang="zh-CN" altLang="en-US" noProof="0"/>
          </a:p>
        </p:txBody>
      </p:sp>
      <p:sp>
        <p:nvSpPr>
          <p:cNvPr id="4" name="文本占位符 3"/>
          <p:cNvSpPr>
            <a:spLocks noGrp="1"/>
          </p:cNvSpPr>
          <p:nvPr>
            <p:ph type="body" sz="half" idx="2"/>
          </p:nvPr>
        </p:nvSpPr>
        <p:spPr>
          <a:xfrm>
            <a:off x="1792929" y="5368953"/>
            <a:ext cx="5487116" cy="804863"/>
          </a:xfrm>
        </p:spPr>
        <p:txBody>
          <a:bodyPr/>
          <a:lstStyle>
            <a:lvl1pPr marL="0" indent="0">
              <a:buNone/>
              <a:defRPr sz="1200"/>
            </a:lvl1pPr>
            <a:lvl2pPr marL="383948" indent="0">
              <a:buNone/>
              <a:defRPr sz="1000"/>
            </a:lvl2pPr>
            <a:lvl3pPr marL="767896" indent="0">
              <a:buNone/>
              <a:defRPr sz="900"/>
            </a:lvl3pPr>
            <a:lvl4pPr marL="1151843" indent="0">
              <a:buNone/>
              <a:defRPr sz="900"/>
            </a:lvl4pPr>
            <a:lvl5pPr marL="1535791" indent="0">
              <a:buNone/>
              <a:defRPr sz="900"/>
            </a:lvl5pPr>
            <a:lvl6pPr marL="1919738" indent="0">
              <a:buNone/>
              <a:defRPr sz="900"/>
            </a:lvl6pPr>
            <a:lvl7pPr marL="2303686" indent="0">
              <a:buNone/>
              <a:defRPr sz="900"/>
            </a:lvl7pPr>
            <a:lvl8pPr marL="2687634" indent="0">
              <a:buNone/>
              <a:defRPr sz="900"/>
            </a:lvl8pPr>
            <a:lvl9pPr marL="3071581" indent="0">
              <a:buNone/>
              <a:defRPr sz="900"/>
            </a:lvl9pPr>
          </a:lstStyle>
          <a:p>
            <a:pPr lvl="0"/>
            <a:r>
              <a:rPr lang="zh-CN" altLang="en-US" smtClean="0"/>
              <a:t>单击此处编辑母版文本样式</a:t>
            </a:r>
          </a:p>
        </p:txBody>
      </p:sp>
    </p:spTree>
    <p:extLst>
      <p:ext uri="{BB962C8B-B14F-4D97-AF65-F5344CB8AC3E}">
        <p14:creationId xmlns="" xmlns:p14="http://schemas.microsoft.com/office/powerpoint/2010/main" val="947849195"/>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3675823973"/>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821695" y="274638"/>
            <a:ext cx="2071507"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7167" y="274638"/>
            <a:ext cx="6100233"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 xmlns:p14="http://schemas.microsoft.com/office/powerpoint/2010/main" val="3112588907"/>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7174" y="274646"/>
            <a:ext cx="8231267" cy="1142999"/>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61934" y="1600209"/>
            <a:ext cx="8231267" cy="4525963"/>
          </a:xfrm>
        </p:spPr>
        <p:txBody>
          <a:bodyPr/>
          <a:lstStyle/>
          <a:p>
            <a:pPr lvl="0"/>
            <a:endParaRPr lang="zh-CN" altLang="en-US" noProof="0"/>
          </a:p>
        </p:txBody>
      </p:sp>
    </p:spTree>
    <p:extLst>
      <p:ext uri="{BB962C8B-B14F-4D97-AF65-F5344CB8AC3E}">
        <p14:creationId xmlns="" xmlns:p14="http://schemas.microsoft.com/office/powerpoint/2010/main" val="1252373070"/>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01281376"/>
      </p:ext>
    </p:extLst>
  </p:cSld>
  <p:clrMapOvr>
    <a:masterClrMapping/>
  </p:clrMapOvr>
  <p:transition/>
  <p:timing>
    <p:tnLst>
      <p:par>
        <p:cTn id="1" dur="indefinite" restart="never" nodeType="tmRoot"/>
      </p:par>
    </p:tnLst>
  </p:timing>
</p:sldLayout>
</file>

<file path=ppt/slideLayouts/slideLayout32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966584471"/>
      </p:ext>
    </p:extLst>
  </p:cSld>
  <p:clrMapOvr>
    <a:masterClrMapping/>
  </p:clrMapOvr>
  <p:transition/>
  <p:timing>
    <p:tnLst>
      <p:par>
        <p:cTn id="1" dur="indefinite" restart="never" nodeType="tmRoot"/>
      </p:par>
    </p:tnLst>
  </p:timing>
</p:sldLayout>
</file>

<file path=ppt/slideLayouts/slideLayout329.xml><?xml version="1.0" encoding="utf-8"?>
<p:sldLayout xmlns:a="http://schemas.openxmlformats.org/drawingml/2006/main" xmlns:r="http://schemas.openxmlformats.org/officeDocument/2006/relationships" xmlns:p="http://schemas.openxmlformats.org/presentationml/2006/main" userDrawn="1">
  <p:cSld name="宋海东">
    <p:spTree>
      <p:nvGrpSpPr>
        <p:cNvPr id="1" name=""/>
        <p:cNvGrpSpPr/>
        <p:nvPr/>
      </p:nvGrpSpPr>
      <p:grpSpPr>
        <a:xfrm>
          <a:off x="0" y="0"/>
          <a:ext cx="0" cy="0"/>
          <a:chOff x="0" y="0"/>
          <a:chExt cx="0" cy="0"/>
        </a:xfrm>
      </p:grpSpPr>
      <p:sp>
        <p:nvSpPr>
          <p:cNvPr id="2" name="标题 1"/>
          <p:cNvSpPr>
            <a:spLocks noGrp="1"/>
          </p:cNvSpPr>
          <p:nvPr>
            <p:ph type="title"/>
          </p:nvPr>
        </p:nvSpPr>
        <p:spPr>
          <a:xfrm>
            <a:off x="376278" y="4"/>
            <a:ext cx="8454749" cy="589326"/>
          </a:xfrm>
        </p:spPr>
        <p:txBody>
          <a:bodyPr/>
          <a:lstStyle>
            <a:lvl1pPr>
              <a:defRPr sz="2700"/>
            </a:lvl1pPr>
          </a:lstStyle>
          <a:p>
            <a:r>
              <a:rPr lang="zh-CN" altLang="en-US" dirty="0" smtClean="0"/>
              <a:t>单击此处编辑母版标题样式</a:t>
            </a:r>
            <a:endParaRPr lang="zh-CN" altLang="en-US" dirty="0"/>
          </a:p>
        </p:txBody>
      </p:sp>
    </p:spTree>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xAndTwoObj">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623582" y="6"/>
            <a:ext cx="8064457" cy="588446"/>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23570" y="1600014"/>
            <a:ext cx="3962223" cy="4528223"/>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724367" y="1600015"/>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724367" y="3931396"/>
            <a:ext cx="3963665" cy="219686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57172" y="400196"/>
            <a:ext cx="7830063" cy="515602"/>
          </a:xfrm>
          <a:prstGeom prst="rect">
            <a:avLst/>
          </a:prstGeom>
          <a:noFill/>
          <a:ln>
            <a:noFill/>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34328" rIns="68659" bIns="34328" numCol="1" anchor="t" anchorCtr="0" compatLnSpc="1">
            <a:prstTxWarp prst="textNoShape">
              <a:avLst/>
            </a:prstTxWarp>
            <a:spAutoFit/>
          </a:bodyPr>
          <a:lstStyle>
            <a:lvl1pPr>
              <a:defRPr lang="zh-CN" altLang="en-US" kern="1200" dirty="0">
                <a:latin typeface="+mj-lt"/>
                <a:ea typeface="Arial Unicode MS" pitchFamily="34" charset="-122"/>
                <a:cs typeface="Times New Roman" pitchFamily="18" charset="0"/>
              </a:defRPr>
            </a:lvl1pPr>
          </a:lstStyle>
          <a:p>
            <a:pPr lvl="0"/>
            <a:r>
              <a:rPr lang="zh-CN" altLang="en-US" dirty="0" smtClean="0"/>
              <a:t>单击此处编辑母版标题样式</a:t>
            </a:r>
            <a:endParaRPr lang="zh-CN" altLang="en-US" dirty="0"/>
          </a:p>
        </p:txBody>
      </p:sp>
    </p:spTree>
    <p:extLst>
      <p:ext uri="{BB962C8B-B14F-4D97-AF65-F5344CB8AC3E}">
        <p14:creationId xmlns="" xmlns:p14="http://schemas.microsoft.com/office/powerpoint/2010/main" val="1020041562"/>
      </p:ext>
    </p:extLst>
  </p:cSld>
  <p:clrMapOvr>
    <a:masterClrMapping/>
  </p:clrMapOvr>
  <p:transition/>
  <p:timing>
    <p:tnLst>
      <p:par>
        <p:cTn id="1" dur="indefinite" restart="never" nodeType="tmRoot"/>
      </p:par>
    </p:tnLst>
  </p:timing>
</p:sldLayout>
</file>

<file path=ppt/slideLayouts/slideLayout33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3988" cy="147161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7788"/>
            <a:ext cx="6402388"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31188" cy="452755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8488"/>
            <a:ext cx="7773987"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3987" cy="1501775"/>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75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40188" cy="452755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28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6613"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6613" y="2174875"/>
            <a:ext cx="4041775" cy="39528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3338" cy="585470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26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2188"/>
            <a:ext cx="5487987" cy="566737"/>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7987" cy="411638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8925"/>
            <a:ext cx="5487987" cy="8048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31188"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31188" cy="452755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988" y="274638"/>
            <a:ext cx="2057400" cy="5853112"/>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21388" cy="585311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2.png"/><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49.xml"/><Relationship Id="rId7" Type="http://schemas.openxmlformats.org/officeDocument/2006/relationships/image" Target="../media/image5.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theme" Target="../theme/theme5.xml"/><Relationship Id="rId5" Type="http://schemas.openxmlformats.org/officeDocument/2006/relationships/slideLayout" Target="../slideLayouts/slideLayout51.xml"/><Relationship Id="rId4" Type="http://schemas.openxmlformats.org/officeDocument/2006/relationships/slideLayout" Target="../slideLayouts/slideLayout50.xml"/><Relationship Id="rId9"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5" Type="http://schemas.openxmlformats.org/officeDocument/2006/relationships/image" Target="../media/image7.png"/><Relationship Id="rId4" Type="http://schemas.openxmlformats.org/officeDocument/2006/relationships/image" Target="../media/image10.jpe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 Id="rId5" Type="http://schemas.openxmlformats.org/officeDocument/2006/relationships/image" Target="../media/image7.png"/><Relationship Id="rId4" Type="http://schemas.openxmlformats.org/officeDocument/2006/relationships/image" Target="../media/image10.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1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8.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image" Target="../media/image12.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9.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image" Target="../media/image17.png"/><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image" Target="../media/image16.png"/><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image" Target="../media/image15.jpeg"/><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slideLayout" Target="../slideLayouts/slideLayout116.xml"/><Relationship Id="rId18" Type="http://schemas.openxmlformats.org/officeDocument/2006/relationships/image" Target="../media/image7.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17" Type="http://schemas.openxmlformats.org/officeDocument/2006/relationships/image" Target="../media/image19.png"/><Relationship Id="rId2" Type="http://schemas.openxmlformats.org/officeDocument/2006/relationships/slideLayout" Target="../slideLayouts/slideLayout105.xml"/><Relationship Id="rId16" Type="http://schemas.openxmlformats.org/officeDocument/2006/relationships/image" Target="../media/image18.jpeg"/><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5" Type="http://schemas.openxmlformats.org/officeDocument/2006/relationships/theme" Target="../theme/theme11.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slideLayout" Target="../slideLayouts/slideLayout11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17" Type="http://schemas.openxmlformats.org/officeDocument/2006/relationships/image" Target="../media/image7.png"/><Relationship Id="rId2" Type="http://schemas.openxmlformats.org/officeDocument/2006/relationships/slideLayout" Target="../slideLayouts/slideLayout119.xml"/><Relationship Id="rId16" Type="http://schemas.openxmlformats.org/officeDocument/2006/relationships/image" Target="../media/image19.png"/><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image" Target="../media/image18.jpeg"/><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slideLayout" Target="../slideLayouts/slideLayout143.xml"/><Relationship Id="rId18" Type="http://schemas.openxmlformats.org/officeDocument/2006/relationships/image" Target="../media/image7.png"/><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image" Target="../media/image19.png"/><Relationship Id="rId2" Type="http://schemas.openxmlformats.org/officeDocument/2006/relationships/slideLayout" Target="../slideLayouts/slideLayout132.xml"/><Relationship Id="rId16" Type="http://schemas.openxmlformats.org/officeDocument/2006/relationships/image" Target="../media/image18.jpe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theme" Target="../theme/theme13.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2.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theme" Target="../theme/theme14.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18" Type="http://schemas.openxmlformats.org/officeDocument/2006/relationships/slideLayout" Target="../slideLayouts/slideLayout173.xml"/><Relationship Id="rId26" Type="http://schemas.microsoft.com/office/2007/relationships/hdphoto" Target="../media/hdphoto1.wdp"/><Relationship Id="rId3" Type="http://schemas.openxmlformats.org/officeDocument/2006/relationships/slideLayout" Target="../slideLayouts/slideLayout158.xml"/><Relationship Id="rId21" Type="http://schemas.openxmlformats.org/officeDocument/2006/relationships/slideLayout" Target="../slideLayouts/slideLayout176.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17" Type="http://schemas.openxmlformats.org/officeDocument/2006/relationships/slideLayout" Target="../slideLayouts/slideLayout172.xml"/><Relationship Id="rId2" Type="http://schemas.openxmlformats.org/officeDocument/2006/relationships/slideLayout" Target="../slideLayouts/slideLayout157.xml"/><Relationship Id="rId16" Type="http://schemas.openxmlformats.org/officeDocument/2006/relationships/slideLayout" Target="../slideLayouts/slideLayout171.xml"/><Relationship Id="rId20" Type="http://schemas.openxmlformats.org/officeDocument/2006/relationships/slideLayout" Target="../slideLayouts/slideLayout175.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24" Type="http://schemas.openxmlformats.org/officeDocument/2006/relationships/image" Target="../media/image16.png"/><Relationship Id="rId5" Type="http://schemas.openxmlformats.org/officeDocument/2006/relationships/slideLayout" Target="../slideLayouts/slideLayout160.xml"/><Relationship Id="rId15" Type="http://schemas.openxmlformats.org/officeDocument/2006/relationships/slideLayout" Target="../slideLayouts/slideLayout170.xml"/><Relationship Id="rId23" Type="http://schemas.openxmlformats.org/officeDocument/2006/relationships/image" Target="../media/image21.jpeg"/><Relationship Id="rId10" Type="http://schemas.openxmlformats.org/officeDocument/2006/relationships/slideLayout" Target="../slideLayouts/slideLayout165.xml"/><Relationship Id="rId19" Type="http://schemas.openxmlformats.org/officeDocument/2006/relationships/slideLayout" Target="../slideLayouts/slideLayout174.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 Id="rId22" Type="http://schemas.openxmlformats.org/officeDocument/2006/relationships/theme" Target="../theme/theme15.xml"/><Relationship Id="rId27" Type="http://schemas.openxmlformats.org/officeDocument/2006/relationships/image" Target="../media/image17.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21.jpeg"/><Relationship Id="rId26" Type="http://schemas.microsoft.com/office/2007/relationships/hdphoto" Target="../media/hdphoto1.wdp"/><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6.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image" Target="../media/image16.png"/><Relationship Id="rId27" Type="http://schemas.openxmlformats.org/officeDocument/2006/relationships/image" Target="../media/image17.pn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image" Target="../media/image21.jpeg"/><Relationship Id="rId26" Type="http://schemas.microsoft.com/office/2007/relationships/hdphoto" Target="../media/hdphoto1.wdp"/><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7.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14" Type="http://schemas.openxmlformats.org/officeDocument/2006/relationships/image" Target="../media/image16.png"/><Relationship Id="rId27" Type="http://schemas.openxmlformats.org/officeDocument/2006/relationships/image" Target="../media/image17.png"/></Relationships>
</file>

<file path=ppt/slideMasters/_rels/slideMaster18.xml.rels><?xml version="1.0" encoding="UTF-8" standalone="yes"?>
<Relationships xmlns="http://schemas.openxmlformats.org/package/2006/relationships"><Relationship Id="rId8" Type="http://schemas.openxmlformats.org/officeDocument/2006/relationships/theme" Target="../theme/theme18.xml"/><Relationship Id="rId26" Type="http://schemas.microsoft.com/office/2007/relationships/hdphoto" Target="../media/hdphoto1.wdp"/><Relationship Id="rId3" Type="http://schemas.openxmlformats.org/officeDocument/2006/relationships/slideLayout" Target="../slideLayouts/slideLayout201.xml"/><Relationship Id="rId7" Type="http://schemas.openxmlformats.org/officeDocument/2006/relationships/slideLayout" Target="../slideLayouts/slideLayout205.xml"/><Relationship Id="rId2" Type="http://schemas.openxmlformats.org/officeDocument/2006/relationships/slideLayout" Target="../slideLayouts/slideLayout200.xml"/><Relationship Id="rId1" Type="http://schemas.openxmlformats.org/officeDocument/2006/relationships/slideLayout" Target="../slideLayouts/slideLayout199.xml"/><Relationship Id="rId6" Type="http://schemas.openxmlformats.org/officeDocument/2006/relationships/slideLayout" Target="../slideLayouts/slideLayout204.xml"/><Relationship Id="rId5" Type="http://schemas.openxmlformats.org/officeDocument/2006/relationships/slideLayout" Target="../slideLayouts/slideLayout203.xml"/><Relationship Id="rId10" Type="http://schemas.openxmlformats.org/officeDocument/2006/relationships/image" Target="../media/image16.png"/><Relationship Id="rId4" Type="http://schemas.openxmlformats.org/officeDocument/2006/relationships/slideLayout" Target="../slideLayouts/slideLayout202.xml"/><Relationship Id="rId9" Type="http://schemas.openxmlformats.org/officeDocument/2006/relationships/image" Target="../media/image21.jpeg"/><Relationship Id="rId27" Type="http://schemas.openxmlformats.org/officeDocument/2006/relationships/image" Target="../media/image17.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13.xml"/><Relationship Id="rId26" Type="http://schemas.microsoft.com/office/2007/relationships/hdphoto" Target="../media/hdphoto1.wdp"/><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image" Target="../media/image16.png"/><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image" Target="../media/image21.jpeg"/><Relationship Id="rId5" Type="http://schemas.openxmlformats.org/officeDocument/2006/relationships/slideLayout" Target="../slideLayouts/slideLayout210.xml"/><Relationship Id="rId10" Type="http://schemas.openxmlformats.org/officeDocument/2006/relationships/theme" Target="../theme/theme19.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27" Type="http://schemas.openxmlformats.org/officeDocument/2006/relationships/image" Target="../media/image17.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22.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12" Type="http://schemas.openxmlformats.org/officeDocument/2006/relationships/theme" Target="../theme/theme20.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0" Type="http://schemas.openxmlformats.org/officeDocument/2006/relationships/slideLayout" Target="../slideLayouts/slideLayout224.xml"/><Relationship Id="rId4" Type="http://schemas.openxmlformats.org/officeDocument/2006/relationships/slideLayout" Target="../slideLayouts/slideLayout218.xml"/><Relationship Id="rId9" Type="http://schemas.openxmlformats.org/officeDocument/2006/relationships/slideLayout" Target="../slideLayouts/slideLayout223.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33.xml"/><Relationship Id="rId13" Type="http://schemas.openxmlformats.org/officeDocument/2006/relationships/slideLayout" Target="../slideLayouts/slideLayout238.xml"/><Relationship Id="rId18" Type="http://schemas.openxmlformats.org/officeDocument/2006/relationships/image" Target="../media/image11.jpeg"/><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slideLayout" Target="../slideLayouts/slideLayout237.xml"/><Relationship Id="rId17" Type="http://schemas.openxmlformats.org/officeDocument/2006/relationships/theme" Target="../theme/theme21.xml"/><Relationship Id="rId2" Type="http://schemas.openxmlformats.org/officeDocument/2006/relationships/slideLayout" Target="../slideLayouts/slideLayout227.xml"/><Relationship Id="rId16" Type="http://schemas.openxmlformats.org/officeDocument/2006/relationships/slideLayout" Target="../slideLayouts/slideLayout241.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5" Type="http://schemas.openxmlformats.org/officeDocument/2006/relationships/slideLayout" Target="../slideLayouts/slideLayout240.xml"/><Relationship Id="rId10" Type="http://schemas.openxmlformats.org/officeDocument/2006/relationships/slideLayout" Target="../slideLayouts/slideLayout235.xml"/><Relationship Id="rId19" Type="http://schemas.openxmlformats.org/officeDocument/2006/relationships/image" Target="../media/image12.png"/><Relationship Id="rId4" Type="http://schemas.openxmlformats.org/officeDocument/2006/relationships/slideLayout" Target="../slideLayouts/slideLayout229.xml"/><Relationship Id="rId9" Type="http://schemas.openxmlformats.org/officeDocument/2006/relationships/slideLayout" Target="../slideLayouts/slideLayout234.xml"/><Relationship Id="rId14" Type="http://schemas.openxmlformats.org/officeDocument/2006/relationships/slideLayout" Target="../slideLayouts/slideLayout239.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49.xml"/><Relationship Id="rId13" Type="http://schemas.openxmlformats.org/officeDocument/2006/relationships/slideLayout" Target="../slideLayouts/slideLayout254.xml"/><Relationship Id="rId18" Type="http://schemas.openxmlformats.org/officeDocument/2006/relationships/image" Target="../media/image23.png"/><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slideLayout" Target="../slideLayouts/slideLayout253.xml"/><Relationship Id="rId17" Type="http://schemas.openxmlformats.org/officeDocument/2006/relationships/image" Target="../media/image22.png"/><Relationship Id="rId2" Type="http://schemas.openxmlformats.org/officeDocument/2006/relationships/slideLayout" Target="../slideLayouts/slideLayout243.xml"/><Relationship Id="rId16" Type="http://schemas.openxmlformats.org/officeDocument/2006/relationships/theme" Target="../theme/theme22.xml"/><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5" Type="http://schemas.openxmlformats.org/officeDocument/2006/relationships/slideLayout" Target="../slideLayouts/slideLayout256.xml"/><Relationship Id="rId10" Type="http://schemas.openxmlformats.org/officeDocument/2006/relationships/slideLayout" Target="../slideLayouts/slideLayout251.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14" Type="http://schemas.openxmlformats.org/officeDocument/2006/relationships/slideLayout" Target="../slideLayouts/slideLayout255.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64.xml"/><Relationship Id="rId13" Type="http://schemas.openxmlformats.org/officeDocument/2006/relationships/slideLayout" Target="../slideLayouts/slideLayout269.xml"/><Relationship Id="rId18" Type="http://schemas.openxmlformats.org/officeDocument/2006/relationships/theme" Target="../theme/theme23.xml"/><Relationship Id="rId3" Type="http://schemas.openxmlformats.org/officeDocument/2006/relationships/slideLayout" Target="../slideLayouts/slideLayout259.xml"/><Relationship Id="rId7" Type="http://schemas.openxmlformats.org/officeDocument/2006/relationships/slideLayout" Target="../slideLayouts/slideLayout263.xml"/><Relationship Id="rId12" Type="http://schemas.openxmlformats.org/officeDocument/2006/relationships/slideLayout" Target="../slideLayouts/slideLayout268.xml"/><Relationship Id="rId17" Type="http://schemas.openxmlformats.org/officeDocument/2006/relationships/slideLayout" Target="../slideLayouts/slideLayout273.xml"/><Relationship Id="rId2" Type="http://schemas.openxmlformats.org/officeDocument/2006/relationships/slideLayout" Target="../slideLayouts/slideLayout258.xml"/><Relationship Id="rId16" Type="http://schemas.openxmlformats.org/officeDocument/2006/relationships/slideLayout" Target="../slideLayouts/slideLayout272.xml"/><Relationship Id="rId20" Type="http://schemas.openxmlformats.org/officeDocument/2006/relationships/image" Target="../media/image12.png"/><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5" Type="http://schemas.openxmlformats.org/officeDocument/2006/relationships/slideLayout" Target="../slideLayouts/slideLayout261.xml"/><Relationship Id="rId15" Type="http://schemas.openxmlformats.org/officeDocument/2006/relationships/slideLayout" Target="../slideLayouts/slideLayout271.xml"/><Relationship Id="rId10" Type="http://schemas.openxmlformats.org/officeDocument/2006/relationships/slideLayout" Target="../slideLayouts/slideLayout266.xml"/><Relationship Id="rId19" Type="http://schemas.openxmlformats.org/officeDocument/2006/relationships/image" Target="../media/image11.jpeg"/><Relationship Id="rId4" Type="http://schemas.openxmlformats.org/officeDocument/2006/relationships/slideLayout" Target="../slideLayouts/slideLayout260.xml"/><Relationship Id="rId9" Type="http://schemas.openxmlformats.org/officeDocument/2006/relationships/slideLayout" Target="../slideLayouts/slideLayout265.xml"/><Relationship Id="rId14" Type="http://schemas.openxmlformats.org/officeDocument/2006/relationships/slideLayout" Target="../slideLayouts/slideLayout270.xml"/></Relationships>
</file>

<file path=ppt/slideMasters/_rels/slideMaster24.xml.rels><?xml version="1.0" encoding="UTF-8" standalone="yes"?>
<Relationships xmlns="http://schemas.openxmlformats.org/package/2006/relationships"><Relationship Id="rId3" Type="http://schemas.openxmlformats.org/officeDocument/2006/relationships/slideLayout" Target="../slideLayouts/slideLayout276.xml"/><Relationship Id="rId7" Type="http://schemas.openxmlformats.org/officeDocument/2006/relationships/image" Target="../media/image28.png"/><Relationship Id="rId2" Type="http://schemas.openxmlformats.org/officeDocument/2006/relationships/slideLayout" Target="../slideLayouts/slideLayout275.xml"/><Relationship Id="rId1" Type="http://schemas.openxmlformats.org/officeDocument/2006/relationships/slideLayout" Target="../slideLayouts/slideLayout27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theme" Target="../theme/theme24.xml"/></Relationships>
</file>

<file path=ppt/slideMasters/_rels/slideMaster25.xml.rels><?xml version="1.0" encoding="UTF-8" standalone="yes"?>
<Relationships xmlns="http://schemas.openxmlformats.org/package/2006/relationships"><Relationship Id="rId3" Type="http://schemas.openxmlformats.org/officeDocument/2006/relationships/slideLayout" Target="../slideLayouts/slideLayout279.xml"/><Relationship Id="rId7" Type="http://schemas.openxmlformats.org/officeDocument/2006/relationships/image" Target="../media/image28.png"/><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theme" Target="../theme/theme25.xml"/></Relationships>
</file>

<file path=ppt/slideMasters/_rels/slideMaster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theme" Target="../theme/theme26.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7.xml"/><Relationship Id="rId3" Type="http://schemas.openxmlformats.org/officeDocument/2006/relationships/slideLayout" Target="../slideLayouts/slideLayout282.xml"/><Relationship Id="rId7" Type="http://schemas.openxmlformats.org/officeDocument/2006/relationships/slideLayout" Target="../slideLayouts/slideLayout286.xml"/><Relationship Id="rId12" Type="http://schemas.openxmlformats.org/officeDocument/2006/relationships/theme" Target="../theme/theme27.xml"/><Relationship Id="rId2" Type="http://schemas.openxmlformats.org/officeDocument/2006/relationships/slideLayout" Target="../slideLayouts/slideLayout281.xml"/><Relationship Id="rId1" Type="http://schemas.openxmlformats.org/officeDocument/2006/relationships/slideLayout" Target="../slideLayouts/slideLayout280.xml"/><Relationship Id="rId6" Type="http://schemas.openxmlformats.org/officeDocument/2006/relationships/slideLayout" Target="../slideLayouts/slideLayout285.xml"/><Relationship Id="rId11" Type="http://schemas.openxmlformats.org/officeDocument/2006/relationships/slideLayout" Target="../slideLayouts/slideLayout290.xml"/><Relationship Id="rId5" Type="http://schemas.openxmlformats.org/officeDocument/2006/relationships/slideLayout" Target="../slideLayouts/slideLayout284.xml"/><Relationship Id="rId10" Type="http://schemas.openxmlformats.org/officeDocument/2006/relationships/slideLayout" Target="../slideLayouts/slideLayout289.xml"/><Relationship Id="rId4" Type="http://schemas.openxmlformats.org/officeDocument/2006/relationships/slideLayout" Target="../slideLayouts/slideLayout283.xml"/><Relationship Id="rId9"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8.xml"/><Relationship Id="rId13" Type="http://schemas.openxmlformats.org/officeDocument/2006/relationships/image" Target="../media/image22.png"/><Relationship Id="rId3" Type="http://schemas.openxmlformats.org/officeDocument/2006/relationships/slideLayout" Target="../slideLayouts/slideLayout293.xml"/><Relationship Id="rId7" Type="http://schemas.openxmlformats.org/officeDocument/2006/relationships/slideLayout" Target="../slideLayouts/slideLayout297.xml"/><Relationship Id="rId12" Type="http://schemas.openxmlformats.org/officeDocument/2006/relationships/theme" Target="../theme/theme28.xml"/><Relationship Id="rId2" Type="http://schemas.openxmlformats.org/officeDocument/2006/relationships/slideLayout" Target="../slideLayouts/slideLayout292.xml"/><Relationship Id="rId1" Type="http://schemas.openxmlformats.org/officeDocument/2006/relationships/slideLayout" Target="../slideLayouts/slideLayout291.xml"/><Relationship Id="rId6" Type="http://schemas.openxmlformats.org/officeDocument/2006/relationships/slideLayout" Target="../slideLayouts/slideLayout296.xml"/><Relationship Id="rId11" Type="http://schemas.openxmlformats.org/officeDocument/2006/relationships/slideLayout" Target="../slideLayouts/slideLayout301.xml"/><Relationship Id="rId5" Type="http://schemas.openxmlformats.org/officeDocument/2006/relationships/slideLayout" Target="../slideLayouts/slideLayout295.xml"/><Relationship Id="rId10" Type="http://schemas.openxmlformats.org/officeDocument/2006/relationships/slideLayout" Target="../slideLayouts/slideLayout300.xml"/><Relationship Id="rId4" Type="http://schemas.openxmlformats.org/officeDocument/2006/relationships/slideLayout" Target="../slideLayouts/slideLayout294.xml"/><Relationship Id="rId9" Type="http://schemas.openxmlformats.org/officeDocument/2006/relationships/slideLayout" Target="../slideLayouts/slideLayout299.xml"/><Relationship Id="rId14" Type="http://schemas.openxmlformats.org/officeDocument/2006/relationships/image" Target="../media/image23.png"/></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22.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 Id="rId14" Type="http://schemas.openxmlformats.org/officeDocument/2006/relationships/image" Target="../media/image23.png"/></Relationships>
</file>

<file path=ppt/slideMasters/_rels/slideMaster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theme" Target="../theme/theme30.xml"/><Relationship Id="rId1" Type="http://schemas.openxmlformats.org/officeDocument/2006/relationships/slideLayout" Target="../slideLayouts/slideLayout313.xml"/><Relationship Id="rId4" Type="http://schemas.openxmlformats.org/officeDocument/2006/relationships/image" Target="../media/image23.png"/></Relationships>
</file>

<file path=ppt/slideMasters/_rels/slideMaster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theme" Target="../theme/theme31.xml"/><Relationship Id="rId1" Type="http://schemas.openxmlformats.org/officeDocument/2006/relationships/slideLayout" Target="../slideLayouts/slideLayout314.xml"/><Relationship Id="rId4" Type="http://schemas.openxmlformats.org/officeDocument/2006/relationships/image" Target="../media/image23.png"/></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22.xml"/><Relationship Id="rId13" Type="http://schemas.openxmlformats.org/officeDocument/2006/relationships/slideLayout" Target="../slideLayouts/slideLayout327.xml"/><Relationship Id="rId18" Type="http://schemas.openxmlformats.org/officeDocument/2006/relationships/theme" Target="../theme/theme32.xml"/><Relationship Id="rId3" Type="http://schemas.openxmlformats.org/officeDocument/2006/relationships/slideLayout" Target="../slideLayouts/slideLayout317.xml"/><Relationship Id="rId7" Type="http://schemas.openxmlformats.org/officeDocument/2006/relationships/slideLayout" Target="../slideLayouts/slideLayout321.xml"/><Relationship Id="rId12" Type="http://schemas.openxmlformats.org/officeDocument/2006/relationships/slideLayout" Target="../slideLayouts/slideLayout326.xml"/><Relationship Id="rId17" Type="http://schemas.openxmlformats.org/officeDocument/2006/relationships/slideLayout" Target="../slideLayouts/slideLayout331.xml"/><Relationship Id="rId2" Type="http://schemas.openxmlformats.org/officeDocument/2006/relationships/slideLayout" Target="../slideLayouts/slideLayout316.xml"/><Relationship Id="rId16" Type="http://schemas.openxmlformats.org/officeDocument/2006/relationships/slideLayout" Target="../slideLayouts/slideLayout330.xml"/><Relationship Id="rId20" Type="http://schemas.openxmlformats.org/officeDocument/2006/relationships/image" Target="../media/image12.png"/><Relationship Id="rId1" Type="http://schemas.openxmlformats.org/officeDocument/2006/relationships/slideLayout" Target="../slideLayouts/slideLayout315.xml"/><Relationship Id="rId6" Type="http://schemas.openxmlformats.org/officeDocument/2006/relationships/slideLayout" Target="../slideLayouts/slideLayout320.xml"/><Relationship Id="rId11" Type="http://schemas.openxmlformats.org/officeDocument/2006/relationships/slideLayout" Target="../slideLayouts/slideLayout325.xml"/><Relationship Id="rId5" Type="http://schemas.openxmlformats.org/officeDocument/2006/relationships/slideLayout" Target="../slideLayouts/slideLayout319.xml"/><Relationship Id="rId15" Type="http://schemas.openxmlformats.org/officeDocument/2006/relationships/slideLayout" Target="../slideLayouts/slideLayout329.xml"/><Relationship Id="rId10" Type="http://schemas.openxmlformats.org/officeDocument/2006/relationships/slideLayout" Target="../slideLayouts/slideLayout324.xml"/><Relationship Id="rId19" Type="http://schemas.openxmlformats.org/officeDocument/2006/relationships/image" Target="../media/image11.jpeg"/><Relationship Id="rId4" Type="http://schemas.openxmlformats.org/officeDocument/2006/relationships/slideLayout" Target="../slideLayouts/slideLayout318.xml"/><Relationship Id="rId9" Type="http://schemas.openxmlformats.org/officeDocument/2006/relationships/slideLayout" Target="../slideLayouts/slideLayout323.xml"/><Relationship Id="rId14" Type="http://schemas.openxmlformats.org/officeDocument/2006/relationships/slideLayout" Target="../slideLayouts/slideLayout328.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39.xml"/><Relationship Id="rId3" Type="http://schemas.openxmlformats.org/officeDocument/2006/relationships/slideLayout" Target="../slideLayouts/slideLayout334.xml"/><Relationship Id="rId7" Type="http://schemas.openxmlformats.org/officeDocument/2006/relationships/slideLayout" Target="../slideLayouts/slideLayout338.xml"/><Relationship Id="rId12" Type="http://schemas.openxmlformats.org/officeDocument/2006/relationships/theme" Target="../theme/theme33.xml"/><Relationship Id="rId2" Type="http://schemas.openxmlformats.org/officeDocument/2006/relationships/slideLayout" Target="../slideLayouts/slideLayout333.xml"/><Relationship Id="rId1" Type="http://schemas.openxmlformats.org/officeDocument/2006/relationships/slideLayout" Target="../slideLayouts/slideLayout332.xml"/><Relationship Id="rId6" Type="http://schemas.openxmlformats.org/officeDocument/2006/relationships/slideLayout" Target="../slideLayouts/slideLayout337.xml"/><Relationship Id="rId11" Type="http://schemas.openxmlformats.org/officeDocument/2006/relationships/slideLayout" Target="../slideLayouts/slideLayout342.xml"/><Relationship Id="rId5" Type="http://schemas.openxmlformats.org/officeDocument/2006/relationships/slideLayout" Target="../slideLayouts/slideLayout336.xml"/><Relationship Id="rId10" Type="http://schemas.openxmlformats.org/officeDocument/2006/relationships/slideLayout" Target="../slideLayouts/slideLayout341.xml"/><Relationship Id="rId4" Type="http://schemas.openxmlformats.org/officeDocument/2006/relationships/slideLayout" Target="../slideLayouts/slideLayout335.xml"/><Relationship Id="rId9" Type="http://schemas.openxmlformats.org/officeDocument/2006/relationships/slideLayout" Target="../slideLayouts/slideLayout3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1026" name="Picture 2" descr="7"/>
          <p:cNvPicPr>
            <a:picLocks noChangeAspect="1" noChangeArrowheads="1"/>
          </p:cNvPicPr>
          <p:nvPr userDrawn="1"/>
        </p:nvPicPr>
        <p:blipFill>
          <a:blip r:embed="rId14" cstate="print"/>
          <a:srcRect/>
          <a:stretch>
            <a:fillRect/>
          </a:stretch>
        </p:blipFill>
        <p:spPr bwMode="auto">
          <a:xfrm>
            <a:off x="0" y="6221436"/>
            <a:ext cx="9142413" cy="636587"/>
          </a:xfrm>
          <a:prstGeom prst="rect">
            <a:avLst/>
          </a:prstGeom>
          <a:noFill/>
          <a:ln w="9525">
            <a:noFill/>
            <a:miter lim="800000"/>
            <a:headEnd/>
            <a:tailEnd/>
          </a:ln>
        </p:spPr>
      </p:pic>
      <p:sp>
        <p:nvSpPr>
          <p:cNvPr id="1027" name="Text Box 3"/>
          <p:cNvSpPr txBox="1">
            <a:spLocks noChangeArrowheads="1"/>
          </p:cNvSpPr>
          <p:nvPr userDrawn="1"/>
        </p:nvSpPr>
        <p:spPr bwMode="auto">
          <a:xfrm>
            <a:off x="522305" y="6438909"/>
            <a:ext cx="2612215" cy="265074"/>
          </a:xfrm>
          <a:prstGeom prst="rect">
            <a:avLst/>
          </a:prstGeom>
          <a:noFill/>
          <a:ln w="9525">
            <a:noFill/>
            <a:miter lim="800000"/>
            <a:headEnd/>
            <a:tailEnd/>
          </a:ln>
        </p:spPr>
        <p:txBody>
          <a:bodyPr wrap="none" lIns="79610" tIns="39815" rIns="79610" bIns="39815">
            <a:spAutoFit/>
          </a:bodyPr>
          <a:lstStyle/>
          <a:p>
            <a:pPr defTabSz="798791" eaLnBrk="0" hangingPunct="0">
              <a:defRPr/>
            </a:pPr>
            <a:r>
              <a:rPr lang="en-US" sz="1200" b="0" dirty="0">
                <a:solidFill>
                  <a:schemeClr val="tx1"/>
                </a:solidFill>
                <a:latin typeface="FrutigerNext LT Bold" pitchFamily="20" charset="0"/>
                <a:ea typeface="ＭＳ Ｐゴシック" pitchFamily="34" charset="-128"/>
              </a:rPr>
              <a:t>HUAWEI TECHNOLOGIES CO., LTD.</a:t>
            </a:r>
            <a:endParaRPr lang="en-US" sz="2200" b="0" dirty="0">
              <a:solidFill>
                <a:schemeClr val="tx1"/>
              </a:solidFill>
              <a:latin typeface="Arial" pitchFamily="34" charset="0"/>
              <a:ea typeface="ＭＳ Ｐゴシック" pitchFamily="34" charset="-128"/>
            </a:endParaRPr>
          </a:p>
        </p:txBody>
      </p:sp>
      <p:pic>
        <p:nvPicPr>
          <p:cNvPr id="1028" name="Picture 4" descr="8"/>
          <p:cNvPicPr>
            <a:picLocks noChangeAspect="1" noChangeArrowheads="1"/>
          </p:cNvPicPr>
          <p:nvPr userDrawn="1"/>
        </p:nvPicPr>
        <p:blipFill>
          <a:blip r:embed="rId15" cstate="print"/>
          <a:srcRect/>
          <a:stretch>
            <a:fillRect/>
          </a:stretch>
        </p:blipFill>
        <p:spPr bwMode="auto">
          <a:xfrm>
            <a:off x="7508897" y="6399236"/>
            <a:ext cx="1309688" cy="311150"/>
          </a:xfrm>
          <a:prstGeom prst="rect">
            <a:avLst/>
          </a:prstGeom>
          <a:noFill/>
          <a:ln w="9525">
            <a:noFill/>
            <a:miter lim="800000"/>
            <a:headEnd/>
            <a:tailEnd/>
          </a:ln>
        </p:spPr>
      </p:pic>
      <p:sp>
        <p:nvSpPr>
          <p:cNvPr id="1029" name="Rectangle 5"/>
          <p:cNvSpPr>
            <a:spLocks noChangeArrowheads="1"/>
          </p:cNvSpPr>
          <p:nvPr userDrawn="1"/>
        </p:nvSpPr>
        <p:spPr bwMode="auto">
          <a:xfrm>
            <a:off x="6361135" y="6489701"/>
            <a:ext cx="2097087" cy="455613"/>
          </a:xfrm>
          <a:prstGeom prst="rect">
            <a:avLst/>
          </a:prstGeom>
          <a:noFill/>
          <a:ln w="9525">
            <a:noFill/>
            <a:miter lim="800000"/>
            <a:headEnd/>
            <a:tailEnd/>
          </a:ln>
        </p:spPr>
        <p:txBody>
          <a:bodyPr lIns="0" tIns="0" rIns="0" bIns="0"/>
          <a:lstStyle/>
          <a:p>
            <a:pPr eaLnBrk="0" hangingPunct="0">
              <a:lnSpc>
                <a:spcPct val="85000"/>
              </a:lnSpc>
              <a:defRPr/>
            </a:pPr>
            <a:r>
              <a:rPr lang="de-DE" altLang="en-US" sz="1200" b="0" dirty="0">
                <a:solidFill>
                  <a:schemeClr val="tx1"/>
                </a:solidFill>
                <a:latin typeface="FrutigerNext LT Bold" pitchFamily="20" charset="0"/>
                <a:ea typeface="ＭＳ Ｐゴシック" pitchFamily="34" charset="-128"/>
              </a:rPr>
              <a:t>Page </a:t>
            </a:r>
            <a:fld id="{21114664-F842-44EC-B651-6B6306086882}" type="slidenum">
              <a:rPr lang="de-DE" altLang="en-US" sz="1200" b="0">
                <a:solidFill>
                  <a:schemeClr val="tx1"/>
                </a:solidFill>
                <a:latin typeface="FrutigerNext LT Bold" pitchFamily="20" charset="0"/>
                <a:ea typeface="ＭＳ Ｐゴシック" pitchFamily="34" charset="-128"/>
              </a:rPr>
              <a:pPr eaLnBrk="0" hangingPunct="0">
                <a:lnSpc>
                  <a:spcPct val="85000"/>
                </a:lnSpc>
                <a:defRPr/>
              </a:pPr>
              <a:t>‹#›</a:t>
            </a:fld>
            <a:endParaRPr lang="en-GB" altLang="en-US" sz="1200" b="0" dirty="0">
              <a:solidFill>
                <a:schemeClr val="tx1"/>
              </a:solidFill>
              <a:latin typeface="FrutigerNext LT Bold" pitchFamily="20" charset="0"/>
              <a:ea typeface="ＭＳ Ｐゴシック" pitchFamily="34" charset="-128"/>
            </a:endParaRPr>
          </a:p>
        </p:txBody>
      </p:sp>
      <p:sp>
        <p:nvSpPr>
          <p:cNvPr id="1030" name="Rectangle 7"/>
          <p:cNvSpPr>
            <a:spLocks noChangeArrowheads="1"/>
          </p:cNvSpPr>
          <p:nvPr userDrawn="1"/>
        </p:nvSpPr>
        <p:spPr bwMode="auto">
          <a:xfrm>
            <a:off x="3892565" y="6438919"/>
            <a:ext cx="1641887" cy="265025"/>
          </a:xfrm>
          <a:prstGeom prst="rect">
            <a:avLst/>
          </a:prstGeom>
          <a:noFill/>
          <a:ln w="9525">
            <a:noFill/>
            <a:miter lim="800000"/>
            <a:headEnd/>
            <a:tailEnd/>
          </a:ln>
        </p:spPr>
        <p:txBody>
          <a:bodyPr wrap="none" lIns="79579" tIns="39791" rIns="79579" bIns="39791">
            <a:spAutoFit/>
          </a:bodyPr>
          <a:lstStyle/>
          <a:p>
            <a:pPr defTabSz="798791" eaLnBrk="0" hangingPunct="0">
              <a:defRPr/>
            </a:pPr>
            <a:r>
              <a:rPr lang="en-US" sz="1200" b="0" dirty="0">
                <a:solidFill>
                  <a:schemeClr val="tx1"/>
                </a:solidFill>
                <a:latin typeface="FrutigerNext LT Bold" pitchFamily="20" charset="0"/>
                <a:ea typeface="ＭＳ Ｐゴシック" pitchFamily="34" charset="-128"/>
              </a:rPr>
              <a:t>Huawei Confidential </a:t>
            </a:r>
          </a:p>
        </p:txBody>
      </p:sp>
      <p:grpSp>
        <p:nvGrpSpPr>
          <p:cNvPr id="1031" name="Group 7"/>
          <p:cNvGrpSpPr>
            <a:grpSpLocks/>
          </p:cNvGrpSpPr>
          <p:nvPr userDrawn="1"/>
        </p:nvGrpSpPr>
        <p:grpSpPr bwMode="auto">
          <a:xfrm>
            <a:off x="5473700" y="4581531"/>
            <a:ext cx="3311525" cy="1470025"/>
            <a:chOff x="0" y="0"/>
            <a:chExt cx="3588" cy="1594"/>
          </a:xfrm>
        </p:grpSpPr>
        <p:sp>
          <p:nvSpPr>
            <p:cNvPr id="1032" name="未知"/>
            <p:cNvSpPr>
              <a:spLocks/>
            </p:cNvSpPr>
            <p:nvPr/>
          </p:nvSpPr>
          <p:spPr bwMode="auto">
            <a:xfrm>
              <a:off x="3070" y="1060"/>
              <a:ext cx="261" cy="396"/>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F5F5F5"/>
            </a:solidFill>
            <a:ln w="9525">
              <a:noFill/>
              <a:round/>
              <a:headEnd/>
              <a:tailEnd/>
            </a:ln>
          </p:spPr>
          <p:txBody>
            <a:bodyPr/>
            <a:lstStyle/>
            <a:p>
              <a:pPr>
                <a:defRPr/>
              </a:pPr>
              <a:endParaRPr lang="zh-CN" altLang="en-US"/>
            </a:p>
          </p:txBody>
        </p:sp>
        <p:sp>
          <p:nvSpPr>
            <p:cNvPr id="1033" name="未知"/>
            <p:cNvSpPr>
              <a:spLocks/>
            </p:cNvSpPr>
            <p:nvPr/>
          </p:nvSpPr>
          <p:spPr bwMode="auto">
            <a:xfrm>
              <a:off x="3266" y="928"/>
              <a:ext cx="322"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F5F5F5"/>
            </a:solidFill>
            <a:ln w="9525">
              <a:noFill/>
              <a:round/>
              <a:headEnd/>
              <a:tailEnd/>
            </a:ln>
          </p:spPr>
          <p:txBody>
            <a:bodyPr/>
            <a:lstStyle/>
            <a:p>
              <a:pPr>
                <a:defRPr/>
              </a:pPr>
              <a:endParaRPr lang="zh-CN" altLang="en-US"/>
            </a:p>
          </p:txBody>
        </p:sp>
        <p:sp>
          <p:nvSpPr>
            <p:cNvPr id="1034" name="未知"/>
            <p:cNvSpPr>
              <a:spLocks/>
            </p:cNvSpPr>
            <p:nvPr/>
          </p:nvSpPr>
          <p:spPr bwMode="auto">
            <a:xfrm>
              <a:off x="3430" y="763"/>
              <a:ext cx="120" cy="134"/>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F5F5F5"/>
            </a:solidFill>
            <a:ln w="9525">
              <a:noFill/>
              <a:round/>
              <a:headEnd/>
              <a:tailEnd/>
            </a:ln>
          </p:spPr>
          <p:txBody>
            <a:bodyPr/>
            <a:lstStyle/>
            <a:p>
              <a:pPr>
                <a:defRPr/>
              </a:pPr>
              <a:endParaRPr lang="zh-CN" altLang="en-US"/>
            </a:p>
          </p:txBody>
        </p:sp>
        <p:sp>
          <p:nvSpPr>
            <p:cNvPr id="1035" name="未知"/>
            <p:cNvSpPr>
              <a:spLocks noEditPoints="1"/>
            </p:cNvSpPr>
            <p:nvPr/>
          </p:nvSpPr>
          <p:spPr bwMode="auto">
            <a:xfrm>
              <a:off x="2544" y="763"/>
              <a:ext cx="576" cy="670"/>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F5F5F5"/>
            </a:solidFill>
            <a:ln w="9525">
              <a:noFill/>
              <a:round/>
              <a:headEnd/>
              <a:tailEnd/>
            </a:ln>
          </p:spPr>
          <p:txBody>
            <a:bodyPr/>
            <a:lstStyle/>
            <a:p>
              <a:pPr>
                <a:defRPr/>
              </a:pPr>
              <a:endParaRPr lang="zh-CN" altLang="en-US"/>
            </a:p>
          </p:txBody>
        </p:sp>
        <p:sp>
          <p:nvSpPr>
            <p:cNvPr id="1036" name="未知"/>
            <p:cNvSpPr>
              <a:spLocks/>
            </p:cNvSpPr>
            <p:nvPr/>
          </p:nvSpPr>
          <p:spPr bwMode="auto">
            <a:xfrm>
              <a:off x="2391" y="1036"/>
              <a:ext cx="50"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F5F5F5"/>
            </a:solidFill>
            <a:ln w="9525">
              <a:noFill/>
              <a:round/>
              <a:headEnd/>
              <a:tailEnd/>
            </a:ln>
          </p:spPr>
          <p:txBody>
            <a:bodyPr/>
            <a:lstStyle/>
            <a:p>
              <a:pPr>
                <a:defRPr/>
              </a:pPr>
              <a:endParaRPr lang="zh-CN" altLang="en-US"/>
            </a:p>
          </p:txBody>
        </p:sp>
        <p:sp>
          <p:nvSpPr>
            <p:cNvPr id="1037" name="未知"/>
            <p:cNvSpPr>
              <a:spLocks noEditPoints="1"/>
            </p:cNvSpPr>
            <p:nvPr/>
          </p:nvSpPr>
          <p:spPr bwMode="auto">
            <a:xfrm>
              <a:off x="1799" y="935"/>
              <a:ext cx="614" cy="513"/>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F5F5F5"/>
            </a:solidFill>
            <a:ln w="9525">
              <a:noFill/>
              <a:round/>
              <a:headEnd/>
              <a:tailEnd/>
            </a:ln>
          </p:spPr>
          <p:txBody>
            <a:bodyPr/>
            <a:lstStyle/>
            <a:p>
              <a:pPr>
                <a:defRPr/>
              </a:pPr>
              <a:endParaRPr lang="zh-CN" altLang="en-US"/>
            </a:p>
          </p:txBody>
        </p:sp>
        <p:sp>
          <p:nvSpPr>
            <p:cNvPr id="1038" name="未知"/>
            <p:cNvSpPr>
              <a:spLocks/>
            </p:cNvSpPr>
            <p:nvPr/>
          </p:nvSpPr>
          <p:spPr bwMode="auto">
            <a:xfrm>
              <a:off x="1983" y="831"/>
              <a:ext cx="96" cy="103"/>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F5F5F5"/>
            </a:solidFill>
            <a:ln w="9525">
              <a:noFill/>
              <a:round/>
              <a:headEnd/>
              <a:tailEnd/>
            </a:ln>
          </p:spPr>
          <p:txBody>
            <a:bodyPr/>
            <a:lstStyle/>
            <a:p>
              <a:pPr>
                <a:defRPr/>
              </a:pPr>
              <a:endParaRPr lang="zh-CN" altLang="en-US"/>
            </a:p>
          </p:txBody>
        </p:sp>
        <p:sp>
          <p:nvSpPr>
            <p:cNvPr id="1039" name="未知"/>
            <p:cNvSpPr>
              <a:spLocks noEditPoints="1"/>
            </p:cNvSpPr>
            <p:nvPr/>
          </p:nvSpPr>
          <p:spPr bwMode="auto">
            <a:xfrm>
              <a:off x="1139" y="628"/>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F5F5F5"/>
            </a:solidFill>
            <a:ln w="9525">
              <a:noFill/>
              <a:round/>
              <a:headEnd/>
              <a:tailEnd/>
            </a:ln>
          </p:spPr>
          <p:txBody>
            <a:bodyPr/>
            <a:lstStyle/>
            <a:p>
              <a:pPr>
                <a:defRPr/>
              </a:pPr>
              <a:endParaRPr lang="zh-CN" altLang="en-US"/>
            </a:p>
          </p:txBody>
        </p:sp>
        <p:sp>
          <p:nvSpPr>
            <p:cNvPr id="1040" name="未知"/>
            <p:cNvSpPr>
              <a:spLocks/>
            </p:cNvSpPr>
            <p:nvPr/>
          </p:nvSpPr>
          <p:spPr bwMode="auto">
            <a:xfrm>
              <a:off x="1727" y="771"/>
              <a:ext cx="115" cy="110"/>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F5F5F5"/>
            </a:solidFill>
            <a:ln w="9525">
              <a:noFill/>
              <a:round/>
              <a:headEnd/>
              <a:tailEnd/>
            </a:ln>
          </p:spPr>
          <p:txBody>
            <a:bodyPr/>
            <a:lstStyle/>
            <a:p>
              <a:pPr>
                <a:defRPr/>
              </a:pPr>
              <a:endParaRPr lang="zh-CN" altLang="en-US"/>
            </a:p>
          </p:txBody>
        </p:sp>
        <p:sp>
          <p:nvSpPr>
            <p:cNvPr id="1041" name="未知"/>
            <p:cNvSpPr>
              <a:spLocks noEditPoints="1"/>
            </p:cNvSpPr>
            <p:nvPr/>
          </p:nvSpPr>
          <p:spPr bwMode="auto">
            <a:xfrm>
              <a:off x="2026" y="53"/>
              <a:ext cx="537"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F5F5F5"/>
            </a:solidFill>
            <a:ln w="9525">
              <a:noFill/>
              <a:round/>
              <a:headEnd/>
              <a:tailEnd/>
            </a:ln>
          </p:spPr>
          <p:txBody>
            <a:bodyPr/>
            <a:lstStyle/>
            <a:p>
              <a:pPr>
                <a:defRPr/>
              </a:pPr>
              <a:endParaRPr lang="zh-CN" altLang="en-US"/>
            </a:p>
          </p:txBody>
        </p:sp>
        <p:sp>
          <p:nvSpPr>
            <p:cNvPr id="1042" name="未知"/>
            <p:cNvSpPr>
              <a:spLocks/>
            </p:cNvSpPr>
            <p:nvPr/>
          </p:nvSpPr>
          <p:spPr bwMode="auto">
            <a:xfrm>
              <a:off x="1918" y="77"/>
              <a:ext cx="208" cy="341"/>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F5F5F5"/>
            </a:solidFill>
            <a:ln w="9525">
              <a:noFill/>
              <a:round/>
              <a:headEnd/>
              <a:tailEnd/>
            </a:ln>
          </p:spPr>
          <p:txBody>
            <a:bodyPr/>
            <a:lstStyle/>
            <a:p>
              <a:pPr>
                <a:defRPr/>
              </a:pPr>
              <a:endParaRPr lang="zh-CN" altLang="en-US"/>
            </a:p>
          </p:txBody>
        </p:sp>
        <p:sp>
          <p:nvSpPr>
            <p:cNvPr id="1043" name="未知"/>
            <p:cNvSpPr>
              <a:spLocks/>
            </p:cNvSpPr>
            <p:nvPr/>
          </p:nvSpPr>
          <p:spPr bwMode="auto">
            <a:xfrm>
              <a:off x="1717" y="329"/>
              <a:ext cx="67" cy="327"/>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F5F5F5"/>
            </a:solidFill>
            <a:ln w="9525">
              <a:noFill/>
              <a:round/>
              <a:headEnd/>
              <a:tailEnd/>
            </a:ln>
          </p:spPr>
          <p:txBody>
            <a:bodyPr/>
            <a:lstStyle/>
            <a:p>
              <a:pPr>
                <a:defRPr/>
              </a:pPr>
              <a:endParaRPr lang="zh-CN" altLang="en-US"/>
            </a:p>
          </p:txBody>
        </p:sp>
        <p:sp>
          <p:nvSpPr>
            <p:cNvPr id="1044" name="未知"/>
            <p:cNvSpPr>
              <a:spLocks/>
            </p:cNvSpPr>
            <p:nvPr/>
          </p:nvSpPr>
          <p:spPr bwMode="auto">
            <a:xfrm>
              <a:off x="1367" y="48"/>
              <a:ext cx="473" cy="523"/>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F5F5F5"/>
            </a:solidFill>
            <a:ln w="9525">
              <a:noFill/>
              <a:round/>
              <a:headEnd/>
              <a:tailEnd/>
            </a:ln>
          </p:spPr>
          <p:txBody>
            <a:bodyPr/>
            <a:lstStyle/>
            <a:p>
              <a:pPr>
                <a:defRPr/>
              </a:pPr>
              <a:endParaRPr lang="zh-CN" altLang="en-US"/>
            </a:p>
          </p:txBody>
        </p:sp>
        <p:sp>
          <p:nvSpPr>
            <p:cNvPr id="1045" name="未知"/>
            <p:cNvSpPr>
              <a:spLocks/>
            </p:cNvSpPr>
            <p:nvPr/>
          </p:nvSpPr>
          <p:spPr bwMode="auto">
            <a:xfrm>
              <a:off x="1594" y="361"/>
              <a:ext cx="67"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F5F5F5"/>
            </a:solidFill>
            <a:ln w="9525">
              <a:noFill/>
              <a:round/>
              <a:headEnd/>
              <a:tailEnd/>
            </a:ln>
          </p:spPr>
          <p:txBody>
            <a:bodyPr/>
            <a:lstStyle/>
            <a:p>
              <a:pPr>
                <a:defRPr/>
              </a:pPr>
              <a:endParaRPr lang="zh-CN" altLang="en-US"/>
            </a:p>
          </p:txBody>
        </p:sp>
        <p:sp>
          <p:nvSpPr>
            <p:cNvPr id="1046" name="未知"/>
            <p:cNvSpPr>
              <a:spLocks/>
            </p:cNvSpPr>
            <p:nvPr/>
          </p:nvSpPr>
          <p:spPr bwMode="auto">
            <a:xfrm>
              <a:off x="1044" y="64"/>
              <a:ext cx="229" cy="713"/>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F5F5F5"/>
            </a:solidFill>
            <a:ln w="9525">
              <a:noFill/>
              <a:round/>
              <a:headEnd/>
              <a:tailEnd/>
            </a:ln>
          </p:spPr>
          <p:txBody>
            <a:bodyPr/>
            <a:lstStyle/>
            <a:p>
              <a:pPr>
                <a:defRPr/>
              </a:pPr>
              <a:endParaRPr lang="zh-CN" altLang="en-US"/>
            </a:p>
          </p:txBody>
        </p:sp>
        <p:sp>
          <p:nvSpPr>
            <p:cNvPr id="1047" name="未知"/>
            <p:cNvSpPr>
              <a:spLocks/>
            </p:cNvSpPr>
            <p:nvPr/>
          </p:nvSpPr>
          <p:spPr bwMode="auto">
            <a:xfrm>
              <a:off x="1006" y="343"/>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F5F5F5"/>
            </a:solidFill>
            <a:ln w="9525">
              <a:noFill/>
              <a:round/>
              <a:headEnd/>
              <a:tailEnd/>
            </a:ln>
          </p:spPr>
          <p:txBody>
            <a:bodyPr/>
            <a:lstStyle/>
            <a:p>
              <a:pPr>
                <a:defRPr/>
              </a:pPr>
              <a:endParaRPr lang="zh-CN" altLang="en-US"/>
            </a:p>
          </p:txBody>
        </p:sp>
        <p:sp>
          <p:nvSpPr>
            <p:cNvPr id="1048" name="未知"/>
            <p:cNvSpPr>
              <a:spLocks/>
            </p:cNvSpPr>
            <p:nvPr/>
          </p:nvSpPr>
          <p:spPr bwMode="auto">
            <a:xfrm>
              <a:off x="1018" y="738"/>
              <a:ext cx="26" cy="29"/>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F5F5F5"/>
            </a:solidFill>
            <a:ln w="9525">
              <a:noFill/>
              <a:round/>
              <a:headEnd/>
              <a:tailEnd/>
            </a:ln>
          </p:spPr>
          <p:txBody>
            <a:bodyPr/>
            <a:lstStyle/>
            <a:p>
              <a:pPr>
                <a:defRPr/>
              </a:pPr>
              <a:endParaRPr lang="zh-CN" altLang="en-US"/>
            </a:p>
          </p:txBody>
        </p:sp>
        <p:sp>
          <p:nvSpPr>
            <p:cNvPr id="1049" name="未知"/>
            <p:cNvSpPr>
              <a:spLocks/>
            </p:cNvSpPr>
            <p:nvPr/>
          </p:nvSpPr>
          <p:spPr bwMode="auto">
            <a:xfrm>
              <a:off x="495" y="0"/>
              <a:ext cx="447" cy="738"/>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F5F5F5"/>
            </a:solidFill>
            <a:ln w="9525">
              <a:noFill/>
              <a:round/>
              <a:headEnd/>
              <a:tailEnd/>
            </a:ln>
          </p:spPr>
          <p:txBody>
            <a:bodyPr/>
            <a:lstStyle/>
            <a:p>
              <a:pPr>
                <a:defRPr/>
              </a:pPr>
              <a:endParaRPr lang="zh-CN" altLang="en-US"/>
            </a:p>
          </p:txBody>
        </p:sp>
        <p:sp>
          <p:nvSpPr>
            <p:cNvPr id="1050" name="未知"/>
            <p:cNvSpPr>
              <a:spLocks noEditPoints="1"/>
            </p:cNvSpPr>
            <p:nvPr/>
          </p:nvSpPr>
          <p:spPr bwMode="auto">
            <a:xfrm>
              <a:off x="12" y="90"/>
              <a:ext cx="435" cy="422"/>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F5F5F5"/>
            </a:solidFill>
            <a:ln w="9525">
              <a:noFill/>
              <a:round/>
              <a:headEnd/>
              <a:tailEnd/>
            </a:ln>
          </p:spPr>
          <p:txBody>
            <a:bodyPr/>
            <a:lstStyle/>
            <a:p>
              <a:pPr>
                <a:defRPr/>
              </a:pPr>
              <a:endParaRPr lang="zh-CN" altLang="en-US"/>
            </a:p>
          </p:txBody>
        </p:sp>
        <p:sp>
          <p:nvSpPr>
            <p:cNvPr id="1051" name="未知"/>
            <p:cNvSpPr>
              <a:spLocks/>
            </p:cNvSpPr>
            <p:nvPr/>
          </p:nvSpPr>
          <p:spPr bwMode="auto">
            <a:xfrm>
              <a:off x="0" y="546"/>
              <a:ext cx="458" cy="108"/>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F5F5F5"/>
            </a:solidFill>
            <a:ln w="9525">
              <a:noFill/>
              <a:round/>
              <a:headEnd/>
              <a:tailEnd/>
            </a:ln>
          </p:spPr>
          <p:txBody>
            <a:bodyPr/>
            <a:lstStyle/>
            <a:p>
              <a:pPr>
                <a:defRPr/>
              </a:pPr>
              <a:endParaRPr lang="zh-CN" altLang="en-US"/>
            </a:p>
          </p:txBody>
        </p:sp>
      </p:grpSp>
    </p:spTree>
  </p:cSld>
  <p:clrMap bg1="lt1" tx1="dk1" bg2="lt2" tx2="dk2" accent1="accent1" accent2="accent2" accent3="accent3" accent4="accent4" accent5="accent5" accent6="accent6" hlink="hlink" folHlink="folHlink"/>
  <p:sldLayoutIdLst>
    <p:sldLayoutId id="2147484052"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Lst>
  <p:txStyles>
    <p:titleStyle>
      <a:lvl1pPr algn="l" defTabSz="798791" rtl="0" eaLnBrk="0" fontAlgn="base" hangingPunct="0">
        <a:spcBef>
          <a:spcPct val="0"/>
        </a:spcBef>
        <a:spcAft>
          <a:spcPct val="0"/>
        </a:spcAft>
        <a:defRPr sz="3100">
          <a:solidFill>
            <a:srgbClr val="990000"/>
          </a:solidFill>
          <a:latin typeface="+mj-lt"/>
          <a:ea typeface="+mj-ea"/>
          <a:cs typeface="+mj-cs"/>
        </a:defRPr>
      </a:lvl1pPr>
      <a:lvl2pPr algn="l" defTabSz="798791" rtl="0" eaLnBrk="0" fontAlgn="base" hangingPunct="0">
        <a:spcBef>
          <a:spcPct val="0"/>
        </a:spcBef>
        <a:spcAft>
          <a:spcPct val="0"/>
        </a:spcAft>
        <a:defRPr sz="3100">
          <a:solidFill>
            <a:srgbClr val="990000"/>
          </a:solidFill>
          <a:latin typeface="FrutigerNext LT Medium" pitchFamily="34" charset="0"/>
          <a:ea typeface="黑体" pitchFamily="2" charset="-122"/>
        </a:defRPr>
      </a:lvl2pPr>
      <a:lvl3pPr algn="l" defTabSz="798791" rtl="0" eaLnBrk="0" fontAlgn="base" hangingPunct="0">
        <a:spcBef>
          <a:spcPct val="0"/>
        </a:spcBef>
        <a:spcAft>
          <a:spcPct val="0"/>
        </a:spcAft>
        <a:defRPr sz="3100">
          <a:solidFill>
            <a:srgbClr val="990000"/>
          </a:solidFill>
          <a:latin typeface="FrutigerNext LT Medium" pitchFamily="34" charset="0"/>
          <a:ea typeface="黑体" pitchFamily="2" charset="-122"/>
        </a:defRPr>
      </a:lvl3pPr>
      <a:lvl4pPr algn="l" defTabSz="798791" rtl="0" eaLnBrk="0" fontAlgn="base" hangingPunct="0">
        <a:spcBef>
          <a:spcPct val="0"/>
        </a:spcBef>
        <a:spcAft>
          <a:spcPct val="0"/>
        </a:spcAft>
        <a:defRPr sz="3100">
          <a:solidFill>
            <a:srgbClr val="990000"/>
          </a:solidFill>
          <a:latin typeface="FrutigerNext LT Medium" pitchFamily="34" charset="0"/>
          <a:ea typeface="黑体" pitchFamily="2" charset="-122"/>
        </a:defRPr>
      </a:lvl4pPr>
      <a:lvl5pPr algn="l" defTabSz="798791" rtl="0" eaLnBrk="0" fontAlgn="base" hangingPunct="0">
        <a:spcBef>
          <a:spcPct val="0"/>
        </a:spcBef>
        <a:spcAft>
          <a:spcPct val="0"/>
        </a:spcAft>
        <a:defRPr sz="3100">
          <a:solidFill>
            <a:srgbClr val="990000"/>
          </a:solidFill>
          <a:latin typeface="FrutigerNext LT Medium" pitchFamily="34" charset="0"/>
          <a:ea typeface="黑体" pitchFamily="2" charset="-122"/>
        </a:defRPr>
      </a:lvl5pPr>
      <a:lvl6pPr marL="455541" algn="l" defTabSz="798791" rtl="0" fontAlgn="base">
        <a:spcBef>
          <a:spcPct val="0"/>
        </a:spcBef>
        <a:spcAft>
          <a:spcPct val="0"/>
        </a:spcAft>
        <a:defRPr sz="3100">
          <a:solidFill>
            <a:srgbClr val="990000"/>
          </a:solidFill>
          <a:latin typeface="FrutigerNext LT Medium" pitchFamily="34" charset="0"/>
          <a:ea typeface="黑体" pitchFamily="2" charset="-122"/>
        </a:defRPr>
      </a:lvl6pPr>
      <a:lvl7pPr marL="911085" algn="l" defTabSz="798791" rtl="0" fontAlgn="base">
        <a:spcBef>
          <a:spcPct val="0"/>
        </a:spcBef>
        <a:spcAft>
          <a:spcPct val="0"/>
        </a:spcAft>
        <a:defRPr sz="3100">
          <a:solidFill>
            <a:srgbClr val="990000"/>
          </a:solidFill>
          <a:latin typeface="FrutigerNext LT Medium" pitchFamily="34" charset="0"/>
          <a:ea typeface="黑体" pitchFamily="2" charset="-122"/>
        </a:defRPr>
      </a:lvl7pPr>
      <a:lvl8pPr marL="1366623" algn="l" defTabSz="798791" rtl="0" fontAlgn="base">
        <a:spcBef>
          <a:spcPct val="0"/>
        </a:spcBef>
        <a:spcAft>
          <a:spcPct val="0"/>
        </a:spcAft>
        <a:defRPr sz="3100">
          <a:solidFill>
            <a:srgbClr val="990000"/>
          </a:solidFill>
          <a:latin typeface="FrutigerNext LT Medium" pitchFamily="34" charset="0"/>
          <a:ea typeface="黑体" pitchFamily="2" charset="-122"/>
        </a:defRPr>
      </a:lvl8pPr>
      <a:lvl9pPr marL="1822167" algn="l" defTabSz="798791" rtl="0" fontAlgn="base">
        <a:spcBef>
          <a:spcPct val="0"/>
        </a:spcBef>
        <a:spcAft>
          <a:spcPct val="0"/>
        </a:spcAft>
        <a:defRPr sz="3100">
          <a:solidFill>
            <a:srgbClr val="990000"/>
          </a:solidFill>
          <a:latin typeface="FrutigerNext LT Medium" pitchFamily="34" charset="0"/>
          <a:ea typeface="黑体" pitchFamily="2" charset="-122"/>
        </a:defRPr>
      </a:lvl9pPr>
    </p:titleStyle>
    <p:bodyStyle>
      <a:lvl1pPr marL="298950" indent="-298950" algn="l" defTabSz="798791" rtl="0" eaLnBrk="0" fontAlgn="base" hangingPunct="0">
        <a:lnSpc>
          <a:spcPct val="140000"/>
        </a:lnSpc>
        <a:spcBef>
          <a:spcPct val="0"/>
        </a:spcBef>
        <a:spcAft>
          <a:spcPct val="0"/>
        </a:spcAft>
        <a:buClr>
          <a:schemeClr val="bg2"/>
        </a:buClr>
        <a:buSzPct val="60000"/>
        <a:buFont typeface="Wingdings" pitchFamily="2" charset="2"/>
        <a:buChar char="l"/>
        <a:defRPr sz="1900" b="1">
          <a:solidFill>
            <a:schemeClr val="tx1"/>
          </a:solidFill>
          <a:latin typeface="+mn-lt"/>
          <a:ea typeface="+mn-ea"/>
          <a:cs typeface="+mn-cs"/>
        </a:defRPr>
      </a:lvl1pPr>
      <a:lvl2pPr marL="650100" indent="-249912" algn="l" defTabSz="798791" rtl="0" eaLnBrk="0" fontAlgn="base" hangingPunct="0">
        <a:lnSpc>
          <a:spcPct val="140000"/>
        </a:lnSpc>
        <a:spcBef>
          <a:spcPct val="0"/>
        </a:spcBef>
        <a:spcAft>
          <a:spcPct val="0"/>
        </a:spcAft>
        <a:buClr>
          <a:schemeClr val="tx1"/>
        </a:buClr>
        <a:buSzPct val="50000"/>
        <a:buFont typeface="Wingdings" pitchFamily="2" charset="2"/>
        <a:buChar char="p"/>
        <a:defRPr sz="1700">
          <a:solidFill>
            <a:schemeClr val="tx1"/>
          </a:solidFill>
          <a:latin typeface="+mn-lt"/>
          <a:ea typeface="+mn-ea"/>
        </a:defRPr>
      </a:lvl2pPr>
      <a:lvl3pPr marL="999655" indent="-200882" algn="l" defTabSz="798791"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FrutigerNext LT Light" pitchFamily="34" charset="0"/>
          <a:ea typeface="+mn-ea"/>
        </a:defRPr>
      </a:lvl3pPr>
      <a:lvl4pPr marL="1398260" indent="-200882" algn="l" defTabSz="798791" rtl="0" eaLnBrk="0" fontAlgn="base" hangingPunct="0">
        <a:lnSpc>
          <a:spcPct val="140000"/>
        </a:lnSpc>
        <a:spcBef>
          <a:spcPct val="0"/>
        </a:spcBef>
        <a:spcAft>
          <a:spcPct val="0"/>
        </a:spcAft>
        <a:buChar char="–"/>
        <a:defRPr sz="1300">
          <a:solidFill>
            <a:schemeClr val="tx1"/>
          </a:solidFill>
          <a:latin typeface="+mj-lt"/>
          <a:ea typeface="+mn-ea"/>
        </a:defRPr>
      </a:lvl4pPr>
      <a:lvl5pPr marL="1796861" indent="-199298" algn="l" defTabSz="798791" rtl="0" eaLnBrk="0" fontAlgn="base" hangingPunct="0">
        <a:lnSpc>
          <a:spcPct val="140000"/>
        </a:lnSpc>
        <a:spcBef>
          <a:spcPct val="0"/>
        </a:spcBef>
        <a:spcAft>
          <a:spcPct val="0"/>
        </a:spcAft>
        <a:buFont typeface="FrutigerNext LT Medium" pitchFamily="34" charset="0"/>
        <a:buChar char="~"/>
        <a:defRPr sz="1200">
          <a:solidFill>
            <a:schemeClr val="tx1"/>
          </a:solidFill>
          <a:latin typeface="+mj-lt"/>
          <a:ea typeface="+mn-ea"/>
        </a:defRPr>
      </a:lvl5pPr>
      <a:lvl6pPr marL="2252405"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6pPr>
      <a:lvl7pPr marL="2707947"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7pPr>
      <a:lvl8pPr marL="3163487"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8pPr>
      <a:lvl9pPr marL="3619031"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 y="3145290"/>
            <a:ext cx="184030" cy="569037"/>
          </a:xfrm>
          <a:prstGeom prst="rect">
            <a:avLst/>
          </a:prstGeom>
          <a:solidFill>
            <a:srgbClr val="DDDDDD"/>
          </a:solidFill>
          <a:ln w="9525">
            <a:noFill/>
            <a:miter lim="800000"/>
            <a:headEnd/>
            <a:tailEnd/>
          </a:ln>
          <a:effectLst/>
        </p:spPr>
        <p:txBody>
          <a:bodyPr wrap="none" lIns="91093" tIns="45547" rIns="91093" bIns="45547" anchor="ctr">
            <a:spAutoFit/>
          </a:bodyPr>
          <a:lstStyle/>
          <a:p>
            <a:pPr>
              <a:defRPr/>
            </a:pPr>
            <a:endParaRPr lang="zh-CN" altLang="en-US"/>
          </a:p>
        </p:txBody>
      </p:sp>
      <p:grpSp>
        <p:nvGrpSpPr>
          <p:cNvPr id="2051" name="Group 3"/>
          <p:cNvGrpSpPr>
            <a:grpSpLocks/>
          </p:cNvGrpSpPr>
          <p:nvPr userDrawn="1"/>
        </p:nvGrpSpPr>
        <p:grpSpPr bwMode="auto">
          <a:xfrm>
            <a:off x="5184775" y="5019681"/>
            <a:ext cx="3311525" cy="1470025"/>
            <a:chOff x="0" y="0"/>
            <a:chExt cx="3588" cy="1594"/>
          </a:xfrm>
        </p:grpSpPr>
        <p:sp>
          <p:nvSpPr>
            <p:cNvPr id="3076" name="未知"/>
            <p:cNvSpPr>
              <a:spLocks/>
            </p:cNvSpPr>
            <p:nvPr/>
          </p:nvSpPr>
          <p:spPr bwMode="auto">
            <a:xfrm>
              <a:off x="3070" y="1060"/>
              <a:ext cx="261" cy="396"/>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C0C0C0"/>
            </a:solidFill>
            <a:ln w="9525">
              <a:noFill/>
              <a:round/>
              <a:headEnd/>
              <a:tailEnd/>
            </a:ln>
          </p:spPr>
          <p:txBody>
            <a:bodyPr/>
            <a:lstStyle/>
            <a:p>
              <a:pPr>
                <a:defRPr/>
              </a:pPr>
              <a:endParaRPr lang="zh-CN" altLang="en-US"/>
            </a:p>
          </p:txBody>
        </p:sp>
        <p:sp>
          <p:nvSpPr>
            <p:cNvPr id="3077" name="未知"/>
            <p:cNvSpPr>
              <a:spLocks/>
            </p:cNvSpPr>
            <p:nvPr/>
          </p:nvSpPr>
          <p:spPr bwMode="auto">
            <a:xfrm>
              <a:off x="3266" y="928"/>
              <a:ext cx="322"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C0C0C0"/>
            </a:solidFill>
            <a:ln w="9525">
              <a:noFill/>
              <a:round/>
              <a:headEnd/>
              <a:tailEnd/>
            </a:ln>
          </p:spPr>
          <p:txBody>
            <a:bodyPr/>
            <a:lstStyle/>
            <a:p>
              <a:pPr>
                <a:defRPr/>
              </a:pPr>
              <a:endParaRPr lang="zh-CN" altLang="en-US"/>
            </a:p>
          </p:txBody>
        </p:sp>
        <p:sp>
          <p:nvSpPr>
            <p:cNvPr id="3078" name="未知"/>
            <p:cNvSpPr>
              <a:spLocks/>
            </p:cNvSpPr>
            <p:nvPr/>
          </p:nvSpPr>
          <p:spPr bwMode="auto">
            <a:xfrm>
              <a:off x="3430" y="763"/>
              <a:ext cx="120" cy="134"/>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C0C0C0"/>
            </a:solidFill>
            <a:ln w="9525">
              <a:noFill/>
              <a:round/>
              <a:headEnd/>
              <a:tailEnd/>
            </a:ln>
          </p:spPr>
          <p:txBody>
            <a:bodyPr/>
            <a:lstStyle/>
            <a:p>
              <a:pPr>
                <a:defRPr/>
              </a:pPr>
              <a:endParaRPr lang="zh-CN" altLang="en-US"/>
            </a:p>
          </p:txBody>
        </p:sp>
        <p:sp>
          <p:nvSpPr>
            <p:cNvPr id="3079" name="未知"/>
            <p:cNvSpPr>
              <a:spLocks noEditPoints="1"/>
            </p:cNvSpPr>
            <p:nvPr/>
          </p:nvSpPr>
          <p:spPr bwMode="auto">
            <a:xfrm>
              <a:off x="2544" y="763"/>
              <a:ext cx="576" cy="670"/>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C0C0C0"/>
            </a:solidFill>
            <a:ln w="9525">
              <a:noFill/>
              <a:round/>
              <a:headEnd/>
              <a:tailEnd/>
            </a:ln>
          </p:spPr>
          <p:txBody>
            <a:bodyPr/>
            <a:lstStyle/>
            <a:p>
              <a:pPr>
                <a:defRPr/>
              </a:pPr>
              <a:endParaRPr lang="zh-CN" altLang="en-US"/>
            </a:p>
          </p:txBody>
        </p:sp>
        <p:sp>
          <p:nvSpPr>
            <p:cNvPr id="3080" name="未知"/>
            <p:cNvSpPr>
              <a:spLocks/>
            </p:cNvSpPr>
            <p:nvPr/>
          </p:nvSpPr>
          <p:spPr bwMode="auto">
            <a:xfrm>
              <a:off x="2391" y="1036"/>
              <a:ext cx="50"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C0C0C0"/>
            </a:solidFill>
            <a:ln w="9525">
              <a:noFill/>
              <a:round/>
              <a:headEnd/>
              <a:tailEnd/>
            </a:ln>
          </p:spPr>
          <p:txBody>
            <a:bodyPr/>
            <a:lstStyle/>
            <a:p>
              <a:pPr>
                <a:defRPr/>
              </a:pPr>
              <a:endParaRPr lang="zh-CN" altLang="en-US"/>
            </a:p>
          </p:txBody>
        </p:sp>
        <p:sp>
          <p:nvSpPr>
            <p:cNvPr id="3081" name="未知"/>
            <p:cNvSpPr>
              <a:spLocks noEditPoints="1"/>
            </p:cNvSpPr>
            <p:nvPr/>
          </p:nvSpPr>
          <p:spPr bwMode="auto">
            <a:xfrm>
              <a:off x="1799" y="935"/>
              <a:ext cx="614" cy="513"/>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C0C0C0"/>
            </a:solidFill>
            <a:ln w="9525">
              <a:noFill/>
              <a:round/>
              <a:headEnd/>
              <a:tailEnd/>
            </a:ln>
          </p:spPr>
          <p:txBody>
            <a:bodyPr/>
            <a:lstStyle/>
            <a:p>
              <a:pPr>
                <a:defRPr/>
              </a:pPr>
              <a:endParaRPr lang="zh-CN" altLang="en-US"/>
            </a:p>
          </p:txBody>
        </p:sp>
        <p:sp>
          <p:nvSpPr>
            <p:cNvPr id="3082" name="未知"/>
            <p:cNvSpPr>
              <a:spLocks/>
            </p:cNvSpPr>
            <p:nvPr/>
          </p:nvSpPr>
          <p:spPr bwMode="auto">
            <a:xfrm>
              <a:off x="1983" y="831"/>
              <a:ext cx="96" cy="103"/>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C0C0C0"/>
            </a:solidFill>
            <a:ln w="9525">
              <a:noFill/>
              <a:round/>
              <a:headEnd/>
              <a:tailEnd/>
            </a:ln>
          </p:spPr>
          <p:txBody>
            <a:bodyPr/>
            <a:lstStyle/>
            <a:p>
              <a:pPr>
                <a:defRPr/>
              </a:pPr>
              <a:endParaRPr lang="zh-CN" altLang="en-US"/>
            </a:p>
          </p:txBody>
        </p:sp>
        <p:sp>
          <p:nvSpPr>
            <p:cNvPr id="3083" name="未知"/>
            <p:cNvSpPr>
              <a:spLocks noEditPoints="1"/>
            </p:cNvSpPr>
            <p:nvPr/>
          </p:nvSpPr>
          <p:spPr bwMode="auto">
            <a:xfrm>
              <a:off x="1139" y="628"/>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C0C0C0"/>
            </a:solidFill>
            <a:ln w="9525">
              <a:noFill/>
              <a:round/>
              <a:headEnd/>
              <a:tailEnd/>
            </a:ln>
          </p:spPr>
          <p:txBody>
            <a:bodyPr/>
            <a:lstStyle/>
            <a:p>
              <a:pPr>
                <a:defRPr/>
              </a:pPr>
              <a:endParaRPr lang="zh-CN" altLang="en-US"/>
            </a:p>
          </p:txBody>
        </p:sp>
        <p:sp>
          <p:nvSpPr>
            <p:cNvPr id="3084" name="未知"/>
            <p:cNvSpPr>
              <a:spLocks/>
            </p:cNvSpPr>
            <p:nvPr/>
          </p:nvSpPr>
          <p:spPr bwMode="auto">
            <a:xfrm>
              <a:off x="1727" y="771"/>
              <a:ext cx="115" cy="110"/>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C0C0C0"/>
            </a:solidFill>
            <a:ln w="9525">
              <a:noFill/>
              <a:round/>
              <a:headEnd/>
              <a:tailEnd/>
            </a:ln>
          </p:spPr>
          <p:txBody>
            <a:bodyPr/>
            <a:lstStyle/>
            <a:p>
              <a:pPr>
                <a:defRPr/>
              </a:pPr>
              <a:endParaRPr lang="zh-CN" altLang="en-US"/>
            </a:p>
          </p:txBody>
        </p:sp>
        <p:sp>
          <p:nvSpPr>
            <p:cNvPr id="3085" name="未知"/>
            <p:cNvSpPr>
              <a:spLocks noEditPoints="1"/>
            </p:cNvSpPr>
            <p:nvPr/>
          </p:nvSpPr>
          <p:spPr bwMode="auto">
            <a:xfrm>
              <a:off x="2026" y="53"/>
              <a:ext cx="537"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C0C0C0"/>
            </a:solidFill>
            <a:ln w="9525">
              <a:noFill/>
              <a:round/>
              <a:headEnd/>
              <a:tailEnd/>
            </a:ln>
          </p:spPr>
          <p:txBody>
            <a:bodyPr/>
            <a:lstStyle/>
            <a:p>
              <a:pPr>
                <a:defRPr/>
              </a:pPr>
              <a:endParaRPr lang="zh-CN" altLang="en-US"/>
            </a:p>
          </p:txBody>
        </p:sp>
        <p:sp>
          <p:nvSpPr>
            <p:cNvPr id="3086" name="未知"/>
            <p:cNvSpPr>
              <a:spLocks/>
            </p:cNvSpPr>
            <p:nvPr/>
          </p:nvSpPr>
          <p:spPr bwMode="auto">
            <a:xfrm>
              <a:off x="1918" y="77"/>
              <a:ext cx="208" cy="341"/>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C0C0C0"/>
            </a:solidFill>
            <a:ln w="9525">
              <a:noFill/>
              <a:round/>
              <a:headEnd/>
              <a:tailEnd/>
            </a:ln>
          </p:spPr>
          <p:txBody>
            <a:bodyPr/>
            <a:lstStyle/>
            <a:p>
              <a:pPr>
                <a:defRPr/>
              </a:pPr>
              <a:endParaRPr lang="zh-CN" altLang="en-US"/>
            </a:p>
          </p:txBody>
        </p:sp>
        <p:sp>
          <p:nvSpPr>
            <p:cNvPr id="3087" name="未知"/>
            <p:cNvSpPr>
              <a:spLocks/>
            </p:cNvSpPr>
            <p:nvPr/>
          </p:nvSpPr>
          <p:spPr bwMode="auto">
            <a:xfrm>
              <a:off x="1717" y="329"/>
              <a:ext cx="67" cy="327"/>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C0C0C0"/>
            </a:solidFill>
            <a:ln w="9525">
              <a:noFill/>
              <a:round/>
              <a:headEnd/>
              <a:tailEnd/>
            </a:ln>
          </p:spPr>
          <p:txBody>
            <a:bodyPr/>
            <a:lstStyle/>
            <a:p>
              <a:pPr>
                <a:defRPr/>
              </a:pPr>
              <a:endParaRPr lang="zh-CN" altLang="en-US"/>
            </a:p>
          </p:txBody>
        </p:sp>
        <p:sp>
          <p:nvSpPr>
            <p:cNvPr id="3088" name="未知"/>
            <p:cNvSpPr>
              <a:spLocks/>
            </p:cNvSpPr>
            <p:nvPr/>
          </p:nvSpPr>
          <p:spPr bwMode="auto">
            <a:xfrm>
              <a:off x="1367" y="48"/>
              <a:ext cx="473" cy="523"/>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C0C0C0"/>
            </a:solidFill>
            <a:ln w="9525">
              <a:noFill/>
              <a:round/>
              <a:headEnd/>
              <a:tailEnd/>
            </a:ln>
          </p:spPr>
          <p:txBody>
            <a:bodyPr/>
            <a:lstStyle/>
            <a:p>
              <a:pPr>
                <a:defRPr/>
              </a:pPr>
              <a:endParaRPr lang="zh-CN" altLang="en-US"/>
            </a:p>
          </p:txBody>
        </p:sp>
        <p:sp>
          <p:nvSpPr>
            <p:cNvPr id="3089" name="未知"/>
            <p:cNvSpPr>
              <a:spLocks/>
            </p:cNvSpPr>
            <p:nvPr/>
          </p:nvSpPr>
          <p:spPr bwMode="auto">
            <a:xfrm>
              <a:off x="1594" y="361"/>
              <a:ext cx="67"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C0C0C0"/>
            </a:solidFill>
            <a:ln w="9525">
              <a:noFill/>
              <a:round/>
              <a:headEnd/>
              <a:tailEnd/>
            </a:ln>
          </p:spPr>
          <p:txBody>
            <a:bodyPr/>
            <a:lstStyle/>
            <a:p>
              <a:pPr>
                <a:defRPr/>
              </a:pPr>
              <a:endParaRPr lang="zh-CN" altLang="en-US"/>
            </a:p>
          </p:txBody>
        </p:sp>
        <p:sp>
          <p:nvSpPr>
            <p:cNvPr id="3090" name="未知"/>
            <p:cNvSpPr>
              <a:spLocks/>
            </p:cNvSpPr>
            <p:nvPr/>
          </p:nvSpPr>
          <p:spPr bwMode="auto">
            <a:xfrm>
              <a:off x="1044" y="64"/>
              <a:ext cx="229" cy="713"/>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C0C0C0"/>
            </a:solidFill>
            <a:ln w="9525">
              <a:noFill/>
              <a:round/>
              <a:headEnd/>
              <a:tailEnd/>
            </a:ln>
          </p:spPr>
          <p:txBody>
            <a:bodyPr/>
            <a:lstStyle/>
            <a:p>
              <a:pPr>
                <a:defRPr/>
              </a:pPr>
              <a:endParaRPr lang="zh-CN" altLang="en-US"/>
            </a:p>
          </p:txBody>
        </p:sp>
        <p:sp>
          <p:nvSpPr>
            <p:cNvPr id="3091" name="未知"/>
            <p:cNvSpPr>
              <a:spLocks/>
            </p:cNvSpPr>
            <p:nvPr/>
          </p:nvSpPr>
          <p:spPr bwMode="auto">
            <a:xfrm>
              <a:off x="1006" y="343"/>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C0C0C0"/>
            </a:solidFill>
            <a:ln w="9525">
              <a:noFill/>
              <a:round/>
              <a:headEnd/>
              <a:tailEnd/>
            </a:ln>
          </p:spPr>
          <p:txBody>
            <a:bodyPr/>
            <a:lstStyle/>
            <a:p>
              <a:pPr>
                <a:defRPr/>
              </a:pPr>
              <a:endParaRPr lang="zh-CN" altLang="en-US"/>
            </a:p>
          </p:txBody>
        </p:sp>
        <p:sp>
          <p:nvSpPr>
            <p:cNvPr id="3092" name="未知"/>
            <p:cNvSpPr>
              <a:spLocks/>
            </p:cNvSpPr>
            <p:nvPr/>
          </p:nvSpPr>
          <p:spPr bwMode="auto">
            <a:xfrm>
              <a:off x="1018" y="738"/>
              <a:ext cx="26" cy="29"/>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C0C0C0"/>
            </a:solidFill>
            <a:ln w="9525">
              <a:noFill/>
              <a:round/>
              <a:headEnd/>
              <a:tailEnd/>
            </a:ln>
          </p:spPr>
          <p:txBody>
            <a:bodyPr/>
            <a:lstStyle/>
            <a:p>
              <a:pPr>
                <a:defRPr/>
              </a:pPr>
              <a:endParaRPr lang="zh-CN" altLang="en-US"/>
            </a:p>
          </p:txBody>
        </p:sp>
        <p:sp>
          <p:nvSpPr>
            <p:cNvPr id="3093" name="未知"/>
            <p:cNvSpPr>
              <a:spLocks/>
            </p:cNvSpPr>
            <p:nvPr/>
          </p:nvSpPr>
          <p:spPr bwMode="auto">
            <a:xfrm>
              <a:off x="495" y="0"/>
              <a:ext cx="447" cy="738"/>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C0C0C0"/>
            </a:solidFill>
            <a:ln w="9525">
              <a:noFill/>
              <a:round/>
              <a:headEnd/>
              <a:tailEnd/>
            </a:ln>
          </p:spPr>
          <p:txBody>
            <a:bodyPr/>
            <a:lstStyle/>
            <a:p>
              <a:pPr>
                <a:defRPr/>
              </a:pPr>
              <a:endParaRPr lang="zh-CN" altLang="en-US"/>
            </a:p>
          </p:txBody>
        </p:sp>
        <p:sp>
          <p:nvSpPr>
            <p:cNvPr id="3094" name="未知"/>
            <p:cNvSpPr>
              <a:spLocks noEditPoints="1"/>
            </p:cNvSpPr>
            <p:nvPr/>
          </p:nvSpPr>
          <p:spPr bwMode="auto">
            <a:xfrm>
              <a:off x="12" y="90"/>
              <a:ext cx="435" cy="422"/>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C0C0C0"/>
            </a:solidFill>
            <a:ln w="9525">
              <a:noFill/>
              <a:round/>
              <a:headEnd/>
              <a:tailEnd/>
            </a:ln>
          </p:spPr>
          <p:txBody>
            <a:bodyPr/>
            <a:lstStyle/>
            <a:p>
              <a:pPr>
                <a:defRPr/>
              </a:pPr>
              <a:endParaRPr lang="zh-CN" altLang="en-US"/>
            </a:p>
          </p:txBody>
        </p:sp>
        <p:sp>
          <p:nvSpPr>
            <p:cNvPr id="3095" name="未知"/>
            <p:cNvSpPr>
              <a:spLocks/>
            </p:cNvSpPr>
            <p:nvPr/>
          </p:nvSpPr>
          <p:spPr bwMode="auto">
            <a:xfrm>
              <a:off x="0" y="546"/>
              <a:ext cx="458" cy="108"/>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C0C0C0"/>
            </a:solidFill>
            <a:ln w="9525">
              <a:noFill/>
              <a:round/>
              <a:headEnd/>
              <a:tailEnd/>
            </a:ln>
          </p:spPr>
          <p:txBody>
            <a:bodyPr/>
            <a:lstStyle/>
            <a:p>
              <a:pPr>
                <a:defRPr/>
              </a:pPr>
              <a:endParaRPr lang="zh-CN" altLang="en-US"/>
            </a:p>
          </p:txBody>
        </p:sp>
      </p:grpSp>
    </p:spTree>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l" defTabSz="798791" rtl="0" eaLnBrk="0" fontAlgn="base" hangingPunct="0">
        <a:spcBef>
          <a:spcPct val="0"/>
        </a:spcBef>
        <a:spcAft>
          <a:spcPct val="0"/>
        </a:spcAft>
        <a:defRPr sz="3400">
          <a:solidFill>
            <a:srgbClr val="990000"/>
          </a:solidFill>
          <a:latin typeface="+mj-lt"/>
          <a:ea typeface="+mj-ea"/>
          <a:cs typeface="+mj-cs"/>
        </a:defRPr>
      </a:lvl1pPr>
      <a:lvl2pPr algn="l" defTabSz="798791" rtl="0" eaLnBrk="0" fontAlgn="base" hangingPunct="0">
        <a:spcBef>
          <a:spcPct val="0"/>
        </a:spcBef>
        <a:spcAft>
          <a:spcPct val="0"/>
        </a:spcAft>
        <a:defRPr sz="3400">
          <a:solidFill>
            <a:srgbClr val="990000"/>
          </a:solidFill>
          <a:latin typeface="Arial" pitchFamily="34" charset="0"/>
          <a:ea typeface="黑体" pitchFamily="2" charset="-122"/>
        </a:defRPr>
      </a:lvl2pPr>
      <a:lvl3pPr algn="l" defTabSz="798791" rtl="0" eaLnBrk="0" fontAlgn="base" hangingPunct="0">
        <a:spcBef>
          <a:spcPct val="0"/>
        </a:spcBef>
        <a:spcAft>
          <a:spcPct val="0"/>
        </a:spcAft>
        <a:defRPr sz="3400">
          <a:solidFill>
            <a:srgbClr val="990000"/>
          </a:solidFill>
          <a:latin typeface="Arial" pitchFamily="34" charset="0"/>
          <a:ea typeface="黑体" pitchFamily="2" charset="-122"/>
        </a:defRPr>
      </a:lvl3pPr>
      <a:lvl4pPr algn="l" defTabSz="798791" rtl="0" eaLnBrk="0" fontAlgn="base" hangingPunct="0">
        <a:spcBef>
          <a:spcPct val="0"/>
        </a:spcBef>
        <a:spcAft>
          <a:spcPct val="0"/>
        </a:spcAft>
        <a:defRPr sz="3400">
          <a:solidFill>
            <a:srgbClr val="990000"/>
          </a:solidFill>
          <a:latin typeface="Arial" pitchFamily="34" charset="0"/>
          <a:ea typeface="黑体" pitchFamily="2" charset="-122"/>
        </a:defRPr>
      </a:lvl4pPr>
      <a:lvl5pPr algn="l" defTabSz="798791" rtl="0" eaLnBrk="0" fontAlgn="base" hangingPunct="0">
        <a:spcBef>
          <a:spcPct val="0"/>
        </a:spcBef>
        <a:spcAft>
          <a:spcPct val="0"/>
        </a:spcAft>
        <a:defRPr sz="3400">
          <a:solidFill>
            <a:srgbClr val="990000"/>
          </a:solidFill>
          <a:latin typeface="Arial" pitchFamily="34" charset="0"/>
          <a:ea typeface="黑体" pitchFamily="2" charset="-122"/>
        </a:defRPr>
      </a:lvl5pPr>
      <a:lvl6pPr marL="455541" algn="l" defTabSz="798791" rtl="0" fontAlgn="base">
        <a:spcBef>
          <a:spcPct val="0"/>
        </a:spcBef>
        <a:spcAft>
          <a:spcPct val="0"/>
        </a:spcAft>
        <a:defRPr sz="3400">
          <a:solidFill>
            <a:srgbClr val="990000"/>
          </a:solidFill>
          <a:latin typeface="Arial" pitchFamily="34" charset="0"/>
          <a:ea typeface="黑体" pitchFamily="2" charset="-122"/>
        </a:defRPr>
      </a:lvl6pPr>
      <a:lvl7pPr marL="911085" algn="l" defTabSz="798791" rtl="0" fontAlgn="base">
        <a:spcBef>
          <a:spcPct val="0"/>
        </a:spcBef>
        <a:spcAft>
          <a:spcPct val="0"/>
        </a:spcAft>
        <a:defRPr sz="3400">
          <a:solidFill>
            <a:srgbClr val="990000"/>
          </a:solidFill>
          <a:latin typeface="Arial" pitchFamily="34" charset="0"/>
          <a:ea typeface="黑体" pitchFamily="2" charset="-122"/>
        </a:defRPr>
      </a:lvl7pPr>
      <a:lvl8pPr marL="1366623" algn="l" defTabSz="798791" rtl="0" fontAlgn="base">
        <a:spcBef>
          <a:spcPct val="0"/>
        </a:spcBef>
        <a:spcAft>
          <a:spcPct val="0"/>
        </a:spcAft>
        <a:defRPr sz="3400">
          <a:solidFill>
            <a:srgbClr val="990000"/>
          </a:solidFill>
          <a:latin typeface="Arial" pitchFamily="34" charset="0"/>
          <a:ea typeface="黑体" pitchFamily="2" charset="-122"/>
        </a:defRPr>
      </a:lvl8pPr>
      <a:lvl9pPr marL="1822167" algn="l" defTabSz="798791" rtl="0" fontAlgn="base">
        <a:spcBef>
          <a:spcPct val="0"/>
        </a:spcBef>
        <a:spcAft>
          <a:spcPct val="0"/>
        </a:spcAft>
        <a:defRPr sz="3400">
          <a:solidFill>
            <a:srgbClr val="990000"/>
          </a:solidFill>
          <a:latin typeface="Arial" pitchFamily="34" charset="0"/>
          <a:ea typeface="黑体" pitchFamily="2" charset="-122"/>
        </a:defRPr>
      </a:lvl9pPr>
    </p:titleStyle>
    <p:bodyStyle>
      <a:lvl1pPr marL="298950" indent="-298950" algn="l" defTabSz="798791" rtl="0" eaLnBrk="0" fontAlgn="base" hangingPunct="0">
        <a:lnSpc>
          <a:spcPct val="140000"/>
        </a:lnSpc>
        <a:spcBef>
          <a:spcPct val="0"/>
        </a:spcBef>
        <a:spcAft>
          <a:spcPct val="0"/>
        </a:spcAft>
        <a:buChar char="•"/>
        <a:defRPr sz="2600" b="1">
          <a:solidFill>
            <a:schemeClr val="tx1"/>
          </a:solidFill>
          <a:latin typeface="+mn-lt"/>
          <a:ea typeface="+mn-ea"/>
          <a:cs typeface="+mn-cs"/>
        </a:defRPr>
      </a:lvl1pPr>
      <a:lvl2pPr marL="650100" indent="-249912" algn="l" defTabSz="798791" rtl="0" eaLnBrk="0" fontAlgn="base" hangingPunct="0">
        <a:lnSpc>
          <a:spcPct val="140000"/>
        </a:lnSpc>
        <a:spcBef>
          <a:spcPct val="0"/>
        </a:spcBef>
        <a:spcAft>
          <a:spcPct val="0"/>
        </a:spcAft>
        <a:buSzPct val="50000"/>
        <a:buFont typeface="Wingdings" pitchFamily="2" charset="2"/>
        <a:buChar char="p"/>
        <a:defRPr sz="2500">
          <a:solidFill>
            <a:schemeClr val="tx1"/>
          </a:solidFill>
          <a:latin typeface="+mn-lt"/>
          <a:ea typeface="+mn-ea"/>
        </a:defRPr>
      </a:lvl2pPr>
      <a:lvl3pPr marL="999655" indent="-200882" algn="l" defTabSz="798791" rtl="0" eaLnBrk="0" fontAlgn="base" hangingPunct="0">
        <a:lnSpc>
          <a:spcPct val="140000"/>
        </a:lnSpc>
        <a:spcBef>
          <a:spcPct val="0"/>
        </a:spcBef>
        <a:spcAft>
          <a:spcPct val="0"/>
        </a:spcAft>
        <a:buSzPct val="50000"/>
        <a:buFont typeface="Wingdings" pitchFamily="2" charset="2"/>
        <a:buChar char="n"/>
        <a:defRPr sz="2400">
          <a:solidFill>
            <a:schemeClr val="tx1"/>
          </a:solidFill>
          <a:latin typeface="+mn-lt"/>
          <a:ea typeface="+mn-ea"/>
        </a:defRPr>
      </a:lvl3pPr>
      <a:lvl4pPr marL="1398260" indent="-200882" algn="l" defTabSz="798791" rtl="0" eaLnBrk="0" fontAlgn="base" hangingPunct="0">
        <a:lnSpc>
          <a:spcPct val="140000"/>
        </a:lnSpc>
        <a:spcBef>
          <a:spcPct val="0"/>
        </a:spcBef>
        <a:spcAft>
          <a:spcPct val="0"/>
        </a:spcAft>
        <a:buFont typeface="Arial" charset="0"/>
        <a:buChar char="–"/>
        <a:defRPr sz="2000">
          <a:solidFill>
            <a:schemeClr val="tx1"/>
          </a:solidFill>
          <a:latin typeface="+mn-lt"/>
          <a:ea typeface="+mn-ea"/>
        </a:defRPr>
      </a:lvl4pPr>
      <a:lvl5pPr marL="1796861" indent="-199298" algn="l" defTabSz="798791" rtl="0" eaLnBrk="0" fontAlgn="base" hangingPunct="0">
        <a:lnSpc>
          <a:spcPct val="140000"/>
        </a:lnSpc>
        <a:spcBef>
          <a:spcPct val="0"/>
        </a:spcBef>
        <a:spcAft>
          <a:spcPct val="0"/>
        </a:spcAft>
        <a:buFont typeface="Arial" charset="0"/>
        <a:buChar char="~"/>
        <a:defRPr sz="1900">
          <a:solidFill>
            <a:schemeClr val="tx1"/>
          </a:solidFill>
          <a:latin typeface="+mn-lt"/>
          <a:ea typeface="+mn-ea"/>
        </a:defRPr>
      </a:lvl5pPr>
      <a:lvl6pPr marL="2252405"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6pPr>
      <a:lvl7pPr marL="2707947"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7pPr>
      <a:lvl8pPr marL="3163487"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8pPr>
      <a:lvl9pPr marL="3619031"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074" name="Picture 7" descr="5"/>
          <p:cNvPicPr>
            <a:picLocks noChangeAspect="1" noChangeArrowheads="1"/>
          </p:cNvPicPr>
          <p:nvPr userDrawn="1"/>
        </p:nvPicPr>
        <p:blipFill>
          <a:blip r:embed="rId13" cstate="print"/>
          <a:srcRect/>
          <a:stretch>
            <a:fillRect/>
          </a:stretch>
        </p:blipFill>
        <p:spPr bwMode="auto">
          <a:xfrm>
            <a:off x="0" y="5856288"/>
            <a:ext cx="9142413" cy="1001712"/>
          </a:xfrm>
          <a:prstGeom prst="rect">
            <a:avLst/>
          </a:prstGeom>
          <a:noFill/>
          <a:ln w="9525">
            <a:noFill/>
            <a:miter lim="800000"/>
            <a:headEnd/>
            <a:tailEnd/>
          </a:ln>
        </p:spPr>
      </p:pic>
      <p:sp>
        <p:nvSpPr>
          <p:cNvPr id="4099" name="Text Box 8"/>
          <p:cNvSpPr txBox="1">
            <a:spLocks noChangeArrowheads="1"/>
          </p:cNvSpPr>
          <p:nvPr userDrawn="1"/>
        </p:nvSpPr>
        <p:spPr bwMode="auto">
          <a:xfrm>
            <a:off x="3224225" y="2674945"/>
            <a:ext cx="2804824" cy="761048"/>
          </a:xfrm>
          <a:prstGeom prst="rect">
            <a:avLst/>
          </a:prstGeom>
          <a:noFill/>
          <a:ln w="9525">
            <a:noFill/>
            <a:miter lim="800000"/>
            <a:headEnd/>
            <a:tailEnd/>
          </a:ln>
        </p:spPr>
        <p:txBody>
          <a:bodyPr wrap="none" lIns="83130" tIns="41564" rIns="83130" bIns="41564">
            <a:spAutoFit/>
          </a:bodyPr>
          <a:lstStyle/>
          <a:p>
            <a:pPr defTabSz="831998" eaLnBrk="0" hangingPunct="0">
              <a:defRPr/>
            </a:pPr>
            <a:r>
              <a:rPr lang="en-US" sz="4400" b="0" dirty="0">
                <a:latin typeface="Arial" pitchFamily="34" charset="0"/>
                <a:ea typeface="ＭＳ Ｐゴシック" pitchFamily="34" charset="-128"/>
              </a:rPr>
              <a:t>Thank you</a:t>
            </a:r>
          </a:p>
        </p:txBody>
      </p:sp>
      <p:sp>
        <p:nvSpPr>
          <p:cNvPr id="4100" name="Text Box 9"/>
          <p:cNvSpPr txBox="1">
            <a:spLocks noChangeArrowheads="1"/>
          </p:cNvSpPr>
          <p:nvPr userDrawn="1"/>
        </p:nvSpPr>
        <p:spPr bwMode="auto">
          <a:xfrm>
            <a:off x="3265506" y="3435357"/>
            <a:ext cx="2744743" cy="484049"/>
          </a:xfrm>
          <a:prstGeom prst="rect">
            <a:avLst/>
          </a:prstGeom>
          <a:noFill/>
          <a:ln w="9525">
            <a:noFill/>
            <a:miter lim="800000"/>
            <a:headEnd/>
            <a:tailEnd/>
          </a:ln>
        </p:spPr>
        <p:txBody>
          <a:bodyPr wrap="none" lIns="83130" tIns="41564" rIns="83130" bIns="41564">
            <a:spAutoFit/>
          </a:bodyPr>
          <a:lstStyle/>
          <a:p>
            <a:pPr defTabSz="831998" eaLnBrk="0" hangingPunct="0">
              <a:defRPr/>
            </a:pPr>
            <a:r>
              <a:rPr lang="en-US" sz="2600" b="0" dirty="0">
                <a:solidFill>
                  <a:srgbClr val="666666"/>
                </a:solidFill>
                <a:latin typeface="Arial" pitchFamily="34" charset="0"/>
                <a:ea typeface="ＭＳ Ｐゴシック" pitchFamily="34" charset="-128"/>
              </a:rPr>
              <a:t>www.huawei.com</a:t>
            </a:r>
            <a:endParaRPr lang="en-US" sz="2000" b="0" dirty="0">
              <a:latin typeface="Arial"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xStyles>
    <p:titleStyle>
      <a:lvl1pPr algn="ctr" defTabSz="798791" rtl="0" eaLnBrk="0" fontAlgn="base" hangingPunct="0">
        <a:spcBef>
          <a:spcPct val="0"/>
        </a:spcBef>
        <a:spcAft>
          <a:spcPct val="0"/>
        </a:spcAft>
        <a:defRPr sz="3800">
          <a:solidFill>
            <a:schemeClr val="tx2"/>
          </a:solidFill>
          <a:latin typeface="+mj-lt"/>
          <a:ea typeface="+mj-ea"/>
          <a:cs typeface="+mj-cs"/>
        </a:defRPr>
      </a:lvl1pPr>
      <a:lvl2pPr algn="ctr" defTabSz="798791" rtl="0" eaLnBrk="0" fontAlgn="base" hangingPunct="0">
        <a:spcBef>
          <a:spcPct val="0"/>
        </a:spcBef>
        <a:spcAft>
          <a:spcPct val="0"/>
        </a:spcAft>
        <a:defRPr sz="3800">
          <a:solidFill>
            <a:schemeClr val="tx2"/>
          </a:solidFill>
          <a:latin typeface="Arial" pitchFamily="34" charset="0"/>
          <a:ea typeface="宋体" pitchFamily="2" charset="-122"/>
        </a:defRPr>
      </a:lvl2pPr>
      <a:lvl3pPr algn="ctr" defTabSz="798791" rtl="0" eaLnBrk="0" fontAlgn="base" hangingPunct="0">
        <a:spcBef>
          <a:spcPct val="0"/>
        </a:spcBef>
        <a:spcAft>
          <a:spcPct val="0"/>
        </a:spcAft>
        <a:defRPr sz="3800">
          <a:solidFill>
            <a:schemeClr val="tx2"/>
          </a:solidFill>
          <a:latin typeface="Arial" pitchFamily="34" charset="0"/>
          <a:ea typeface="宋体" pitchFamily="2" charset="-122"/>
        </a:defRPr>
      </a:lvl3pPr>
      <a:lvl4pPr algn="ctr" defTabSz="798791" rtl="0" eaLnBrk="0" fontAlgn="base" hangingPunct="0">
        <a:spcBef>
          <a:spcPct val="0"/>
        </a:spcBef>
        <a:spcAft>
          <a:spcPct val="0"/>
        </a:spcAft>
        <a:defRPr sz="3800">
          <a:solidFill>
            <a:schemeClr val="tx2"/>
          </a:solidFill>
          <a:latin typeface="Arial" pitchFamily="34" charset="0"/>
          <a:ea typeface="宋体" pitchFamily="2" charset="-122"/>
        </a:defRPr>
      </a:lvl4pPr>
      <a:lvl5pPr algn="ctr" defTabSz="798791" rtl="0" eaLnBrk="0" fontAlgn="base" hangingPunct="0">
        <a:spcBef>
          <a:spcPct val="0"/>
        </a:spcBef>
        <a:spcAft>
          <a:spcPct val="0"/>
        </a:spcAft>
        <a:defRPr sz="3800">
          <a:solidFill>
            <a:schemeClr val="tx2"/>
          </a:solidFill>
          <a:latin typeface="Arial" pitchFamily="34" charset="0"/>
          <a:ea typeface="宋体" pitchFamily="2" charset="-122"/>
        </a:defRPr>
      </a:lvl5pPr>
      <a:lvl6pPr marL="455541" algn="ctr" defTabSz="798791" rtl="0" fontAlgn="base">
        <a:spcBef>
          <a:spcPct val="0"/>
        </a:spcBef>
        <a:spcAft>
          <a:spcPct val="0"/>
        </a:spcAft>
        <a:defRPr sz="3800">
          <a:solidFill>
            <a:schemeClr val="tx2"/>
          </a:solidFill>
          <a:latin typeface="Arial" pitchFamily="34" charset="0"/>
          <a:ea typeface="宋体" pitchFamily="2" charset="-122"/>
        </a:defRPr>
      </a:lvl6pPr>
      <a:lvl7pPr marL="911085" algn="ctr" defTabSz="798791" rtl="0" fontAlgn="base">
        <a:spcBef>
          <a:spcPct val="0"/>
        </a:spcBef>
        <a:spcAft>
          <a:spcPct val="0"/>
        </a:spcAft>
        <a:defRPr sz="3800">
          <a:solidFill>
            <a:schemeClr val="tx2"/>
          </a:solidFill>
          <a:latin typeface="Arial" pitchFamily="34" charset="0"/>
          <a:ea typeface="宋体" pitchFamily="2" charset="-122"/>
        </a:defRPr>
      </a:lvl7pPr>
      <a:lvl8pPr marL="1366623" algn="ctr" defTabSz="798791" rtl="0" fontAlgn="base">
        <a:spcBef>
          <a:spcPct val="0"/>
        </a:spcBef>
        <a:spcAft>
          <a:spcPct val="0"/>
        </a:spcAft>
        <a:defRPr sz="3800">
          <a:solidFill>
            <a:schemeClr val="tx2"/>
          </a:solidFill>
          <a:latin typeface="Arial" pitchFamily="34" charset="0"/>
          <a:ea typeface="宋体" pitchFamily="2" charset="-122"/>
        </a:defRPr>
      </a:lvl8pPr>
      <a:lvl9pPr marL="1822167" algn="ctr" defTabSz="798791" rtl="0" fontAlgn="base">
        <a:spcBef>
          <a:spcPct val="0"/>
        </a:spcBef>
        <a:spcAft>
          <a:spcPct val="0"/>
        </a:spcAft>
        <a:defRPr sz="3800">
          <a:solidFill>
            <a:schemeClr val="tx2"/>
          </a:solidFill>
          <a:latin typeface="Arial" pitchFamily="34" charset="0"/>
          <a:ea typeface="宋体" pitchFamily="2" charset="-122"/>
        </a:defRPr>
      </a:lvl9pPr>
    </p:titleStyle>
    <p:bodyStyle>
      <a:lvl1pPr marL="298950" indent="-298950" algn="l" defTabSz="798791" rtl="0" eaLnBrk="0" fontAlgn="base" hangingPunct="0">
        <a:spcBef>
          <a:spcPct val="20000"/>
        </a:spcBef>
        <a:spcAft>
          <a:spcPct val="0"/>
        </a:spcAft>
        <a:buChar char="•"/>
        <a:defRPr sz="2800">
          <a:solidFill>
            <a:schemeClr val="tx1"/>
          </a:solidFill>
          <a:latin typeface="+mn-lt"/>
          <a:ea typeface="+mn-ea"/>
          <a:cs typeface="+mn-cs"/>
        </a:defRPr>
      </a:lvl1pPr>
      <a:lvl2pPr marL="650100" indent="-249912" algn="l" defTabSz="798791" rtl="0" eaLnBrk="0" fontAlgn="base" hangingPunct="0">
        <a:spcBef>
          <a:spcPct val="20000"/>
        </a:spcBef>
        <a:spcAft>
          <a:spcPct val="0"/>
        </a:spcAft>
        <a:buChar char="–"/>
        <a:defRPr sz="2500">
          <a:solidFill>
            <a:schemeClr val="tx1"/>
          </a:solidFill>
          <a:latin typeface="+mn-lt"/>
          <a:ea typeface="+mn-ea"/>
        </a:defRPr>
      </a:lvl2pPr>
      <a:lvl3pPr marL="999655" indent="-200882" algn="l" defTabSz="798791" rtl="0" eaLnBrk="0" fontAlgn="base" hangingPunct="0">
        <a:spcBef>
          <a:spcPct val="20000"/>
        </a:spcBef>
        <a:spcAft>
          <a:spcPct val="0"/>
        </a:spcAft>
        <a:buChar char="•"/>
        <a:defRPr sz="2200">
          <a:solidFill>
            <a:schemeClr val="tx1"/>
          </a:solidFill>
          <a:latin typeface="+mn-lt"/>
          <a:ea typeface="+mn-ea"/>
        </a:defRPr>
      </a:lvl3pPr>
      <a:lvl4pPr marL="1398260" indent="-200882" algn="l" defTabSz="798791" rtl="0" eaLnBrk="0" fontAlgn="base" hangingPunct="0">
        <a:spcBef>
          <a:spcPct val="20000"/>
        </a:spcBef>
        <a:spcAft>
          <a:spcPct val="0"/>
        </a:spcAft>
        <a:buChar char="–"/>
        <a:defRPr sz="1700">
          <a:solidFill>
            <a:schemeClr val="tx1"/>
          </a:solidFill>
          <a:latin typeface="+mn-lt"/>
          <a:ea typeface="+mn-ea"/>
        </a:defRPr>
      </a:lvl4pPr>
      <a:lvl5pPr marL="1796861" indent="-199298" algn="l" defTabSz="798791" rtl="0" eaLnBrk="0" fontAlgn="base" hangingPunct="0">
        <a:spcBef>
          <a:spcPct val="20000"/>
        </a:spcBef>
        <a:spcAft>
          <a:spcPct val="0"/>
        </a:spcAft>
        <a:buChar char="»"/>
        <a:defRPr sz="1700">
          <a:solidFill>
            <a:schemeClr val="tx1"/>
          </a:solidFill>
          <a:latin typeface="+mn-lt"/>
          <a:ea typeface="+mn-ea"/>
        </a:defRPr>
      </a:lvl5pPr>
      <a:lvl6pPr marL="2252405" indent="-199298" algn="l" defTabSz="798791" rtl="0" fontAlgn="base">
        <a:spcBef>
          <a:spcPct val="20000"/>
        </a:spcBef>
        <a:spcAft>
          <a:spcPct val="0"/>
        </a:spcAft>
        <a:buChar char="»"/>
        <a:defRPr sz="1700">
          <a:solidFill>
            <a:schemeClr val="tx1"/>
          </a:solidFill>
          <a:latin typeface="+mn-lt"/>
          <a:ea typeface="+mn-ea"/>
        </a:defRPr>
      </a:lvl6pPr>
      <a:lvl7pPr marL="2707947" indent="-199298" algn="l" defTabSz="798791" rtl="0" fontAlgn="base">
        <a:spcBef>
          <a:spcPct val="20000"/>
        </a:spcBef>
        <a:spcAft>
          <a:spcPct val="0"/>
        </a:spcAft>
        <a:buChar char="»"/>
        <a:defRPr sz="1700">
          <a:solidFill>
            <a:schemeClr val="tx1"/>
          </a:solidFill>
          <a:latin typeface="+mn-lt"/>
          <a:ea typeface="+mn-ea"/>
        </a:defRPr>
      </a:lvl7pPr>
      <a:lvl8pPr marL="3163487" indent="-199298" algn="l" defTabSz="798791" rtl="0" fontAlgn="base">
        <a:spcBef>
          <a:spcPct val="20000"/>
        </a:spcBef>
        <a:spcAft>
          <a:spcPct val="0"/>
        </a:spcAft>
        <a:buChar char="»"/>
        <a:defRPr sz="1700">
          <a:solidFill>
            <a:schemeClr val="tx1"/>
          </a:solidFill>
          <a:latin typeface="+mn-lt"/>
          <a:ea typeface="+mn-ea"/>
        </a:defRPr>
      </a:lvl8pPr>
      <a:lvl9pPr marL="3619031" indent="-199298" algn="l" defTabSz="798791" rtl="0" fontAlgn="base">
        <a:spcBef>
          <a:spcPct val="20000"/>
        </a:spcBef>
        <a:spcAft>
          <a:spcPct val="0"/>
        </a:spcAft>
        <a:buChar char="»"/>
        <a:defRPr sz="1700">
          <a:solidFill>
            <a:schemeClr val="tx1"/>
          </a:solidFill>
          <a:latin typeface="+mn-lt"/>
          <a:ea typeface="+mn-ea"/>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4098" name="Picture 2" descr="7"/>
          <p:cNvPicPr>
            <a:picLocks noChangeAspect="1" noChangeArrowheads="1"/>
          </p:cNvPicPr>
          <p:nvPr/>
        </p:nvPicPr>
        <p:blipFill>
          <a:blip r:embed="rId14" cstate="print"/>
          <a:srcRect/>
          <a:stretch>
            <a:fillRect/>
          </a:stretch>
        </p:blipFill>
        <p:spPr bwMode="auto">
          <a:xfrm>
            <a:off x="0" y="6221436"/>
            <a:ext cx="9142413" cy="636587"/>
          </a:xfrm>
          <a:prstGeom prst="rect">
            <a:avLst/>
          </a:prstGeom>
          <a:noFill/>
          <a:ln w="9525">
            <a:noFill/>
            <a:miter lim="800000"/>
            <a:headEnd/>
            <a:tailEnd/>
          </a:ln>
        </p:spPr>
      </p:pic>
      <p:sp>
        <p:nvSpPr>
          <p:cNvPr id="5123" name="Text Box 3"/>
          <p:cNvSpPr txBox="1">
            <a:spLocks noChangeArrowheads="1"/>
          </p:cNvSpPr>
          <p:nvPr/>
        </p:nvSpPr>
        <p:spPr bwMode="auto">
          <a:xfrm>
            <a:off x="522305" y="6438914"/>
            <a:ext cx="2612181" cy="265057"/>
          </a:xfrm>
          <a:prstGeom prst="rect">
            <a:avLst/>
          </a:prstGeom>
          <a:noFill/>
          <a:ln w="9525">
            <a:noFill/>
            <a:miter lim="800000"/>
            <a:headEnd/>
            <a:tailEnd/>
          </a:ln>
        </p:spPr>
        <p:txBody>
          <a:bodyPr wrap="none" lIns="79593" tIns="39807" rIns="79593" bIns="39807">
            <a:spAutoFit/>
          </a:bodyPr>
          <a:lstStyle/>
          <a:p>
            <a:pPr defTabSz="798791" eaLnBrk="0" hangingPunct="0">
              <a:defRPr/>
            </a:pPr>
            <a:r>
              <a:rPr lang="en-US" sz="1200" b="0" dirty="0">
                <a:solidFill>
                  <a:schemeClr val="tx1"/>
                </a:solidFill>
                <a:latin typeface="FrutigerNext LT Bold" pitchFamily="20" charset="0"/>
                <a:ea typeface="ＭＳ Ｐゴシック" pitchFamily="34" charset="-128"/>
              </a:rPr>
              <a:t>HUAWEI TECHNOLOGIES CO., LTD.</a:t>
            </a:r>
            <a:endParaRPr lang="en-US" sz="2200" b="0" dirty="0">
              <a:solidFill>
                <a:schemeClr val="tx1"/>
              </a:solidFill>
              <a:latin typeface="Arial" pitchFamily="34" charset="0"/>
              <a:ea typeface="ＭＳ Ｐゴシック" pitchFamily="34" charset="-128"/>
            </a:endParaRPr>
          </a:p>
        </p:txBody>
      </p:sp>
      <p:pic>
        <p:nvPicPr>
          <p:cNvPr id="4100" name="Picture 4" descr="8"/>
          <p:cNvPicPr>
            <a:picLocks noChangeAspect="1" noChangeArrowheads="1"/>
          </p:cNvPicPr>
          <p:nvPr/>
        </p:nvPicPr>
        <p:blipFill>
          <a:blip r:embed="rId15" cstate="print"/>
          <a:srcRect/>
          <a:stretch>
            <a:fillRect/>
          </a:stretch>
        </p:blipFill>
        <p:spPr bwMode="auto">
          <a:xfrm>
            <a:off x="7508897" y="6399236"/>
            <a:ext cx="1309688" cy="311150"/>
          </a:xfrm>
          <a:prstGeom prst="rect">
            <a:avLst/>
          </a:prstGeom>
          <a:noFill/>
          <a:ln w="9525">
            <a:noFill/>
            <a:miter lim="800000"/>
            <a:headEnd/>
            <a:tailEnd/>
          </a:ln>
        </p:spPr>
      </p:pic>
      <p:sp>
        <p:nvSpPr>
          <p:cNvPr id="5125" name="Rectangle 5"/>
          <p:cNvSpPr>
            <a:spLocks noChangeArrowheads="1"/>
          </p:cNvSpPr>
          <p:nvPr/>
        </p:nvSpPr>
        <p:spPr bwMode="auto">
          <a:xfrm>
            <a:off x="6361135" y="6489701"/>
            <a:ext cx="2097087" cy="455613"/>
          </a:xfrm>
          <a:prstGeom prst="rect">
            <a:avLst/>
          </a:prstGeom>
          <a:noFill/>
          <a:ln w="9525">
            <a:noFill/>
            <a:miter lim="800000"/>
            <a:headEnd/>
            <a:tailEnd/>
          </a:ln>
        </p:spPr>
        <p:txBody>
          <a:bodyPr lIns="0" tIns="0" rIns="0" bIns="0"/>
          <a:lstStyle/>
          <a:p>
            <a:pPr eaLnBrk="0" hangingPunct="0">
              <a:lnSpc>
                <a:spcPct val="85000"/>
              </a:lnSpc>
              <a:defRPr/>
            </a:pPr>
            <a:r>
              <a:rPr lang="de-DE" altLang="en-US" sz="1200" b="0" dirty="0">
                <a:solidFill>
                  <a:schemeClr val="tx1"/>
                </a:solidFill>
                <a:latin typeface="FrutigerNext LT Bold" pitchFamily="20" charset="0"/>
                <a:ea typeface="ＭＳ Ｐゴシック" pitchFamily="34" charset="-128"/>
              </a:rPr>
              <a:t>Page </a:t>
            </a:r>
            <a:fld id="{0ECF7FA9-C21C-456C-8D94-976481BCC837}" type="slidenum">
              <a:rPr lang="de-DE" altLang="en-US" sz="1200" b="0">
                <a:solidFill>
                  <a:schemeClr val="tx1"/>
                </a:solidFill>
                <a:latin typeface="FrutigerNext LT Bold" pitchFamily="20" charset="0"/>
                <a:ea typeface="ＭＳ Ｐゴシック" pitchFamily="34" charset="-128"/>
              </a:rPr>
              <a:pPr eaLnBrk="0" hangingPunct="0">
                <a:lnSpc>
                  <a:spcPct val="85000"/>
                </a:lnSpc>
                <a:defRPr/>
              </a:pPr>
              <a:t>‹#›</a:t>
            </a:fld>
            <a:endParaRPr lang="en-GB" altLang="en-US" sz="1200" b="0" dirty="0">
              <a:solidFill>
                <a:schemeClr val="tx1"/>
              </a:solidFill>
              <a:latin typeface="FrutigerNext LT Bold" pitchFamily="20" charset="0"/>
              <a:ea typeface="ＭＳ Ｐゴシック" pitchFamily="34" charset="-128"/>
            </a:endParaRPr>
          </a:p>
        </p:txBody>
      </p:sp>
      <p:sp>
        <p:nvSpPr>
          <p:cNvPr id="5126" name="Rectangle 7"/>
          <p:cNvSpPr>
            <a:spLocks noChangeArrowheads="1"/>
          </p:cNvSpPr>
          <p:nvPr/>
        </p:nvSpPr>
        <p:spPr bwMode="auto">
          <a:xfrm>
            <a:off x="3892570" y="6438917"/>
            <a:ext cx="1641855" cy="265007"/>
          </a:xfrm>
          <a:prstGeom prst="rect">
            <a:avLst/>
          </a:prstGeom>
          <a:noFill/>
          <a:ln w="9525">
            <a:noFill/>
            <a:miter lim="800000"/>
            <a:headEnd/>
            <a:tailEnd/>
          </a:ln>
        </p:spPr>
        <p:txBody>
          <a:bodyPr wrap="none" lIns="79563" tIns="39782" rIns="79563" bIns="39782">
            <a:spAutoFit/>
          </a:bodyPr>
          <a:lstStyle/>
          <a:p>
            <a:pPr defTabSz="798791" eaLnBrk="0" hangingPunct="0">
              <a:defRPr/>
            </a:pPr>
            <a:r>
              <a:rPr lang="en-US" sz="1200" b="0" dirty="0">
                <a:solidFill>
                  <a:schemeClr val="tx1"/>
                </a:solidFill>
                <a:latin typeface="FrutigerNext LT Bold" pitchFamily="20" charset="0"/>
                <a:ea typeface="ＭＳ Ｐゴシック" pitchFamily="34" charset="-128"/>
              </a:rPr>
              <a:t>Huawei Confidential </a:t>
            </a:r>
          </a:p>
        </p:txBody>
      </p:sp>
      <p:grpSp>
        <p:nvGrpSpPr>
          <p:cNvPr id="4103" name="Group 7"/>
          <p:cNvGrpSpPr>
            <a:grpSpLocks/>
          </p:cNvGrpSpPr>
          <p:nvPr/>
        </p:nvGrpSpPr>
        <p:grpSpPr bwMode="auto">
          <a:xfrm>
            <a:off x="4643438" y="5229227"/>
            <a:ext cx="4105275" cy="661988"/>
            <a:chOff x="0" y="0"/>
            <a:chExt cx="3760" cy="607"/>
          </a:xfrm>
        </p:grpSpPr>
        <p:sp>
          <p:nvSpPr>
            <p:cNvPr id="5128" name="未知"/>
            <p:cNvSpPr>
              <a:spLocks noEditPoints="1"/>
            </p:cNvSpPr>
            <p:nvPr userDrawn="1"/>
          </p:nvSpPr>
          <p:spPr bwMode="auto">
            <a:xfrm>
              <a:off x="0" y="32"/>
              <a:ext cx="340" cy="440"/>
            </a:xfrm>
            <a:custGeom>
              <a:avLst/>
              <a:gdLst/>
              <a:ahLst/>
              <a:cxnLst>
                <a:cxn ang="0">
                  <a:pos x="158" y="9"/>
                </a:cxn>
                <a:cxn ang="0">
                  <a:pos x="131" y="0"/>
                </a:cxn>
                <a:cxn ang="0">
                  <a:pos x="80" y="13"/>
                </a:cxn>
                <a:cxn ang="0">
                  <a:pos x="58" y="24"/>
                </a:cxn>
                <a:cxn ang="0">
                  <a:pos x="54" y="33"/>
                </a:cxn>
                <a:cxn ang="0">
                  <a:pos x="56" y="39"/>
                </a:cxn>
                <a:cxn ang="0">
                  <a:pos x="62" y="43"/>
                </a:cxn>
                <a:cxn ang="0">
                  <a:pos x="75" y="38"/>
                </a:cxn>
                <a:cxn ang="0">
                  <a:pos x="86" y="33"/>
                </a:cxn>
                <a:cxn ang="0">
                  <a:pos x="83" y="39"/>
                </a:cxn>
                <a:cxn ang="0">
                  <a:pos x="57" y="79"/>
                </a:cxn>
                <a:cxn ang="0">
                  <a:pos x="31" y="126"/>
                </a:cxn>
                <a:cxn ang="0">
                  <a:pos x="7" y="181"/>
                </a:cxn>
                <a:cxn ang="0">
                  <a:pos x="0" y="204"/>
                </a:cxn>
                <a:cxn ang="0">
                  <a:pos x="3" y="213"/>
                </a:cxn>
                <a:cxn ang="0">
                  <a:pos x="12" y="219"/>
                </a:cxn>
                <a:cxn ang="0">
                  <a:pos x="13" y="219"/>
                </a:cxn>
                <a:cxn ang="0">
                  <a:pos x="21" y="210"/>
                </a:cxn>
                <a:cxn ang="0">
                  <a:pos x="22" y="207"/>
                </a:cxn>
                <a:cxn ang="0">
                  <a:pos x="53" y="214"/>
                </a:cxn>
                <a:cxn ang="0">
                  <a:pos x="93" y="204"/>
                </a:cxn>
                <a:cxn ang="0">
                  <a:pos x="124" y="176"/>
                </a:cxn>
                <a:cxn ang="0">
                  <a:pos x="137" y="135"/>
                </a:cxn>
                <a:cxn ang="0">
                  <a:pos x="124" y="103"/>
                </a:cxn>
                <a:cxn ang="0">
                  <a:pos x="108" y="92"/>
                </a:cxn>
                <a:cxn ang="0">
                  <a:pos x="139" y="77"/>
                </a:cxn>
                <a:cxn ang="0">
                  <a:pos x="170" y="31"/>
                </a:cxn>
                <a:cxn ang="0">
                  <a:pos x="158" y="9"/>
                </a:cxn>
                <a:cxn ang="0">
                  <a:pos x="115" y="129"/>
                </a:cxn>
                <a:cxn ang="0">
                  <a:pos x="99" y="170"/>
                </a:cxn>
                <a:cxn ang="0">
                  <a:pos x="50" y="195"/>
                </a:cxn>
                <a:cxn ang="0">
                  <a:pos x="33" y="192"/>
                </a:cxn>
                <a:cxn ang="0">
                  <a:pos x="28" y="190"/>
                </a:cxn>
                <a:cxn ang="0">
                  <a:pos x="43" y="151"/>
                </a:cxn>
                <a:cxn ang="0">
                  <a:pos x="68" y="103"/>
                </a:cxn>
                <a:cxn ang="0">
                  <a:pos x="74" y="106"/>
                </a:cxn>
                <a:cxn ang="0">
                  <a:pos x="77" y="106"/>
                </a:cxn>
                <a:cxn ang="0">
                  <a:pos x="88" y="104"/>
                </a:cxn>
                <a:cxn ang="0">
                  <a:pos x="104" y="109"/>
                </a:cxn>
                <a:cxn ang="0">
                  <a:pos x="115" y="129"/>
                </a:cxn>
                <a:cxn ang="0">
                  <a:pos x="124" y="62"/>
                </a:cxn>
                <a:cxn ang="0">
                  <a:pos x="82" y="79"/>
                </a:cxn>
                <a:cxn ang="0">
                  <a:pos x="92" y="64"/>
                </a:cxn>
                <a:cxn ang="0">
                  <a:pos x="102" y="48"/>
                </a:cxn>
                <a:cxn ang="0">
                  <a:pos x="108" y="40"/>
                </a:cxn>
                <a:cxn ang="0">
                  <a:pos x="114" y="28"/>
                </a:cxn>
                <a:cxn ang="0">
                  <a:pos x="113" y="24"/>
                </a:cxn>
                <a:cxn ang="0">
                  <a:pos x="122" y="22"/>
                </a:cxn>
                <a:cxn ang="0">
                  <a:pos x="133" y="21"/>
                </a:cxn>
                <a:cxn ang="0">
                  <a:pos x="144" y="23"/>
                </a:cxn>
                <a:cxn ang="0">
                  <a:pos x="150" y="32"/>
                </a:cxn>
                <a:cxn ang="0">
                  <a:pos x="124" y="62"/>
                </a:cxn>
              </a:cxnLst>
              <a:rect l="0" t="0" r="r" b="b"/>
              <a:pathLst>
                <a:path w="170" h="219">
                  <a:moveTo>
                    <a:pt x="158" y="9"/>
                  </a:moveTo>
                  <a:cubicBezTo>
                    <a:pt x="151" y="3"/>
                    <a:pt x="142" y="0"/>
                    <a:pt x="131" y="0"/>
                  </a:cubicBezTo>
                  <a:cubicBezTo>
                    <a:pt x="117" y="0"/>
                    <a:pt x="100" y="5"/>
                    <a:pt x="80" y="13"/>
                  </a:cubicBezTo>
                  <a:cubicBezTo>
                    <a:pt x="69" y="17"/>
                    <a:pt x="63" y="21"/>
                    <a:pt x="58" y="24"/>
                  </a:cubicBezTo>
                  <a:cubicBezTo>
                    <a:pt x="55" y="25"/>
                    <a:pt x="54" y="29"/>
                    <a:pt x="54" y="33"/>
                  </a:cubicBezTo>
                  <a:cubicBezTo>
                    <a:pt x="54" y="35"/>
                    <a:pt x="55" y="37"/>
                    <a:pt x="56" y="39"/>
                  </a:cubicBezTo>
                  <a:cubicBezTo>
                    <a:pt x="58" y="41"/>
                    <a:pt x="60" y="43"/>
                    <a:pt x="62" y="43"/>
                  </a:cubicBezTo>
                  <a:cubicBezTo>
                    <a:pt x="65" y="43"/>
                    <a:pt x="68" y="41"/>
                    <a:pt x="75" y="38"/>
                  </a:cubicBezTo>
                  <a:cubicBezTo>
                    <a:pt x="79" y="36"/>
                    <a:pt x="83" y="34"/>
                    <a:pt x="86" y="33"/>
                  </a:cubicBezTo>
                  <a:cubicBezTo>
                    <a:pt x="85" y="35"/>
                    <a:pt x="84" y="37"/>
                    <a:pt x="83" y="39"/>
                  </a:cubicBezTo>
                  <a:cubicBezTo>
                    <a:pt x="72" y="56"/>
                    <a:pt x="63" y="69"/>
                    <a:pt x="57" y="79"/>
                  </a:cubicBezTo>
                  <a:cubicBezTo>
                    <a:pt x="44" y="102"/>
                    <a:pt x="35" y="118"/>
                    <a:pt x="31" y="126"/>
                  </a:cubicBezTo>
                  <a:cubicBezTo>
                    <a:pt x="24" y="139"/>
                    <a:pt x="16" y="158"/>
                    <a:pt x="7" y="181"/>
                  </a:cubicBezTo>
                  <a:cubicBezTo>
                    <a:pt x="2" y="193"/>
                    <a:pt x="0" y="200"/>
                    <a:pt x="0" y="204"/>
                  </a:cubicBezTo>
                  <a:cubicBezTo>
                    <a:pt x="0" y="207"/>
                    <a:pt x="1" y="210"/>
                    <a:pt x="3" y="213"/>
                  </a:cubicBezTo>
                  <a:cubicBezTo>
                    <a:pt x="5" y="217"/>
                    <a:pt x="8" y="219"/>
                    <a:pt x="12" y="219"/>
                  </a:cubicBezTo>
                  <a:cubicBezTo>
                    <a:pt x="12" y="219"/>
                    <a:pt x="13" y="219"/>
                    <a:pt x="13" y="219"/>
                  </a:cubicBezTo>
                  <a:cubicBezTo>
                    <a:pt x="17" y="219"/>
                    <a:pt x="20" y="215"/>
                    <a:pt x="21" y="210"/>
                  </a:cubicBezTo>
                  <a:cubicBezTo>
                    <a:pt x="21" y="210"/>
                    <a:pt x="22" y="209"/>
                    <a:pt x="22" y="207"/>
                  </a:cubicBezTo>
                  <a:cubicBezTo>
                    <a:pt x="33" y="212"/>
                    <a:pt x="43" y="214"/>
                    <a:pt x="53" y="214"/>
                  </a:cubicBezTo>
                  <a:cubicBezTo>
                    <a:pt x="67" y="214"/>
                    <a:pt x="80" y="211"/>
                    <a:pt x="93" y="204"/>
                  </a:cubicBezTo>
                  <a:cubicBezTo>
                    <a:pt x="105" y="197"/>
                    <a:pt x="116" y="188"/>
                    <a:pt x="124" y="176"/>
                  </a:cubicBezTo>
                  <a:cubicBezTo>
                    <a:pt x="132" y="163"/>
                    <a:pt x="137" y="149"/>
                    <a:pt x="137" y="135"/>
                  </a:cubicBezTo>
                  <a:cubicBezTo>
                    <a:pt x="137" y="123"/>
                    <a:pt x="132" y="112"/>
                    <a:pt x="124" y="103"/>
                  </a:cubicBezTo>
                  <a:cubicBezTo>
                    <a:pt x="120" y="99"/>
                    <a:pt x="114" y="95"/>
                    <a:pt x="108" y="92"/>
                  </a:cubicBezTo>
                  <a:cubicBezTo>
                    <a:pt x="119" y="88"/>
                    <a:pt x="129" y="83"/>
                    <a:pt x="139" y="77"/>
                  </a:cubicBezTo>
                  <a:cubicBezTo>
                    <a:pt x="159" y="64"/>
                    <a:pt x="170" y="49"/>
                    <a:pt x="170" y="31"/>
                  </a:cubicBezTo>
                  <a:cubicBezTo>
                    <a:pt x="170" y="22"/>
                    <a:pt x="166" y="15"/>
                    <a:pt x="158" y="9"/>
                  </a:cubicBezTo>
                  <a:close/>
                  <a:moveTo>
                    <a:pt x="115" y="129"/>
                  </a:moveTo>
                  <a:cubicBezTo>
                    <a:pt x="115" y="142"/>
                    <a:pt x="110" y="156"/>
                    <a:pt x="99" y="170"/>
                  </a:cubicBezTo>
                  <a:cubicBezTo>
                    <a:pt x="87" y="187"/>
                    <a:pt x="70" y="195"/>
                    <a:pt x="50" y="195"/>
                  </a:cubicBezTo>
                  <a:cubicBezTo>
                    <a:pt x="43" y="195"/>
                    <a:pt x="37" y="194"/>
                    <a:pt x="33" y="192"/>
                  </a:cubicBezTo>
                  <a:cubicBezTo>
                    <a:pt x="32" y="192"/>
                    <a:pt x="30" y="191"/>
                    <a:pt x="28" y="190"/>
                  </a:cubicBezTo>
                  <a:cubicBezTo>
                    <a:pt x="33" y="175"/>
                    <a:pt x="38" y="162"/>
                    <a:pt x="43" y="151"/>
                  </a:cubicBezTo>
                  <a:cubicBezTo>
                    <a:pt x="52" y="131"/>
                    <a:pt x="60" y="115"/>
                    <a:pt x="68" y="103"/>
                  </a:cubicBezTo>
                  <a:cubicBezTo>
                    <a:pt x="69" y="105"/>
                    <a:pt x="71" y="106"/>
                    <a:pt x="74" y="106"/>
                  </a:cubicBezTo>
                  <a:cubicBezTo>
                    <a:pt x="75" y="106"/>
                    <a:pt x="76" y="106"/>
                    <a:pt x="77" y="106"/>
                  </a:cubicBezTo>
                  <a:cubicBezTo>
                    <a:pt x="82" y="105"/>
                    <a:pt x="86" y="104"/>
                    <a:pt x="88" y="104"/>
                  </a:cubicBezTo>
                  <a:cubicBezTo>
                    <a:pt x="94" y="104"/>
                    <a:pt x="99" y="106"/>
                    <a:pt x="104" y="109"/>
                  </a:cubicBezTo>
                  <a:cubicBezTo>
                    <a:pt x="112" y="114"/>
                    <a:pt x="115" y="120"/>
                    <a:pt x="115" y="129"/>
                  </a:cubicBezTo>
                  <a:close/>
                  <a:moveTo>
                    <a:pt x="124" y="62"/>
                  </a:moveTo>
                  <a:cubicBezTo>
                    <a:pt x="111" y="70"/>
                    <a:pt x="97" y="75"/>
                    <a:pt x="82" y="79"/>
                  </a:cubicBezTo>
                  <a:cubicBezTo>
                    <a:pt x="85" y="74"/>
                    <a:pt x="88" y="70"/>
                    <a:pt x="92" y="64"/>
                  </a:cubicBezTo>
                  <a:cubicBezTo>
                    <a:pt x="98" y="56"/>
                    <a:pt x="101" y="51"/>
                    <a:pt x="102" y="48"/>
                  </a:cubicBezTo>
                  <a:cubicBezTo>
                    <a:pt x="105" y="44"/>
                    <a:pt x="107" y="41"/>
                    <a:pt x="108" y="40"/>
                  </a:cubicBezTo>
                  <a:cubicBezTo>
                    <a:pt x="111" y="35"/>
                    <a:pt x="113" y="31"/>
                    <a:pt x="114" y="28"/>
                  </a:cubicBezTo>
                  <a:cubicBezTo>
                    <a:pt x="114" y="26"/>
                    <a:pt x="113" y="25"/>
                    <a:pt x="113" y="24"/>
                  </a:cubicBezTo>
                  <a:cubicBezTo>
                    <a:pt x="116" y="23"/>
                    <a:pt x="119" y="22"/>
                    <a:pt x="122" y="22"/>
                  </a:cubicBezTo>
                  <a:cubicBezTo>
                    <a:pt x="126" y="21"/>
                    <a:pt x="129" y="21"/>
                    <a:pt x="133" y="21"/>
                  </a:cubicBezTo>
                  <a:cubicBezTo>
                    <a:pt x="138" y="21"/>
                    <a:pt x="141" y="22"/>
                    <a:pt x="144" y="23"/>
                  </a:cubicBezTo>
                  <a:cubicBezTo>
                    <a:pt x="148" y="26"/>
                    <a:pt x="150" y="28"/>
                    <a:pt x="150" y="32"/>
                  </a:cubicBezTo>
                  <a:cubicBezTo>
                    <a:pt x="150" y="41"/>
                    <a:pt x="142" y="51"/>
                    <a:pt x="124" y="62"/>
                  </a:cubicBezTo>
                  <a:close/>
                </a:path>
              </a:pathLst>
            </a:custGeom>
            <a:solidFill>
              <a:srgbClr val="F5F5F5"/>
            </a:solidFill>
            <a:ln w="9525">
              <a:noFill/>
              <a:round/>
              <a:headEnd/>
              <a:tailEnd/>
            </a:ln>
          </p:spPr>
          <p:txBody>
            <a:bodyPr/>
            <a:lstStyle/>
            <a:p>
              <a:pPr>
                <a:defRPr/>
              </a:pPr>
              <a:endParaRPr lang="zh-CN" altLang="en-US"/>
            </a:p>
          </p:txBody>
        </p:sp>
        <p:sp>
          <p:nvSpPr>
            <p:cNvPr id="5129" name="未知"/>
            <p:cNvSpPr>
              <a:spLocks noEditPoints="1"/>
            </p:cNvSpPr>
            <p:nvPr userDrawn="1"/>
          </p:nvSpPr>
          <p:spPr bwMode="auto">
            <a:xfrm>
              <a:off x="272" y="261"/>
              <a:ext cx="164" cy="179"/>
            </a:xfrm>
            <a:custGeom>
              <a:avLst/>
              <a:gdLst/>
              <a:ahLst/>
              <a:cxnLst>
                <a:cxn ang="0">
                  <a:pos x="80" y="42"/>
                </a:cxn>
                <a:cxn ang="0">
                  <a:pos x="76" y="40"/>
                </a:cxn>
                <a:cxn ang="0">
                  <a:pos x="67" y="45"/>
                </a:cxn>
                <a:cxn ang="0">
                  <a:pos x="29" y="71"/>
                </a:cxn>
                <a:cxn ang="0">
                  <a:pos x="20" y="67"/>
                </a:cxn>
                <a:cxn ang="0">
                  <a:pos x="19" y="63"/>
                </a:cxn>
                <a:cxn ang="0">
                  <a:pos x="19" y="62"/>
                </a:cxn>
                <a:cxn ang="0">
                  <a:pos x="60" y="31"/>
                </a:cxn>
                <a:cxn ang="0">
                  <a:pos x="67" y="12"/>
                </a:cxn>
                <a:cxn ang="0">
                  <a:pos x="63" y="3"/>
                </a:cxn>
                <a:cxn ang="0">
                  <a:pos x="55" y="0"/>
                </a:cxn>
                <a:cxn ang="0">
                  <a:pos x="22" y="19"/>
                </a:cxn>
                <a:cxn ang="0">
                  <a:pos x="0" y="66"/>
                </a:cxn>
                <a:cxn ang="0">
                  <a:pos x="4" y="81"/>
                </a:cxn>
                <a:cxn ang="0">
                  <a:pos x="22" y="89"/>
                </a:cxn>
                <a:cxn ang="0">
                  <a:pos x="22" y="89"/>
                </a:cxn>
                <a:cxn ang="0">
                  <a:pos x="45" y="82"/>
                </a:cxn>
                <a:cxn ang="0">
                  <a:pos x="68" y="66"/>
                </a:cxn>
                <a:cxn ang="0">
                  <a:pos x="82" y="46"/>
                </a:cxn>
                <a:cxn ang="0">
                  <a:pos x="80" y="42"/>
                </a:cxn>
                <a:cxn ang="0">
                  <a:pos x="41" y="24"/>
                </a:cxn>
                <a:cxn ang="0">
                  <a:pos x="49" y="19"/>
                </a:cxn>
                <a:cxn ang="0">
                  <a:pos x="49" y="19"/>
                </a:cxn>
                <a:cxn ang="0">
                  <a:pos x="49" y="19"/>
                </a:cxn>
                <a:cxn ang="0">
                  <a:pos x="49" y="20"/>
                </a:cxn>
                <a:cxn ang="0">
                  <a:pos x="48" y="24"/>
                </a:cxn>
                <a:cxn ang="0">
                  <a:pos x="33" y="40"/>
                </a:cxn>
                <a:cxn ang="0">
                  <a:pos x="24" y="45"/>
                </a:cxn>
                <a:cxn ang="0">
                  <a:pos x="41" y="24"/>
                </a:cxn>
              </a:cxnLst>
              <a:rect l="0" t="0" r="r" b="b"/>
              <a:pathLst>
                <a:path w="82" h="89">
                  <a:moveTo>
                    <a:pt x="80" y="42"/>
                  </a:moveTo>
                  <a:cubicBezTo>
                    <a:pt x="79" y="41"/>
                    <a:pt x="77" y="40"/>
                    <a:pt x="76" y="40"/>
                  </a:cubicBezTo>
                  <a:cubicBezTo>
                    <a:pt x="72" y="40"/>
                    <a:pt x="70" y="42"/>
                    <a:pt x="67" y="45"/>
                  </a:cubicBezTo>
                  <a:cubicBezTo>
                    <a:pt x="52" y="63"/>
                    <a:pt x="39" y="71"/>
                    <a:pt x="29" y="71"/>
                  </a:cubicBezTo>
                  <a:cubicBezTo>
                    <a:pt x="24" y="71"/>
                    <a:pt x="22" y="69"/>
                    <a:pt x="20" y="67"/>
                  </a:cubicBezTo>
                  <a:cubicBezTo>
                    <a:pt x="19" y="66"/>
                    <a:pt x="19" y="64"/>
                    <a:pt x="19" y="63"/>
                  </a:cubicBezTo>
                  <a:cubicBezTo>
                    <a:pt x="19" y="62"/>
                    <a:pt x="19" y="62"/>
                    <a:pt x="19" y="62"/>
                  </a:cubicBezTo>
                  <a:cubicBezTo>
                    <a:pt x="37" y="56"/>
                    <a:pt x="51" y="46"/>
                    <a:pt x="60" y="31"/>
                  </a:cubicBezTo>
                  <a:cubicBezTo>
                    <a:pt x="65" y="24"/>
                    <a:pt x="67" y="18"/>
                    <a:pt x="67" y="12"/>
                  </a:cubicBezTo>
                  <a:cubicBezTo>
                    <a:pt x="67" y="9"/>
                    <a:pt x="66" y="5"/>
                    <a:pt x="63" y="3"/>
                  </a:cubicBezTo>
                  <a:cubicBezTo>
                    <a:pt x="60" y="1"/>
                    <a:pt x="58" y="0"/>
                    <a:pt x="55" y="0"/>
                  </a:cubicBezTo>
                  <a:cubicBezTo>
                    <a:pt x="45" y="0"/>
                    <a:pt x="34" y="7"/>
                    <a:pt x="22" y="19"/>
                  </a:cubicBezTo>
                  <a:cubicBezTo>
                    <a:pt x="8" y="34"/>
                    <a:pt x="0" y="50"/>
                    <a:pt x="0" y="66"/>
                  </a:cubicBezTo>
                  <a:cubicBezTo>
                    <a:pt x="0" y="72"/>
                    <a:pt x="1" y="77"/>
                    <a:pt x="4" y="81"/>
                  </a:cubicBezTo>
                  <a:cubicBezTo>
                    <a:pt x="9" y="86"/>
                    <a:pt x="15" y="89"/>
                    <a:pt x="22" y="89"/>
                  </a:cubicBezTo>
                  <a:cubicBezTo>
                    <a:pt x="22" y="89"/>
                    <a:pt x="22" y="89"/>
                    <a:pt x="22" y="89"/>
                  </a:cubicBezTo>
                  <a:cubicBezTo>
                    <a:pt x="30" y="89"/>
                    <a:pt x="37" y="87"/>
                    <a:pt x="45" y="82"/>
                  </a:cubicBezTo>
                  <a:cubicBezTo>
                    <a:pt x="53" y="78"/>
                    <a:pt x="61" y="72"/>
                    <a:pt x="68" y="66"/>
                  </a:cubicBezTo>
                  <a:cubicBezTo>
                    <a:pt x="76" y="57"/>
                    <a:pt x="81" y="51"/>
                    <a:pt x="82" y="46"/>
                  </a:cubicBezTo>
                  <a:cubicBezTo>
                    <a:pt x="82" y="45"/>
                    <a:pt x="81" y="43"/>
                    <a:pt x="80" y="42"/>
                  </a:cubicBezTo>
                  <a:close/>
                  <a:moveTo>
                    <a:pt x="41" y="24"/>
                  </a:moveTo>
                  <a:cubicBezTo>
                    <a:pt x="45" y="21"/>
                    <a:pt x="48" y="19"/>
                    <a:pt x="49" y="19"/>
                  </a:cubicBezTo>
                  <a:cubicBezTo>
                    <a:pt x="49" y="19"/>
                    <a:pt x="49" y="19"/>
                    <a:pt x="49" y="19"/>
                  </a:cubicBezTo>
                  <a:cubicBezTo>
                    <a:pt x="49" y="19"/>
                    <a:pt x="49" y="19"/>
                    <a:pt x="49" y="19"/>
                  </a:cubicBezTo>
                  <a:cubicBezTo>
                    <a:pt x="49" y="19"/>
                    <a:pt x="49" y="20"/>
                    <a:pt x="49" y="20"/>
                  </a:cubicBezTo>
                  <a:cubicBezTo>
                    <a:pt x="49" y="21"/>
                    <a:pt x="49" y="22"/>
                    <a:pt x="48" y="24"/>
                  </a:cubicBezTo>
                  <a:cubicBezTo>
                    <a:pt x="44" y="30"/>
                    <a:pt x="39" y="36"/>
                    <a:pt x="33" y="40"/>
                  </a:cubicBezTo>
                  <a:cubicBezTo>
                    <a:pt x="31" y="42"/>
                    <a:pt x="28" y="44"/>
                    <a:pt x="24" y="45"/>
                  </a:cubicBezTo>
                  <a:cubicBezTo>
                    <a:pt x="29" y="36"/>
                    <a:pt x="34" y="29"/>
                    <a:pt x="41" y="24"/>
                  </a:cubicBezTo>
                  <a:close/>
                </a:path>
              </a:pathLst>
            </a:custGeom>
            <a:solidFill>
              <a:srgbClr val="F5F5F5"/>
            </a:solidFill>
            <a:ln w="9525">
              <a:noFill/>
              <a:round/>
              <a:headEnd/>
              <a:tailEnd/>
            </a:ln>
          </p:spPr>
          <p:txBody>
            <a:bodyPr/>
            <a:lstStyle/>
            <a:p>
              <a:pPr>
                <a:defRPr/>
              </a:pPr>
              <a:endParaRPr lang="zh-CN" altLang="en-US"/>
            </a:p>
          </p:txBody>
        </p:sp>
        <p:sp>
          <p:nvSpPr>
            <p:cNvPr id="5130" name="未知"/>
            <p:cNvSpPr>
              <a:spLocks noEditPoints="1"/>
            </p:cNvSpPr>
            <p:nvPr userDrawn="1"/>
          </p:nvSpPr>
          <p:spPr bwMode="auto">
            <a:xfrm>
              <a:off x="362" y="266"/>
              <a:ext cx="265" cy="341"/>
            </a:xfrm>
            <a:custGeom>
              <a:avLst/>
              <a:gdLst/>
              <a:ahLst/>
              <a:cxnLst>
                <a:cxn ang="0">
                  <a:pos x="131" y="33"/>
                </a:cxn>
                <a:cxn ang="0">
                  <a:pos x="126" y="31"/>
                </a:cxn>
                <a:cxn ang="0">
                  <a:pos x="119" y="38"/>
                </a:cxn>
                <a:cxn ang="0">
                  <a:pos x="104" y="56"/>
                </a:cxn>
                <a:cxn ang="0">
                  <a:pos x="95" y="64"/>
                </a:cxn>
                <a:cxn ang="0">
                  <a:pos x="105" y="44"/>
                </a:cxn>
                <a:cxn ang="0">
                  <a:pos x="117" y="22"/>
                </a:cxn>
                <a:cxn ang="0">
                  <a:pos x="123" y="8"/>
                </a:cxn>
                <a:cxn ang="0">
                  <a:pos x="121" y="2"/>
                </a:cxn>
                <a:cxn ang="0">
                  <a:pos x="115" y="0"/>
                </a:cxn>
                <a:cxn ang="0">
                  <a:pos x="106" y="5"/>
                </a:cxn>
                <a:cxn ang="0">
                  <a:pos x="96" y="17"/>
                </a:cxn>
                <a:cxn ang="0">
                  <a:pos x="86" y="30"/>
                </a:cxn>
                <a:cxn ang="0">
                  <a:pos x="72" y="46"/>
                </a:cxn>
                <a:cxn ang="0">
                  <a:pos x="53" y="60"/>
                </a:cxn>
                <a:cxn ang="0">
                  <a:pos x="53" y="60"/>
                </a:cxn>
                <a:cxn ang="0">
                  <a:pos x="53" y="60"/>
                </a:cxn>
                <a:cxn ang="0">
                  <a:pos x="60" y="46"/>
                </a:cxn>
                <a:cxn ang="0">
                  <a:pos x="74" y="28"/>
                </a:cxn>
                <a:cxn ang="0">
                  <a:pos x="83" y="18"/>
                </a:cxn>
                <a:cxn ang="0">
                  <a:pos x="85" y="11"/>
                </a:cxn>
                <a:cxn ang="0">
                  <a:pos x="83" y="6"/>
                </a:cxn>
                <a:cxn ang="0">
                  <a:pos x="77" y="3"/>
                </a:cxn>
                <a:cxn ang="0">
                  <a:pos x="65" y="10"/>
                </a:cxn>
                <a:cxn ang="0">
                  <a:pos x="50" y="29"/>
                </a:cxn>
                <a:cxn ang="0">
                  <a:pos x="32" y="70"/>
                </a:cxn>
                <a:cxn ang="0">
                  <a:pos x="34" y="78"/>
                </a:cxn>
                <a:cxn ang="0">
                  <a:pos x="44" y="83"/>
                </a:cxn>
                <a:cxn ang="0">
                  <a:pos x="69" y="68"/>
                </a:cxn>
                <a:cxn ang="0">
                  <a:pos x="77" y="60"/>
                </a:cxn>
                <a:cxn ang="0">
                  <a:pos x="75" y="65"/>
                </a:cxn>
                <a:cxn ang="0">
                  <a:pos x="68" y="81"/>
                </a:cxn>
                <a:cxn ang="0">
                  <a:pos x="57" y="87"/>
                </a:cxn>
                <a:cxn ang="0">
                  <a:pos x="31" y="103"/>
                </a:cxn>
                <a:cxn ang="0">
                  <a:pos x="0" y="149"/>
                </a:cxn>
                <a:cxn ang="0">
                  <a:pos x="5" y="163"/>
                </a:cxn>
                <a:cxn ang="0">
                  <a:pos x="20" y="170"/>
                </a:cxn>
                <a:cxn ang="0">
                  <a:pos x="20" y="170"/>
                </a:cxn>
                <a:cxn ang="0">
                  <a:pos x="62" y="135"/>
                </a:cxn>
                <a:cxn ang="0">
                  <a:pos x="83" y="90"/>
                </a:cxn>
                <a:cxn ang="0">
                  <a:pos x="120" y="61"/>
                </a:cxn>
                <a:cxn ang="0">
                  <a:pos x="132" y="37"/>
                </a:cxn>
                <a:cxn ang="0">
                  <a:pos x="131" y="33"/>
                </a:cxn>
                <a:cxn ang="0">
                  <a:pos x="56" y="105"/>
                </a:cxn>
                <a:cxn ang="0">
                  <a:pos x="55" y="107"/>
                </a:cxn>
                <a:cxn ang="0">
                  <a:pos x="44" y="131"/>
                </a:cxn>
                <a:cxn ang="0">
                  <a:pos x="24" y="151"/>
                </a:cxn>
                <a:cxn ang="0">
                  <a:pos x="20" y="149"/>
                </a:cxn>
                <a:cxn ang="0">
                  <a:pos x="19" y="147"/>
                </a:cxn>
                <a:cxn ang="0">
                  <a:pos x="34" y="122"/>
                </a:cxn>
                <a:cxn ang="0">
                  <a:pos x="56" y="105"/>
                </a:cxn>
              </a:cxnLst>
              <a:rect l="0" t="0" r="r" b="b"/>
              <a:pathLst>
                <a:path w="132" h="170">
                  <a:moveTo>
                    <a:pt x="131" y="33"/>
                  </a:moveTo>
                  <a:cubicBezTo>
                    <a:pt x="130" y="32"/>
                    <a:pt x="128" y="31"/>
                    <a:pt x="126" y="31"/>
                  </a:cubicBezTo>
                  <a:cubicBezTo>
                    <a:pt x="123" y="31"/>
                    <a:pt x="121" y="34"/>
                    <a:pt x="119" y="38"/>
                  </a:cubicBezTo>
                  <a:cubicBezTo>
                    <a:pt x="117" y="41"/>
                    <a:pt x="112" y="48"/>
                    <a:pt x="104" y="56"/>
                  </a:cubicBezTo>
                  <a:cubicBezTo>
                    <a:pt x="101" y="59"/>
                    <a:pt x="98" y="61"/>
                    <a:pt x="95" y="64"/>
                  </a:cubicBezTo>
                  <a:cubicBezTo>
                    <a:pt x="98" y="57"/>
                    <a:pt x="101" y="51"/>
                    <a:pt x="105" y="44"/>
                  </a:cubicBezTo>
                  <a:cubicBezTo>
                    <a:pt x="109" y="37"/>
                    <a:pt x="113" y="30"/>
                    <a:pt x="117" y="22"/>
                  </a:cubicBezTo>
                  <a:cubicBezTo>
                    <a:pt x="121" y="16"/>
                    <a:pt x="123" y="12"/>
                    <a:pt x="123" y="8"/>
                  </a:cubicBezTo>
                  <a:cubicBezTo>
                    <a:pt x="123" y="6"/>
                    <a:pt x="122" y="4"/>
                    <a:pt x="121" y="2"/>
                  </a:cubicBezTo>
                  <a:cubicBezTo>
                    <a:pt x="119" y="1"/>
                    <a:pt x="117" y="0"/>
                    <a:pt x="115" y="0"/>
                  </a:cubicBezTo>
                  <a:cubicBezTo>
                    <a:pt x="111" y="0"/>
                    <a:pt x="108" y="2"/>
                    <a:pt x="106" y="5"/>
                  </a:cubicBezTo>
                  <a:cubicBezTo>
                    <a:pt x="104" y="7"/>
                    <a:pt x="101" y="11"/>
                    <a:pt x="96" y="17"/>
                  </a:cubicBezTo>
                  <a:cubicBezTo>
                    <a:pt x="90" y="25"/>
                    <a:pt x="87" y="30"/>
                    <a:pt x="86" y="30"/>
                  </a:cubicBezTo>
                  <a:cubicBezTo>
                    <a:pt x="83" y="35"/>
                    <a:pt x="78" y="40"/>
                    <a:pt x="72" y="46"/>
                  </a:cubicBezTo>
                  <a:cubicBezTo>
                    <a:pt x="62" y="56"/>
                    <a:pt x="55" y="61"/>
                    <a:pt x="53" y="60"/>
                  </a:cubicBezTo>
                  <a:cubicBezTo>
                    <a:pt x="53" y="60"/>
                    <a:pt x="53" y="60"/>
                    <a:pt x="53" y="60"/>
                  </a:cubicBezTo>
                  <a:cubicBezTo>
                    <a:pt x="53" y="60"/>
                    <a:pt x="53" y="60"/>
                    <a:pt x="53" y="60"/>
                  </a:cubicBezTo>
                  <a:cubicBezTo>
                    <a:pt x="53" y="58"/>
                    <a:pt x="55" y="53"/>
                    <a:pt x="60" y="46"/>
                  </a:cubicBezTo>
                  <a:cubicBezTo>
                    <a:pt x="64" y="39"/>
                    <a:pt x="69" y="34"/>
                    <a:pt x="74" y="28"/>
                  </a:cubicBezTo>
                  <a:cubicBezTo>
                    <a:pt x="79" y="23"/>
                    <a:pt x="82" y="20"/>
                    <a:pt x="83" y="18"/>
                  </a:cubicBezTo>
                  <a:cubicBezTo>
                    <a:pt x="84" y="16"/>
                    <a:pt x="85" y="14"/>
                    <a:pt x="85" y="11"/>
                  </a:cubicBezTo>
                  <a:cubicBezTo>
                    <a:pt x="85" y="9"/>
                    <a:pt x="84" y="7"/>
                    <a:pt x="83" y="6"/>
                  </a:cubicBezTo>
                  <a:cubicBezTo>
                    <a:pt x="82" y="5"/>
                    <a:pt x="80" y="3"/>
                    <a:pt x="77" y="3"/>
                  </a:cubicBezTo>
                  <a:cubicBezTo>
                    <a:pt x="73" y="4"/>
                    <a:pt x="70" y="6"/>
                    <a:pt x="65" y="10"/>
                  </a:cubicBezTo>
                  <a:cubicBezTo>
                    <a:pt x="61" y="15"/>
                    <a:pt x="56" y="21"/>
                    <a:pt x="50" y="29"/>
                  </a:cubicBezTo>
                  <a:cubicBezTo>
                    <a:pt x="38" y="46"/>
                    <a:pt x="32" y="59"/>
                    <a:pt x="32" y="70"/>
                  </a:cubicBezTo>
                  <a:cubicBezTo>
                    <a:pt x="32" y="73"/>
                    <a:pt x="32" y="76"/>
                    <a:pt x="34" y="78"/>
                  </a:cubicBezTo>
                  <a:cubicBezTo>
                    <a:pt x="36" y="81"/>
                    <a:pt x="40" y="83"/>
                    <a:pt x="44" y="83"/>
                  </a:cubicBezTo>
                  <a:cubicBezTo>
                    <a:pt x="51" y="83"/>
                    <a:pt x="59" y="78"/>
                    <a:pt x="69" y="68"/>
                  </a:cubicBezTo>
                  <a:cubicBezTo>
                    <a:pt x="71" y="66"/>
                    <a:pt x="74" y="64"/>
                    <a:pt x="77" y="60"/>
                  </a:cubicBezTo>
                  <a:cubicBezTo>
                    <a:pt x="76" y="62"/>
                    <a:pt x="76" y="63"/>
                    <a:pt x="75" y="65"/>
                  </a:cubicBezTo>
                  <a:cubicBezTo>
                    <a:pt x="72" y="71"/>
                    <a:pt x="69" y="76"/>
                    <a:pt x="68" y="81"/>
                  </a:cubicBezTo>
                  <a:cubicBezTo>
                    <a:pt x="65" y="82"/>
                    <a:pt x="62" y="84"/>
                    <a:pt x="57" y="87"/>
                  </a:cubicBezTo>
                  <a:cubicBezTo>
                    <a:pt x="46" y="93"/>
                    <a:pt x="37" y="99"/>
                    <a:pt x="31" y="103"/>
                  </a:cubicBezTo>
                  <a:cubicBezTo>
                    <a:pt x="11" y="118"/>
                    <a:pt x="0" y="133"/>
                    <a:pt x="0" y="149"/>
                  </a:cubicBezTo>
                  <a:cubicBezTo>
                    <a:pt x="0" y="154"/>
                    <a:pt x="2" y="159"/>
                    <a:pt x="5" y="163"/>
                  </a:cubicBezTo>
                  <a:cubicBezTo>
                    <a:pt x="8" y="168"/>
                    <a:pt x="14" y="170"/>
                    <a:pt x="20" y="170"/>
                  </a:cubicBezTo>
                  <a:cubicBezTo>
                    <a:pt x="20" y="170"/>
                    <a:pt x="20" y="170"/>
                    <a:pt x="20" y="170"/>
                  </a:cubicBezTo>
                  <a:cubicBezTo>
                    <a:pt x="35" y="170"/>
                    <a:pt x="49" y="158"/>
                    <a:pt x="62" y="135"/>
                  </a:cubicBezTo>
                  <a:cubicBezTo>
                    <a:pt x="68" y="123"/>
                    <a:pt x="76" y="108"/>
                    <a:pt x="83" y="90"/>
                  </a:cubicBezTo>
                  <a:cubicBezTo>
                    <a:pt x="98" y="82"/>
                    <a:pt x="110" y="72"/>
                    <a:pt x="120" y="61"/>
                  </a:cubicBezTo>
                  <a:cubicBezTo>
                    <a:pt x="128" y="51"/>
                    <a:pt x="132" y="44"/>
                    <a:pt x="132" y="37"/>
                  </a:cubicBezTo>
                  <a:cubicBezTo>
                    <a:pt x="132" y="36"/>
                    <a:pt x="132" y="34"/>
                    <a:pt x="131" y="33"/>
                  </a:cubicBezTo>
                  <a:close/>
                  <a:moveTo>
                    <a:pt x="56" y="105"/>
                  </a:moveTo>
                  <a:cubicBezTo>
                    <a:pt x="56" y="106"/>
                    <a:pt x="56" y="106"/>
                    <a:pt x="55" y="107"/>
                  </a:cubicBezTo>
                  <a:cubicBezTo>
                    <a:pt x="49" y="121"/>
                    <a:pt x="45" y="129"/>
                    <a:pt x="44" y="131"/>
                  </a:cubicBezTo>
                  <a:cubicBezTo>
                    <a:pt x="36" y="145"/>
                    <a:pt x="29" y="151"/>
                    <a:pt x="24" y="151"/>
                  </a:cubicBezTo>
                  <a:cubicBezTo>
                    <a:pt x="22" y="151"/>
                    <a:pt x="21" y="150"/>
                    <a:pt x="20" y="149"/>
                  </a:cubicBezTo>
                  <a:cubicBezTo>
                    <a:pt x="19" y="149"/>
                    <a:pt x="19" y="148"/>
                    <a:pt x="19" y="147"/>
                  </a:cubicBezTo>
                  <a:cubicBezTo>
                    <a:pt x="19" y="139"/>
                    <a:pt x="24" y="131"/>
                    <a:pt x="34" y="122"/>
                  </a:cubicBezTo>
                  <a:cubicBezTo>
                    <a:pt x="41" y="115"/>
                    <a:pt x="49" y="109"/>
                    <a:pt x="56" y="105"/>
                  </a:cubicBezTo>
                  <a:close/>
                </a:path>
              </a:pathLst>
            </a:custGeom>
            <a:solidFill>
              <a:srgbClr val="F5F5F5"/>
            </a:solidFill>
            <a:ln w="9525">
              <a:noFill/>
              <a:round/>
              <a:headEnd/>
              <a:tailEnd/>
            </a:ln>
          </p:spPr>
          <p:txBody>
            <a:bodyPr/>
            <a:lstStyle/>
            <a:p>
              <a:pPr>
                <a:defRPr/>
              </a:pPr>
              <a:endParaRPr lang="zh-CN" altLang="en-US"/>
            </a:p>
          </p:txBody>
        </p:sp>
        <p:sp>
          <p:nvSpPr>
            <p:cNvPr id="5131" name="未知"/>
            <p:cNvSpPr>
              <a:spLocks/>
            </p:cNvSpPr>
            <p:nvPr userDrawn="1"/>
          </p:nvSpPr>
          <p:spPr bwMode="auto">
            <a:xfrm>
              <a:off x="699" y="362"/>
              <a:ext cx="3" cy="0"/>
            </a:xfrm>
            <a:custGeom>
              <a:avLst/>
              <a:gdLst/>
              <a:ahLst/>
              <a:cxnLst>
                <a:cxn ang="0">
                  <a:pos x="0" y="1"/>
                </a:cxn>
                <a:cxn ang="0">
                  <a:pos x="0" y="1"/>
                </a:cxn>
                <a:cxn ang="0">
                  <a:pos x="1" y="1"/>
                </a:cxn>
                <a:cxn ang="0">
                  <a:pos x="2" y="0"/>
                </a:cxn>
                <a:cxn ang="0">
                  <a:pos x="0" y="1"/>
                </a:cxn>
              </a:cxnLst>
              <a:rect l="0" t="0" r="r" b="b"/>
              <a:pathLst>
                <a:path w="2" h="1">
                  <a:moveTo>
                    <a:pt x="0" y="1"/>
                  </a:moveTo>
                  <a:cubicBezTo>
                    <a:pt x="0" y="1"/>
                    <a:pt x="0" y="1"/>
                    <a:pt x="0" y="1"/>
                  </a:cubicBezTo>
                  <a:cubicBezTo>
                    <a:pt x="1" y="1"/>
                    <a:pt x="1" y="1"/>
                    <a:pt x="1" y="1"/>
                  </a:cubicBezTo>
                  <a:cubicBezTo>
                    <a:pt x="1" y="1"/>
                    <a:pt x="2" y="0"/>
                    <a:pt x="2" y="0"/>
                  </a:cubicBezTo>
                  <a:lnTo>
                    <a:pt x="0" y="1"/>
                  </a:lnTo>
                  <a:close/>
                </a:path>
              </a:pathLst>
            </a:custGeom>
            <a:solidFill>
              <a:srgbClr val="F5F5F5"/>
            </a:solidFill>
            <a:ln w="9525">
              <a:noFill/>
              <a:round/>
              <a:headEnd/>
              <a:tailEnd/>
            </a:ln>
          </p:spPr>
          <p:txBody>
            <a:bodyPr/>
            <a:lstStyle/>
            <a:p>
              <a:pPr>
                <a:defRPr/>
              </a:pPr>
              <a:endParaRPr lang="zh-CN" altLang="en-US"/>
            </a:p>
          </p:txBody>
        </p:sp>
        <p:sp>
          <p:nvSpPr>
            <p:cNvPr id="5132" name="未知"/>
            <p:cNvSpPr>
              <a:spLocks noEditPoints="1"/>
            </p:cNvSpPr>
            <p:nvPr userDrawn="1"/>
          </p:nvSpPr>
          <p:spPr bwMode="auto">
            <a:xfrm>
              <a:off x="618" y="252"/>
              <a:ext cx="142" cy="191"/>
            </a:xfrm>
            <a:custGeom>
              <a:avLst/>
              <a:gdLst/>
              <a:ahLst/>
              <a:cxnLst>
                <a:cxn ang="0">
                  <a:pos x="68" y="4"/>
                </a:cxn>
                <a:cxn ang="0">
                  <a:pos x="57" y="0"/>
                </a:cxn>
                <a:cxn ang="0">
                  <a:pos x="40" y="7"/>
                </a:cxn>
                <a:cxn ang="0">
                  <a:pos x="13" y="37"/>
                </a:cxn>
                <a:cxn ang="0">
                  <a:pos x="0" y="76"/>
                </a:cxn>
                <a:cxn ang="0">
                  <a:pos x="2" y="86"/>
                </a:cxn>
                <a:cxn ang="0">
                  <a:pos x="16" y="95"/>
                </a:cxn>
                <a:cxn ang="0">
                  <a:pos x="16" y="95"/>
                </a:cxn>
                <a:cxn ang="0">
                  <a:pos x="54" y="63"/>
                </a:cxn>
                <a:cxn ang="0">
                  <a:pos x="71" y="16"/>
                </a:cxn>
                <a:cxn ang="0">
                  <a:pos x="68" y="4"/>
                </a:cxn>
                <a:cxn ang="0">
                  <a:pos x="42" y="56"/>
                </a:cxn>
                <a:cxn ang="0">
                  <a:pos x="41" y="56"/>
                </a:cxn>
                <a:cxn ang="0">
                  <a:pos x="41" y="56"/>
                </a:cxn>
                <a:cxn ang="0">
                  <a:pos x="43" y="55"/>
                </a:cxn>
                <a:cxn ang="0">
                  <a:pos x="42" y="56"/>
                </a:cxn>
                <a:cxn ang="0">
                  <a:pos x="45" y="55"/>
                </a:cxn>
                <a:cxn ang="0">
                  <a:pos x="45" y="54"/>
                </a:cxn>
                <a:cxn ang="0">
                  <a:pos x="45" y="55"/>
                </a:cxn>
                <a:cxn ang="0">
                  <a:pos x="42" y="42"/>
                </a:cxn>
                <a:cxn ang="0">
                  <a:pos x="39" y="46"/>
                </a:cxn>
                <a:cxn ang="0">
                  <a:pos x="37" y="50"/>
                </a:cxn>
                <a:cxn ang="0">
                  <a:pos x="40" y="55"/>
                </a:cxn>
                <a:cxn ang="0">
                  <a:pos x="39" y="58"/>
                </a:cxn>
                <a:cxn ang="0">
                  <a:pos x="34" y="66"/>
                </a:cxn>
                <a:cxn ang="0">
                  <a:pos x="22" y="75"/>
                </a:cxn>
                <a:cxn ang="0">
                  <a:pos x="19" y="73"/>
                </a:cxn>
                <a:cxn ang="0">
                  <a:pos x="18" y="70"/>
                </a:cxn>
                <a:cxn ang="0">
                  <a:pos x="25" y="49"/>
                </a:cxn>
                <a:cxn ang="0">
                  <a:pos x="41" y="27"/>
                </a:cxn>
                <a:cxn ang="0">
                  <a:pos x="52" y="20"/>
                </a:cxn>
                <a:cxn ang="0">
                  <a:pos x="52" y="20"/>
                </a:cxn>
                <a:cxn ang="0">
                  <a:pos x="53" y="20"/>
                </a:cxn>
                <a:cxn ang="0">
                  <a:pos x="54" y="22"/>
                </a:cxn>
                <a:cxn ang="0">
                  <a:pos x="42" y="42"/>
                </a:cxn>
              </a:cxnLst>
              <a:rect l="0" t="0" r="r" b="b"/>
              <a:pathLst>
                <a:path w="71" h="95">
                  <a:moveTo>
                    <a:pt x="68" y="4"/>
                  </a:moveTo>
                  <a:cubicBezTo>
                    <a:pt x="65" y="1"/>
                    <a:pt x="61" y="0"/>
                    <a:pt x="57" y="0"/>
                  </a:cubicBezTo>
                  <a:cubicBezTo>
                    <a:pt x="52" y="0"/>
                    <a:pt x="46" y="2"/>
                    <a:pt x="40" y="7"/>
                  </a:cubicBezTo>
                  <a:cubicBezTo>
                    <a:pt x="29" y="14"/>
                    <a:pt x="20" y="24"/>
                    <a:pt x="13" y="37"/>
                  </a:cubicBezTo>
                  <a:cubicBezTo>
                    <a:pt x="4" y="51"/>
                    <a:pt x="0" y="64"/>
                    <a:pt x="0" y="76"/>
                  </a:cubicBezTo>
                  <a:cubicBezTo>
                    <a:pt x="0" y="80"/>
                    <a:pt x="1" y="83"/>
                    <a:pt x="2" y="86"/>
                  </a:cubicBezTo>
                  <a:cubicBezTo>
                    <a:pt x="5" y="92"/>
                    <a:pt x="10" y="95"/>
                    <a:pt x="16" y="95"/>
                  </a:cubicBezTo>
                  <a:cubicBezTo>
                    <a:pt x="16" y="95"/>
                    <a:pt x="16" y="95"/>
                    <a:pt x="16" y="95"/>
                  </a:cubicBezTo>
                  <a:cubicBezTo>
                    <a:pt x="29" y="95"/>
                    <a:pt x="41" y="84"/>
                    <a:pt x="54" y="63"/>
                  </a:cubicBezTo>
                  <a:cubicBezTo>
                    <a:pt x="65" y="45"/>
                    <a:pt x="71" y="29"/>
                    <a:pt x="71" y="16"/>
                  </a:cubicBezTo>
                  <a:cubicBezTo>
                    <a:pt x="71" y="11"/>
                    <a:pt x="70" y="7"/>
                    <a:pt x="68" y="4"/>
                  </a:cubicBezTo>
                  <a:close/>
                  <a:moveTo>
                    <a:pt x="42" y="56"/>
                  </a:moveTo>
                  <a:cubicBezTo>
                    <a:pt x="42" y="56"/>
                    <a:pt x="42" y="56"/>
                    <a:pt x="41" y="56"/>
                  </a:cubicBezTo>
                  <a:cubicBezTo>
                    <a:pt x="41" y="56"/>
                    <a:pt x="41" y="56"/>
                    <a:pt x="41" y="56"/>
                  </a:cubicBezTo>
                  <a:cubicBezTo>
                    <a:pt x="43" y="55"/>
                    <a:pt x="43" y="55"/>
                    <a:pt x="43" y="55"/>
                  </a:cubicBezTo>
                  <a:cubicBezTo>
                    <a:pt x="43" y="55"/>
                    <a:pt x="42" y="56"/>
                    <a:pt x="42" y="56"/>
                  </a:cubicBezTo>
                  <a:close/>
                  <a:moveTo>
                    <a:pt x="45" y="55"/>
                  </a:moveTo>
                  <a:cubicBezTo>
                    <a:pt x="45" y="54"/>
                    <a:pt x="45" y="54"/>
                    <a:pt x="45" y="54"/>
                  </a:cubicBezTo>
                  <a:cubicBezTo>
                    <a:pt x="45" y="54"/>
                    <a:pt x="45" y="54"/>
                    <a:pt x="45" y="55"/>
                  </a:cubicBezTo>
                  <a:close/>
                  <a:moveTo>
                    <a:pt x="42" y="42"/>
                  </a:moveTo>
                  <a:cubicBezTo>
                    <a:pt x="41" y="44"/>
                    <a:pt x="40" y="45"/>
                    <a:pt x="39" y="46"/>
                  </a:cubicBezTo>
                  <a:cubicBezTo>
                    <a:pt x="38" y="48"/>
                    <a:pt x="37" y="48"/>
                    <a:pt x="37" y="50"/>
                  </a:cubicBezTo>
                  <a:cubicBezTo>
                    <a:pt x="37" y="52"/>
                    <a:pt x="39" y="53"/>
                    <a:pt x="40" y="55"/>
                  </a:cubicBezTo>
                  <a:cubicBezTo>
                    <a:pt x="40" y="56"/>
                    <a:pt x="39" y="56"/>
                    <a:pt x="39" y="58"/>
                  </a:cubicBezTo>
                  <a:cubicBezTo>
                    <a:pt x="38" y="60"/>
                    <a:pt x="36" y="63"/>
                    <a:pt x="34" y="66"/>
                  </a:cubicBezTo>
                  <a:cubicBezTo>
                    <a:pt x="29" y="72"/>
                    <a:pt x="25" y="75"/>
                    <a:pt x="22" y="75"/>
                  </a:cubicBezTo>
                  <a:cubicBezTo>
                    <a:pt x="21" y="75"/>
                    <a:pt x="20" y="74"/>
                    <a:pt x="19" y="73"/>
                  </a:cubicBezTo>
                  <a:cubicBezTo>
                    <a:pt x="19" y="72"/>
                    <a:pt x="18" y="72"/>
                    <a:pt x="18" y="70"/>
                  </a:cubicBezTo>
                  <a:cubicBezTo>
                    <a:pt x="18" y="65"/>
                    <a:pt x="20" y="58"/>
                    <a:pt x="25" y="49"/>
                  </a:cubicBezTo>
                  <a:cubicBezTo>
                    <a:pt x="28" y="42"/>
                    <a:pt x="34" y="35"/>
                    <a:pt x="41" y="27"/>
                  </a:cubicBezTo>
                  <a:cubicBezTo>
                    <a:pt x="46" y="22"/>
                    <a:pt x="51" y="20"/>
                    <a:pt x="52" y="20"/>
                  </a:cubicBezTo>
                  <a:cubicBezTo>
                    <a:pt x="52" y="20"/>
                    <a:pt x="52" y="20"/>
                    <a:pt x="52" y="20"/>
                  </a:cubicBezTo>
                  <a:cubicBezTo>
                    <a:pt x="53" y="20"/>
                    <a:pt x="53" y="20"/>
                    <a:pt x="53" y="20"/>
                  </a:cubicBezTo>
                  <a:cubicBezTo>
                    <a:pt x="54" y="21"/>
                    <a:pt x="54" y="21"/>
                    <a:pt x="54" y="22"/>
                  </a:cubicBezTo>
                  <a:cubicBezTo>
                    <a:pt x="54" y="26"/>
                    <a:pt x="50" y="33"/>
                    <a:pt x="42" y="42"/>
                  </a:cubicBezTo>
                  <a:close/>
                </a:path>
              </a:pathLst>
            </a:custGeom>
            <a:solidFill>
              <a:srgbClr val="F5F5F5"/>
            </a:solidFill>
            <a:ln w="9525">
              <a:noFill/>
              <a:round/>
              <a:headEnd/>
              <a:tailEnd/>
            </a:ln>
          </p:spPr>
          <p:txBody>
            <a:bodyPr/>
            <a:lstStyle/>
            <a:p>
              <a:pPr>
                <a:defRPr/>
              </a:pPr>
              <a:endParaRPr lang="zh-CN" altLang="en-US"/>
            </a:p>
          </p:txBody>
        </p:sp>
        <p:sp>
          <p:nvSpPr>
            <p:cNvPr id="5133" name="未知"/>
            <p:cNvSpPr>
              <a:spLocks/>
            </p:cNvSpPr>
            <p:nvPr userDrawn="1"/>
          </p:nvSpPr>
          <p:spPr bwMode="auto">
            <a:xfrm>
              <a:off x="699" y="362"/>
              <a:ext cx="3" cy="0"/>
            </a:xfrm>
            <a:custGeom>
              <a:avLst/>
              <a:gdLst/>
              <a:ahLst/>
              <a:cxnLst>
                <a:cxn ang="0">
                  <a:pos x="0" y="1"/>
                </a:cxn>
                <a:cxn ang="0">
                  <a:pos x="1" y="1"/>
                </a:cxn>
                <a:cxn ang="0">
                  <a:pos x="2" y="0"/>
                </a:cxn>
                <a:cxn ang="0">
                  <a:pos x="0" y="1"/>
                </a:cxn>
                <a:cxn ang="0">
                  <a:pos x="0" y="1"/>
                </a:cxn>
              </a:cxnLst>
              <a:rect l="0" t="0" r="r" b="b"/>
              <a:pathLst>
                <a:path w="2" h="1">
                  <a:moveTo>
                    <a:pt x="0" y="1"/>
                  </a:moveTo>
                  <a:cubicBezTo>
                    <a:pt x="1" y="1"/>
                    <a:pt x="1" y="1"/>
                    <a:pt x="1" y="1"/>
                  </a:cubicBezTo>
                  <a:cubicBezTo>
                    <a:pt x="1" y="1"/>
                    <a:pt x="2" y="0"/>
                    <a:pt x="2" y="0"/>
                  </a:cubicBezTo>
                  <a:cubicBezTo>
                    <a:pt x="0" y="1"/>
                    <a:pt x="0" y="1"/>
                    <a:pt x="0" y="1"/>
                  </a:cubicBezTo>
                  <a:cubicBezTo>
                    <a:pt x="0" y="1"/>
                    <a:pt x="0" y="1"/>
                    <a:pt x="0" y="1"/>
                  </a:cubicBezTo>
                  <a:close/>
                </a:path>
              </a:pathLst>
            </a:custGeom>
            <a:solidFill>
              <a:srgbClr val="F5F5F5"/>
            </a:solidFill>
            <a:ln w="9525">
              <a:noFill/>
              <a:round/>
              <a:headEnd/>
              <a:tailEnd/>
            </a:ln>
          </p:spPr>
          <p:txBody>
            <a:bodyPr/>
            <a:lstStyle/>
            <a:p>
              <a:pPr>
                <a:defRPr/>
              </a:pPr>
              <a:endParaRPr lang="zh-CN" altLang="en-US"/>
            </a:p>
          </p:txBody>
        </p:sp>
        <p:sp>
          <p:nvSpPr>
            <p:cNvPr id="5134" name="未知"/>
            <p:cNvSpPr>
              <a:spLocks/>
            </p:cNvSpPr>
            <p:nvPr userDrawn="1"/>
          </p:nvSpPr>
          <p:spPr bwMode="auto">
            <a:xfrm>
              <a:off x="739" y="272"/>
              <a:ext cx="167" cy="199"/>
            </a:xfrm>
            <a:custGeom>
              <a:avLst/>
              <a:gdLst/>
              <a:ahLst/>
              <a:cxnLst>
                <a:cxn ang="0">
                  <a:pos x="84" y="8"/>
                </a:cxn>
                <a:cxn ang="0">
                  <a:pos x="82" y="2"/>
                </a:cxn>
                <a:cxn ang="0">
                  <a:pos x="77" y="0"/>
                </a:cxn>
                <a:cxn ang="0">
                  <a:pos x="46" y="19"/>
                </a:cxn>
                <a:cxn ang="0">
                  <a:pos x="50" y="10"/>
                </a:cxn>
                <a:cxn ang="0">
                  <a:pos x="48" y="4"/>
                </a:cxn>
                <a:cxn ang="0">
                  <a:pos x="43" y="1"/>
                </a:cxn>
                <a:cxn ang="0">
                  <a:pos x="32" y="10"/>
                </a:cxn>
                <a:cxn ang="0">
                  <a:pos x="17" y="35"/>
                </a:cxn>
                <a:cxn ang="0">
                  <a:pos x="0" y="75"/>
                </a:cxn>
                <a:cxn ang="0">
                  <a:pos x="3" y="81"/>
                </a:cxn>
                <a:cxn ang="0">
                  <a:pos x="8" y="84"/>
                </a:cxn>
                <a:cxn ang="0">
                  <a:pos x="19" y="75"/>
                </a:cxn>
                <a:cxn ang="0">
                  <a:pos x="44" y="41"/>
                </a:cxn>
                <a:cxn ang="0">
                  <a:pos x="35" y="73"/>
                </a:cxn>
                <a:cxn ang="0">
                  <a:pos x="39" y="90"/>
                </a:cxn>
                <a:cxn ang="0">
                  <a:pos x="51" y="99"/>
                </a:cxn>
                <a:cxn ang="0">
                  <a:pos x="51" y="99"/>
                </a:cxn>
                <a:cxn ang="0">
                  <a:pos x="57" y="96"/>
                </a:cxn>
                <a:cxn ang="0">
                  <a:pos x="59" y="91"/>
                </a:cxn>
                <a:cxn ang="0">
                  <a:pos x="57" y="85"/>
                </a:cxn>
                <a:cxn ang="0">
                  <a:pos x="53" y="72"/>
                </a:cxn>
                <a:cxn ang="0">
                  <a:pos x="79" y="20"/>
                </a:cxn>
                <a:cxn ang="0">
                  <a:pos x="84" y="8"/>
                </a:cxn>
              </a:cxnLst>
              <a:rect l="0" t="0" r="r" b="b"/>
              <a:pathLst>
                <a:path w="84" h="99">
                  <a:moveTo>
                    <a:pt x="84" y="8"/>
                  </a:moveTo>
                  <a:cubicBezTo>
                    <a:pt x="84" y="6"/>
                    <a:pt x="84" y="4"/>
                    <a:pt x="82" y="2"/>
                  </a:cubicBezTo>
                  <a:cubicBezTo>
                    <a:pt x="81" y="1"/>
                    <a:pt x="79" y="0"/>
                    <a:pt x="77" y="0"/>
                  </a:cubicBezTo>
                  <a:cubicBezTo>
                    <a:pt x="70" y="0"/>
                    <a:pt x="60" y="7"/>
                    <a:pt x="46" y="19"/>
                  </a:cubicBezTo>
                  <a:cubicBezTo>
                    <a:pt x="49" y="16"/>
                    <a:pt x="50" y="13"/>
                    <a:pt x="50" y="10"/>
                  </a:cubicBezTo>
                  <a:cubicBezTo>
                    <a:pt x="51" y="8"/>
                    <a:pt x="50" y="5"/>
                    <a:pt x="48" y="4"/>
                  </a:cubicBezTo>
                  <a:cubicBezTo>
                    <a:pt x="46" y="2"/>
                    <a:pt x="45" y="1"/>
                    <a:pt x="43" y="1"/>
                  </a:cubicBezTo>
                  <a:cubicBezTo>
                    <a:pt x="39" y="2"/>
                    <a:pt x="35" y="5"/>
                    <a:pt x="32" y="10"/>
                  </a:cubicBezTo>
                  <a:cubicBezTo>
                    <a:pt x="28" y="15"/>
                    <a:pt x="23" y="24"/>
                    <a:pt x="17" y="35"/>
                  </a:cubicBezTo>
                  <a:cubicBezTo>
                    <a:pt x="6" y="56"/>
                    <a:pt x="0" y="68"/>
                    <a:pt x="0" y="75"/>
                  </a:cubicBezTo>
                  <a:cubicBezTo>
                    <a:pt x="0" y="77"/>
                    <a:pt x="1" y="80"/>
                    <a:pt x="3" y="81"/>
                  </a:cubicBezTo>
                  <a:cubicBezTo>
                    <a:pt x="4" y="83"/>
                    <a:pt x="6" y="84"/>
                    <a:pt x="8" y="84"/>
                  </a:cubicBezTo>
                  <a:cubicBezTo>
                    <a:pt x="13" y="84"/>
                    <a:pt x="16" y="80"/>
                    <a:pt x="19" y="75"/>
                  </a:cubicBezTo>
                  <a:cubicBezTo>
                    <a:pt x="27" y="61"/>
                    <a:pt x="35" y="49"/>
                    <a:pt x="44" y="41"/>
                  </a:cubicBezTo>
                  <a:cubicBezTo>
                    <a:pt x="38" y="52"/>
                    <a:pt x="35" y="63"/>
                    <a:pt x="35" y="73"/>
                  </a:cubicBezTo>
                  <a:cubicBezTo>
                    <a:pt x="35" y="80"/>
                    <a:pt x="37" y="85"/>
                    <a:pt x="39" y="90"/>
                  </a:cubicBezTo>
                  <a:cubicBezTo>
                    <a:pt x="42" y="95"/>
                    <a:pt x="46" y="99"/>
                    <a:pt x="51" y="99"/>
                  </a:cubicBezTo>
                  <a:cubicBezTo>
                    <a:pt x="51" y="99"/>
                    <a:pt x="51" y="99"/>
                    <a:pt x="51" y="99"/>
                  </a:cubicBezTo>
                  <a:cubicBezTo>
                    <a:pt x="53" y="99"/>
                    <a:pt x="56" y="98"/>
                    <a:pt x="57" y="96"/>
                  </a:cubicBezTo>
                  <a:cubicBezTo>
                    <a:pt x="58" y="95"/>
                    <a:pt x="59" y="93"/>
                    <a:pt x="59" y="91"/>
                  </a:cubicBezTo>
                  <a:cubicBezTo>
                    <a:pt x="59" y="89"/>
                    <a:pt x="58" y="87"/>
                    <a:pt x="57" y="85"/>
                  </a:cubicBezTo>
                  <a:cubicBezTo>
                    <a:pt x="55" y="81"/>
                    <a:pt x="53" y="76"/>
                    <a:pt x="53" y="72"/>
                  </a:cubicBezTo>
                  <a:cubicBezTo>
                    <a:pt x="53" y="57"/>
                    <a:pt x="62" y="40"/>
                    <a:pt x="79" y="20"/>
                  </a:cubicBezTo>
                  <a:cubicBezTo>
                    <a:pt x="82" y="16"/>
                    <a:pt x="84" y="12"/>
                    <a:pt x="84" y="8"/>
                  </a:cubicBezTo>
                  <a:close/>
                </a:path>
              </a:pathLst>
            </a:custGeom>
            <a:solidFill>
              <a:srgbClr val="F5F5F5"/>
            </a:solidFill>
            <a:ln w="9525">
              <a:noFill/>
              <a:round/>
              <a:headEnd/>
              <a:tailEnd/>
            </a:ln>
          </p:spPr>
          <p:txBody>
            <a:bodyPr/>
            <a:lstStyle/>
            <a:p>
              <a:pPr>
                <a:defRPr/>
              </a:pPr>
              <a:endParaRPr lang="zh-CN" altLang="en-US"/>
            </a:p>
          </p:txBody>
        </p:sp>
        <p:sp>
          <p:nvSpPr>
            <p:cNvPr id="5135" name="未知"/>
            <p:cNvSpPr>
              <a:spLocks noEditPoints="1"/>
            </p:cNvSpPr>
            <p:nvPr userDrawn="1"/>
          </p:nvSpPr>
          <p:spPr bwMode="auto">
            <a:xfrm>
              <a:off x="888" y="106"/>
              <a:ext cx="240" cy="341"/>
            </a:xfrm>
            <a:custGeom>
              <a:avLst/>
              <a:gdLst/>
              <a:ahLst/>
              <a:cxnLst>
                <a:cxn ang="0">
                  <a:pos x="118" y="2"/>
                </a:cxn>
                <a:cxn ang="0">
                  <a:pos x="112" y="0"/>
                </a:cxn>
                <a:cxn ang="0">
                  <a:pos x="102" y="7"/>
                </a:cxn>
                <a:cxn ang="0">
                  <a:pos x="86" y="33"/>
                </a:cxn>
                <a:cxn ang="0">
                  <a:pos x="61" y="80"/>
                </a:cxn>
                <a:cxn ang="0">
                  <a:pos x="52" y="78"/>
                </a:cxn>
                <a:cxn ang="0">
                  <a:pos x="16" y="100"/>
                </a:cxn>
                <a:cxn ang="0">
                  <a:pos x="0" y="145"/>
                </a:cxn>
                <a:cxn ang="0">
                  <a:pos x="4" y="159"/>
                </a:cxn>
                <a:cxn ang="0">
                  <a:pos x="18" y="168"/>
                </a:cxn>
                <a:cxn ang="0">
                  <a:pos x="43" y="148"/>
                </a:cxn>
                <a:cxn ang="0">
                  <a:pos x="44" y="152"/>
                </a:cxn>
                <a:cxn ang="0">
                  <a:pos x="51" y="166"/>
                </a:cxn>
                <a:cxn ang="0">
                  <a:pos x="60" y="170"/>
                </a:cxn>
                <a:cxn ang="0">
                  <a:pos x="60" y="170"/>
                </a:cxn>
                <a:cxn ang="0">
                  <a:pos x="66" y="167"/>
                </a:cxn>
                <a:cxn ang="0">
                  <a:pos x="69" y="160"/>
                </a:cxn>
                <a:cxn ang="0">
                  <a:pos x="67" y="156"/>
                </a:cxn>
                <a:cxn ang="0">
                  <a:pos x="64" y="153"/>
                </a:cxn>
                <a:cxn ang="0">
                  <a:pos x="63" y="152"/>
                </a:cxn>
                <a:cxn ang="0">
                  <a:pos x="63" y="152"/>
                </a:cxn>
                <a:cxn ang="0">
                  <a:pos x="60" y="141"/>
                </a:cxn>
                <a:cxn ang="0">
                  <a:pos x="79" y="84"/>
                </a:cxn>
                <a:cxn ang="0">
                  <a:pos x="115" y="20"/>
                </a:cxn>
                <a:cxn ang="0">
                  <a:pos x="120" y="8"/>
                </a:cxn>
                <a:cxn ang="0">
                  <a:pos x="118" y="2"/>
                </a:cxn>
                <a:cxn ang="0">
                  <a:pos x="53" y="98"/>
                </a:cxn>
                <a:cxn ang="0">
                  <a:pos x="48" y="110"/>
                </a:cxn>
                <a:cxn ang="0">
                  <a:pos x="31" y="139"/>
                </a:cxn>
                <a:cxn ang="0">
                  <a:pos x="21" y="147"/>
                </a:cxn>
                <a:cxn ang="0">
                  <a:pos x="18" y="145"/>
                </a:cxn>
                <a:cxn ang="0">
                  <a:pos x="18" y="142"/>
                </a:cxn>
                <a:cxn ang="0">
                  <a:pos x="31" y="108"/>
                </a:cxn>
                <a:cxn ang="0">
                  <a:pos x="51" y="95"/>
                </a:cxn>
                <a:cxn ang="0">
                  <a:pos x="51" y="95"/>
                </a:cxn>
                <a:cxn ang="0">
                  <a:pos x="54" y="96"/>
                </a:cxn>
                <a:cxn ang="0">
                  <a:pos x="53" y="98"/>
                </a:cxn>
              </a:cxnLst>
              <a:rect l="0" t="0" r="r" b="b"/>
              <a:pathLst>
                <a:path w="120" h="170">
                  <a:moveTo>
                    <a:pt x="118" y="2"/>
                  </a:moveTo>
                  <a:cubicBezTo>
                    <a:pt x="117" y="1"/>
                    <a:pt x="115" y="0"/>
                    <a:pt x="112" y="0"/>
                  </a:cubicBezTo>
                  <a:cubicBezTo>
                    <a:pt x="108" y="0"/>
                    <a:pt x="105" y="2"/>
                    <a:pt x="102" y="7"/>
                  </a:cubicBezTo>
                  <a:cubicBezTo>
                    <a:pt x="99" y="10"/>
                    <a:pt x="93" y="19"/>
                    <a:pt x="86" y="33"/>
                  </a:cubicBezTo>
                  <a:cubicBezTo>
                    <a:pt x="78" y="46"/>
                    <a:pt x="69" y="62"/>
                    <a:pt x="61" y="80"/>
                  </a:cubicBezTo>
                  <a:cubicBezTo>
                    <a:pt x="58" y="79"/>
                    <a:pt x="55" y="78"/>
                    <a:pt x="52" y="78"/>
                  </a:cubicBezTo>
                  <a:cubicBezTo>
                    <a:pt x="39" y="78"/>
                    <a:pt x="27" y="86"/>
                    <a:pt x="16" y="100"/>
                  </a:cubicBezTo>
                  <a:cubicBezTo>
                    <a:pt x="6" y="115"/>
                    <a:pt x="0" y="130"/>
                    <a:pt x="0" y="145"/>
                  </a:cubicBezTo>
                  <a:cubicBezTo>
                    <a:pt x="0" y="150"/>
                    <a:pt x="1" y="154"/>
                    <a:pt x="4" y="159"/>
                  </a:cubicBezTo>
                  <a:cubicBezTo>
                    <a:pt x="7" y="165"/>
                    <a:pt x="12" y="168"/>
                    <a:pt x="18" y="168"/>
                  </a:cubicBezTo>
                  <a:cubicBezTo>
                    <a:pt x="27" y="168"/>
                    <a:pt x="35" y="161"/>
                    <a:pt x="43" y="148"/>
                  </a:cubicBezTo>
                  <a:cubicBezTo>
                    <a:pt x="44" y="149"/>
                    <a:pt x="44" y="151"/>
                    <a:pt x="44" y="152"/>
                  </a:cubicBezTo>
                  <a:cubicBezTo>
                    <a:pt x="45" y="157"/>
                    <a:pt x="47" y="162"/>
                    <a:pt x="51" y="166"/>
                  </a:cubicBezTo>
                  <a:cubicBezTo>
                    <a:pt x="54" y="168"/>
                    <a:pt x="57" y="170"/>
                    <a:pt x="60" y="170"/>
                  </a:cubicBezTo>
                  <a:cubicBezTo>
                    <a:pt x="60" y="170"/>
                    <a:pt x="60" y="170"/>
                    <a:pt x="60" y="170"/>
                  </a:cubicBezTo>
                  <a:cubicBezTo>
                    <a:pt x="62" y="170"/>
                    <a:pt x="64" y="169"/>
                    <a:pt x="66" y="167"/>
                  </a:cubicBezTo>
                  <a:cubicBezTo>
                    <a:pt x="68" y="165"/>
                    <a:pt x="69" y="163"/>
                    <a:pt x="69" y="160"/>
                  </a:cubicBezTo>
                  <a:cubicBezTo>
                    <a:pt x="69" y="159"/>
                    <a:pt x="69" y="157"/>
                    <a:pt x="67" y="156"/>
                  </a:cubicBezTo>
                  <a:cubicBezTo>
                    <a:pt x="66" y="155"/>
                    <a:pt x="65" y="154"/>
                    <a:pt x="64" y="153"/>
                  </a:cubicBezTo>
                  <a:cubicBezTo>
                    <a:pt x="64" y="153"/>
                    <a:pt x="63" y="152"/>
                    <a:pt x="63" y="152"/>
                  </a:cubicBezTo>
                  <a:cubicBezTo>
                    <a:pt x="63" y="152"/>
                    <a:pt x="63" y="152"/>
                    <a:pt x="63" y="152"/>
                  </a:cubicBezTo>
                  <a:cubicBezTo>
                    <a:pt x="61" y="149"/>
                    <a:pt x="60" y="146"/>
                    <a:pt x="60" y="141"/>
                  </a:cubicBezTo>
                  <a:cubicBezTo>
                    <a:pt x="60" y="129"/>
                    <a:pt x="66" y="110"/>
                    <a:pt x="79" y="84"/>
                  </a:cubicBezTo>
                  <a:cubicBezTo>
                    <a:pt x="90" y="62"/>
                    <a:pt x="102" y="41"/>
                    <a:pt x="115" y="20"/>
                  </a:cubicBezTo>
                  <a:cubicBezTo>
                    <a:pt x="119" y="14"/>
                    <a:pt x="120" y="11"/>
                    <a:pt x="120" y="8"/>
                  </a:cubicBezTo>
                  <a:cubicBezTo>
                    <a:pt x="120" y="6"/>
                    <a:pt x="120" y="4"/>
                    <a:pt x="118" y="2"/>
                  </a:cubicBezTo>
                  <a:close/>
                  <a:moveTo>
                    <a:pt x="53" y="98"/>
                  </a:moveTo>
                  <a:cubicBezTo>
                    <a:pt x="51" y="102"/>
                    <a:pt x="49" y="106"/>
                    <a:pt x="48" y="110"/>
                  </a:cubicBezTo>
                  <a:cubicBezTo>
                    <a:pt x="42" y="121"/>
                    <a:pt x="37" y="131"/>
                    <a:pt x="31" y="139"/>
                  </a:cubicBezTo>
                  <a:cubicBezTo>
                    <a:pt x="26" y="145"/>
                    <a:pt x="23" y="147"/>
                    <a:pt x="21" y="147"/>
                  </a:cubicBezTo>
                  <a:cubicBezTo>
                    <a:pt x="20" y="147"/>
                    <a:pt x="19" y="147"/>
                    <a:pt x="18" y="145"/>
                  </a:cubicBezTo>
                  <a:cubicBezTo>
                    <a:pt x="18" y="144"/>
                    <a:pt x="18" y="143"/>
                    <a:pt x="18" y="142"/>
                  </a:cubicBezTo>
                  <a:cubicBezTo>
                    <a:pt x="18" y="131"/>
                    <a:pt x="22" y="120"/>
                    <a:pt x="31" y="108"/>
                  </a:cubicBezTo>
                  <a:cubicBezTo>
                    <a:pt x="37" y="99"/>
                    <a:pt x="44" y="95"/>
                    <a:pt x="51" y="95"/>
                  </a:cubicBezTo>
                  <a:cubicBezTo>
                    <a:pt x="51" y="95"/>
                    <a:pt x="51" y="95"/>
                    <a:pt x="51" y="95"/>
                  </a:cubicBezTo>
                  <a:cubicBezTo>
                    <a:pt x="51" y="95"/>
                    <a:pt x="53" y="95"/>
                    <a:pt x="54" y="96"/>
                  </a:cubicBezTo>
                  <a:lnTo>
                    <a:pt x="53" y="98"/>
                  </a:lnTo>
                  <a:close/>
                </a:path>
              </a:pathLst>
            </a:custGeom>
            <a:solidFill>
              <a:srgbClr val="F5F5F5"/>
            </a:solidFill>
            <a:ln w="9525">
              <a:noFill/>
              <a:round/>
              <a:headEnd/>
              <a:tailEnd/>
            </a:ln>
          </p:spPr>
          <p:txBody>
            <a:bodyPr/>
            <a:lstStyle/>
            <a:p>
              <a:pPr>
                <a:defRPr/>
              </a:pPr>
              <a:endParaRPr lang="zh-CN" altLang="en-US"/>
            </a:p>
          </p:txBody>
        </p:sp>
        <p:sp>
          <p:nvSpPr>
            <p:cNvPr id="5136" name="未知"/>
            <p:cNvSpPr>
              <a:spLocks/>
            </p:cNvSpPr>
            <p:nvPr userDrawn="1"/>
          </p:nvSpPr>
          <p:spPr bwMode="auto">
            <a:xfrm>
              <a:off x="1242" y="96"/>
              <a:ext cx="265" cy="365"/>
            </a:xfrm>
            <a:custGeom>
              <a:avLst/>
              <a:gdLst/>
              <a:ahLst/>
              <a:cxnLst>
                <a:cxn ang="0">
                  <a:pos x="130" y="3"/>
                </a:cxn>
                <a:cxn ang="0">
                  <a:pos x="124" y="0"/>
                </a:cxn>
                <a:cxn ang="0">
                  <a:pos x="112" y="8"/>
                </a:cxn>
                <a:cxn ang="0">
                  <a:pos x="93" y="33"/>
                </a:cxn>
                <a:cxn ang="0">
                  <a:pos x="57" y="75"/>
                </a:cxn>
                <a:cxn ang="0">
                  <a:pos x="36" y="94"/>
                </a:cxn>
                <a:cxn ang="0">
                  <a:pos x="21" y="102"/>
                </a:cxn>
                <a:cxn ang="0">
                  <a:pos x="19" y="101"/>
                </a:cxn>
                <a:cxn ang="0">
                  <a:pos x="19" y="99"/>
                </a:cxn>
                <a:cxn ang="0">
                  <a:pos x="29" y="71"/>
                </a:cxn>
                <a:cxn ang="0">
                  <a:pos x="54" y="38"/>
                </a:cxn>
                <a:cxn ang="0">
                  <a:pos x="70" y="24"/>
                </a:cxn>
                <a:cxn ang="0">
                  <a:pos x="76" y="20"/>
                </a:cxn>
                <a:cxn ang="0">
                  <a:pos x="79" y="13"/>
                </a:cxn>
                <a:cxn ang="0">
                  <a:pos x="77" y="8"/>
                </a:cxn>
                <a:cxn ang="0">
                  <a:pos x="72" y="6"/>
                </a:cxn>
                <a:cxn ang="0">
                  <a:pos x="44" y="26"/>
                </a:cxn>
                <a:cxn ang="0">
                  <a:pos x="13" y="65"/>
                </a:cxn>
                <a:cxn ang="0">
                  <a:pos x="0" y="104"/>
                </a:cxn>
                <a:cxn ang="0">
                  <a:pos x="3" y="113"/>
                </a:cxn>
                <a:cxn ang="0">
                  <a:pos x="15" y="122"/>
                </a:cxn>
                <a:cxn ang="0">
                  <a:pos x="29" y="117"/>
                </a:cxn>
                <a:cxn ang="0">
                  <a:pos x="43" y="105"/>
                </a:cxn>
                <a:cxn ang="0">
                  <a:pos x="55" y="94"/>
                </a:cxn>
                <a:cxn ang="0">
                  <a:pos x="48" y="106"/>
                </a:cxn>
                <a:cxn ang="0">
                  <a:pos x="26" y="149"/>
                </a:cxn>
                <a:cxn ang="0">
                  <a:pos x="19" y="174"/>
                </a:cxn>
                <a:cxn ang="0">
                  <a:pos x="21" y="180"/>
                </a:cxn>
                <a:cxn ang="0">
                  <a:pos x="26" y="182"/>
                </a:cxn>
                <a:cxn ang="0">
                  <a:pos x="27" y="182"/>
                </a:cxn>
                <a:cxn ang="0">
                  <a:pos x="33" y="179"/>
                </a:cxn>
                <a:cxn ang="0">
                  <a:pos x="39" y="166"/>
                </a:cxn>
                <a:cxn ang="0">
                  <a:pos x="56" y="128"/>
                </a:cxn>
                <a:cxn ang="0">
                  <a:pos x="83" y="78"/>
                </a:cxn>
                <a:cxn ang="0">
                  <a:pos x="127" y="20"/>
                </a:cxn>
                <a:cxn ang="0">
                  <a:pos x="132" y="9"/>
                </a:cxn>
                <a:cxn ang="0">
                  <a:pos x="130" y="3"/>
                </a:cxn>
              </a:cxnLst>
              <a:rect l="0" t="0" r="r" b="b"/>
              <a:pathLst>
                <a:path w="132" h="182">
                  <a:moveTo>
                    <a:pt x="130" y="3"/>
                  </a:moveTo>
                  <a:cubicBezTo>
                    <a:pt x="128" y="1"/>
                    <a:pt x="126" y="0"/>
                    <a:pt x="124" y="0"/>
                  </a:cubicBezTo>
                  <a:cubicBezTo>
                    <a:pt x="120" y="0"/>
                    <a:pt x="117" y="3"/>
                    <a:pt x="112" y="8"/>
                  </a:cubicBezTo>
                  <a:cubicBezTo>
                    <a:pt x="107" y="14"/>
                    <a:pt x="100" y="23"/>
                    <a:pt x="93" y="33"/>
                  </a:cubicBezTo>
                  <a:cubicBezTo>
                    <a:pt x="85" y="44"/>
                    <a:pt x="73" y="58"/>
                    <a:pt x="57" y="75"/>
                  </a:cubicBezTo>
                  <a:cubicBezTo>
                    <a:pt x="52" y="81"/>
                    <a:pt x="45" y="87"/>
                    <a:pt x="36" y="94"/>
                  </a:cubicBezTo>
                  <a:cubicBezTo>
                    <a:pt x="29" y="100"/>
                    <a:pt x="23" y="102"/>
                    <a:pt x="21" y="102"/>
                  </a:cubicBezTo>
                  <a:cubicBezTo>
                    <a:pt x="20" y="102"/>
                    <a:pt x="20" y="102"/>
                    <a:pt x="19" y="101"/>
                  </a:cubicBezTo>
                  <a:cubicBezTo>
                    <a:pt x="19" y="100"/>
                    <a:pt x="19" y="100"/>
                    <a:pt x="19" y="99"/>
                  </a:cubicBezTo>
                  <a:cubicBezTo>
                    <a:pt x="19" y="94"/>
                    <a:pt x="22" y="85"/>
                    <a:pt x="29" y="71"/>
                  </a:cubicBezTo>
                  <a:cubicBezTo>
                    <a:pt x="35" y="60"/>
                    <a:pt x="43" y="48"/>
                    <a:pt x="54" y="38"/>
                  </a:cubicBezTo>
                  <a:cubicBezTo>
                    <a:pt x="60" y="32"/>
                    <a:pt x="66" y="27"/>
                    <a:pt x="70" y="24"/>
                  </a:cubicBezTo>
                  <a:cubicBezTo>
                    <a:pt x="73" y="23"/>
                    <a:pt x="75" y="21"/>
                    <a:pt x="76" y="20"/>
                  </a:cubicBezTo>
                  <a:cubicBezTo>
                    <a:pt x="78" y="18"/>
                    <a:pt x="79" y="16"/>
                    <a:pt x="79" y="13"/>
                  </a:cubicBezTo>
                  <a:cubicBezTo>
                    <a:pt x="79" y="11"/>
                    <a:pt x="78" y="9"/>
                    <a:pt x="77" y="8"/>
                  </a:cubicBezTo>
                  <a:cubicBezTo>
                    <a:pt x="76" y="7"/>
                    <a:pt x="74" y="6"/>
                    <a:pt x="72" y="6"/>
                  </a:cubicBezTo>
                  <a:cubicBezTo>
                    <a:pt x="65" y="6"/>
                    <a:pt x="57" y="13"/>
                    <a:pt x="44" y="26"/>
                  </a:cubicBezTo>
                  <a:cubicBezTo>
                    <a:pt x="31" y="38"/>
                    <a:pt x="20" y="51"/>
                    <a:pt x="13" y="65"/>
                  </a:cubicBezTo>
                  <a:cubicBezTo>
                    <a:pt x="5" y="80"/>
                    <a:pt x="0" y="93"/>
                    <a:pt x="0" y="104"/>
                  </a:cubicBezTo>
                  <a:cubicBezTo>
                    <a:pt x="0" y="107"/>
                    <a:pt x="1" y="110"/>
                    <a:pt x="3" y="113"/>
                  </a:cubicBezTo>
                  <a:cubicBezTo>
                    <a:pt x="5" y="119"/>
                    <a:pt x="10" y="122"/>
                    <a:pt x="15" y="122"/>
                  </a:cubicBezTo>
                  <a:cubicBezTo>
                    <a:pt x="20" y="122"/>
                    <a:pt x="25" y="120"/>
                    <a:pt x="29" y="117"/>
                  </a:cubicBezTo>
                  <a:cubicBezTo>
                    <a:pt x="33" y="114"/>
                    <a:pt x="38" y="110"/>
                    <a:pt x="43" y="105"/>
                  </a:cubicBezTo>
                  <a:cubicBezTo>
                    <a:pt x="48" y="101"/>
                    <a:pt x="52" y="98"/>
                    <a:pt x="55" y="94"/>
                  </a:cubicBezTo>
                  <a:cubicBezTo>
                    <a:pt x="53" y="98"/>
                    <a:pt x="51" y="102"/>
                    <a:pt x="48" y="106"/>
                  </a:cubicBezTo>
                  <a:cubicBezTo>
                    <a:pt x="40" y="120"/>
                    <a:pt x="32" y="135"/>
                    <a:pt x="26" y="149"/>
                  </a:cubicBezTo>
                  <a:cubicBezTo>
                    <a:pt x="21" y="162"/>
                    <a:pt x="19" y="170"/>
                    <a:pt x="19" y="174"/>
                  </a:cubicBezTo>
                  <a:cubicBezTo>
                    <a:pt x="19" y="176"/>
                    <a:pt x="19" y="178"/>
                    <a:pt x="21" y="180"/>
                  </a:cubicBezTo>
                  <a:cubicBezTo>
                    <a:pt x="22" y="181"/>
                    <a:pt x="24" y="182"/>
                    <a:pt x="26" y="182"/>
                  </a:cubicBezTo>
                  <a:cubicBezTo>
                    <a:pt x="26" y="182"/>
                    <a:pt x="26" y="182"/>
                    <a:pt x="27" y="182"/>
                  </a:cubicBezTo>
                  <a:cubicBezTo>
                    <a:pt x="29" y="182"/>
                    <a:pt x="32" y="181"/>
                    <a:pt x="33" y="179"/>
                  </a:cubicBezTo>
                  <a:cubicBezTo>
                    <a:pt x="36" y="177"/>
                    <a:pt x="37" y="173"/>
                    <a:pt x="39" y="166"/>
                  </a:cubicBezTo>
                  <a:cubicBezTo>
                    <a:pt x="41" y="160"/>
                    <a:pt x="46" y="147"/>
                    <a:pt x="56" y="128"/>
                  </a:cubicBezTo>
                  <a:cubicBezTo>
                    <a:pt x="63" y="111"/>
                    <a:pt x="73" y="94"/>
                    <a:pt x="83" y="78"/>
                  </a:cubicBezTo>
                  <a:cubicBezTo>
                    <a:pt x="90" y="68"/>
                    <a:pt x="105" y="49"/>
                    <a:pt x="127" y="20"/>
                  </a:cubicBezTo>
                  <a:cubicBezTo>
                    <a:pt x="130" y="16"/>
                    <a:pt x="132" y="12"/>
                    <a:pt x="132" y="9"/>
                  </a:cubicBezTo>
                  <a:cubicBezTo>
                    <a:pt x="132" y="7"/>
                    <a:pt x="131" y="5"/>
                    <a:pt x="130" y="3"/>
                  </a:cubicBezTo>
                  <a:close/>
                </a:path>
              </a:pathLst>
            </a:custGeom>
            <a:solidFill>
              <a:srgbClr val="F5F5F5"/>
            </a:solidFill>
            <a:ln w="9525">
              <a:noFill/>
              <a:round/>
              <a:headEnd/>
              <a:tailEnd/>
            </a:ln>
          </p:spPr>
          <p:txBody>
            <a:bodyPr/>
            <a:lstStyle/>
            <a:p>
              <a:pPr>
                <a:defRPr/>
              </a:pPr>
              <a:endParaRPr lang="zh-CN" altLang="en-US"/>
            </a:p>
          </p:txBody>
        </p:sp>
        <p:sp>
          <p:nvSpPr>
            <p:cNvPr id="5137" name="未知"/>
            <p:cNvSpPr>
              <a:spLocks noEditPoints="1"/>
            </p:cNvSpPr>
            <p:nvPr userDrawn="1"/>
          </p:nvSpPr>
          <p:spPr bwMode="auto">
            <a:xfrm>
              <a:off x="1402" y="258"/>
              <a:ext cx="125" cy="169"/>
            </a:xfrm>
            <a:custGeom>
              <a:avLst/>
              <a:gdLst/>
              <a:ahLst/>
              <a:cxnLst>
                <a:cxn ang="0">
                  <a:pos x="59" y="4"/>
                </a:cxn>
                <a:cxn ang="0">
                  <a:pos x="50" y="0"/>
                </a:cxn>
                <a:cxn ang="0">
                  <a:pos x="35" y="6"/>
                </a:cxn>
                <a:cxn ang="0">
                  <a:pos x="11" y="33"/>
                </a:cxn>
                <a:cxn ang="0">
                  <a:pos x="0" y="67"/>
                </a:cxn>
                <a:cxn ang="0">
                  <a:pos x="2" y="76"/>
                </a:cxn>
                <a:cxn ang="0">
                  <a:pos x="14" y="84"/>
                </a:cxn>
                <a:cxn ang="0">
                  <a:pos x="14" y="84"/>
                </a:cxn>
                <a:cxn ang="0">
                  <a:pos x="47" y="56"/>
                </a:cxn>
                <a:cxn ang="0">
                  <a:pos x="62" y="14"/>
                </a:cxn>
                <a:cxn ang="0">
                  <a:pos x="59" y="4"/>
                </a:cxn>
                <a:cxn ang="0">
                  <a:pos x="39" y="46"/>
                </a:cxn>
                <a:cxn ang="0">
                  <a:pos x="39" y="46"/>
                </a:cxn>
                <a:cxn ang="0">
                  <a:pos x="37" y="37"/>
                </a:cxn>
                <a:cxn ang="0">
                  <a:pos x="34" y="41"/>
                </a:cxn>
                <a:cxn ang="0">
                  <a:pos x="32" y="44"/>
                </a:cxn>
                <a:cxn ang="0">
                  <a:pos x="35" y="48"/>
                </a:cxn>
                <a:cxn ang="0">
                  <a:pos x="34" y="51"/>
                </a:cxn>
                <a:cxn ang="0">
                  <a:pos x="29" y="58"/>
                </a:cxn>
                <a:cxn ang="0">
                  <a:pos x="19" y="66"/>
                </a:cxn>
                <a:cxn ang="0">
                  <a:pos x="16" y="65"/>
                </a:cxn>
                <a:cxn ang="0">
                  <a:pos x="16" y="62"/>
                </a:cxn>
                <a:cxn ang="0">
                  <a:pos x="21" y="44"/>
                </a:cxn>
                <a:cxn ang="0">
                  <a:pos x="36" y="24"/>
                </a:cxn>
                <a:cxn ang="0">
                  <a:pos x="46" y="17"/>
                </a:cxn>
                <a:cxn ang="0">
                  <a:pos x="46" y="17"/>
                </a:cxn>
                <a:cxn ang="0">
                  <a:pos x="47" y="18"/>
                </a:cxn>
                <a:cxn ang="0">
                  <a:pos x="47" y="19"/>
                </a:cxn>
                <a:cxn ang="0">
                  <a:pos x="37" y="37"/>
                </a:cxn>
              </a:cxnLst>
              <a:rect l="0" t="0" r="r" b="b"/>
              <a:pathLst>
                <a:path w="62" h="84">
                  <a:moveTo>
                    <a:pt x="59" y="4"/>
                  </a:moveTo>
                  <a:cubicBezTo>
                    <a:pt x="57" y="1"/>
                    <a:pt x="54" y="0"/>
                    <a:pt x="50" y="0"/>
                  </a:cubicBezTo>
                  <a:cubicBezTo>
                    <a:pt x="45" y="0"/>
                    <a:pt x="40" y="2"/>
                    <a:pt x="35" y="6"/>
                  </a:cubicBezTo>
                  <a:cubicBezTo>
                    <a:pt x="25" y="12"/>
                    <a:pt x="17" y="21"/>
                    <a:pt x="11" y="33"/>
                  </a:cubicBezTo>
                  <a:cubicBezTo>
                    <a:pt x="4" y="45"/>
                    <a:pt x="0" y="56"/>
                    <a:pt x="0" y="67"/>
                  </a:cubicBezTo>
                  <a:cubicBezTo>
                    <a:pt x="0" y="71"/>
                    <a:pt x="0" y="73"/>
                    <a:pt x="2" y="76"/>
                  </a:cubicBezTo>
                  <a:cubicBezTo>
                    <a:pt x="4" y="81"/>
                    <a:pt x="8" y="84"/>
                    <a:pt x="14" y="84"/>
                  </a:cubicBezTo>
                  <a:cubicBezTo>
                    <a:pt x="14" y="84"/>
                    <a:pt x="14" y="84"/>
                    <a:pt x="14" y="84"/>
                  </a:cubicBezTo>
                  <a:cubicBezTo>
                    <a:pt x="25" y="84"/>
                    <a:pt x="36" y="74"/>
                    <a:pt x="47" y="56"/>
                  </a:cubicBezTo>
                  <a:cubicBezTo>
                    <a:pt x="57" y="39"/>
                    <a:pt x="62" y="26"/>
                    <a:pt x="62" y="14"/>
                  </a:cubicBezTo>
                  <a:cubicBezTo>
                    <a:pt x="62" y="10"/>
                    <a:pt x="61" y="6"/>
                    <a:pt x="59" y="4"/>
                  </a:cubicBezTo>
                  <a:close/>
                  <a:moveTo>
                    <a:pt x="39" y="46"/>
                  </a:moveTo>
                  <a:cubicBezTo>
                    <a:pt x="39" y="46"/>
                    <a:pt x="39" y="46"/>
                    <a:pt x="39" y="46"/>
                  </a:cubicBezTo>
                  <a:close/>
                  <a:moveTo>
                    <a:pt x="37" y="37"/>
                  </a:moveTo>
                  <a:cubicBezTo>
                    <a:pt x="36" y="39"/>
                    <a:pt x="35" y="40"/>
                    <a:pt x="34" y="41"/>
                  </a:cubicBezTo>
                  <a:cubicBezTo>
                    <a:pt x="33" y="42"/>
                    <a:pt x="33" y="42"/>
                    <a:pt x="32" y="44"/>
                  </a:cubicBezTo>
                  <a:cubicBezTo>
                    <a:pt x="33" y="46"/>
                    <a:pt x="34" y="47"/>
                    <a:pt x="35" y="48"/>
                  </a:cubicBezTo>
                  <a:cubicBezTo>
                    <a:pt x="35" y="49"/>
                    <a:pt x="34" y="50"/>
                    <a:pt x="34" y="51"/>
                  </a:cubicBezTo>
                  <a:cubicBezTo>
                    <a:pt x="33" y="53"/>
                    <a:pt x="31" y="56"/>
                    <a:pt x="29" y="58"/>
                  </a:cubicBezTo>
                  <a:cubicBezTo>
                    <a:pt x="25" y="64"/>
                    <a:pt x="21" y="66"/>
                    <a:pt x="19" y="66"/>
                  </a:cubicBezTo>
                  <a:cubicBezTo>
                    <a:pt x="18" y="66"/>
                    <a:pt x="17" y="66"/>
                    <a:pt x="16" y="65"/>
                  </a:cubicBezTo>
                  <a:cubicBezTo>
                    <a:pt x="16" y="64"/>
                    <a:pt x="16" y="63"/>
                    <a:pt x="16" y="62"/>
                  </a:cubicBezTo>
                  <a:cubicBezTo>
                    <a:pt x="16" y="58"/>
                    <a:pt x="18" y="51"/>
                    <a:pt x="21" y="44"/>
                  </a:cubicBezTo>
                  <a:cubicBezTo>
                    <a:pt x="25" y="37"/>
                    <a:pt x="29" y="31"/>
                    <a:pt x="36" y="24"/>
                  </a:cubicBezTo>
                  <a:cubicBezTo>
                    <a:pt x="40" y="20"/>
                    <a:pt x="44" y="17"/>
                    <a:pt x="46" y="17"/>
                  </a:cubicBezTo>
                  <a:cubicBezTo>
                    <a:pt x="46" y="17"/>
                    <a:pt x="46" y="17"/>
                    <a:pt x="46" y="17"/>
                  </a:cubicBezTo>
                  <a:cubicBezTo>
                    <a:pt x="46" y="18"/>
                    <a:pt x="46" y="18"/>
                    <a:pt x="47" y="18"/>
                  </a:cubicBezTo>
                  <a:cubicBezTo>
                    <a:pt x="47" y="19"/>
                    <a:pt x="47" y="19"/>
                    <a:pt x="47" y="19"/>
                  </a:cubicBezTo>
                  <a:cubicBezTo>
                    <a:pt x="47" y="23"/>
                    <a:pt x="44" y="29"/>
                    <a:pt x="37" y="37"/>
                  </a:cubicBezTo>
                  <a:close/>
                </a:path>
              </a:pathLst>
            </a:custGeom>
            <a:solidFill>
              <a:srgbClr val="F5F5F5"/>
            </a:solidFill>
            <a:ln w="9525">
              <a:noFill/>
              <a:round/>
              <a:headEnd/>
              <a:tailEnd/>
            </a:ln>
          </p:spPr>
          <p:txBody>
            <a:bodyPr/>
            <a:lstStyle/>
            <a:p>
              <a:pPr>
                <a:defRPr/>
              </a:pPr>
              <a:endParaRPr lang="zh-CN" altLang="en-US"/>
            </a:p>
          </p:txBody>
        </p:sp>
        <p:sp>
          <p:nvSpPr>
            <p:cNvPr id="5138" name="未知"/>
            <p:cNvSpPr>
              <a:spLocks/>
            </p:cNvSpPr>
            <p:nvPr userDrawn="1"/>
          </p:nvSpPr>
          <p:spPr bwMode="auto">
            <a:xfrm>
              <a:off x="1518" y="278"/>
              <a:ext cx="126" cy="154"/>
            </a:xfrm>
            <a:custGeom>
              <a:avLst/>
              <a:gdLst/>
              <a:ahLst/>
              <a:cxnLst>
                <a:cxn ang="0">
                  <a:pos x="59" y="63"/>
                </a:cxn>
                <a:cxn ang="0">
                  <a:pos x="53" y="59"/>
                </a:cxn>
                <a:cxn ang="0">
                  <a:pos x="49" y="47"/>
                </a:cxn>
                <a:cxn ang="0">
                  <a:pos x="54" y="31"/>
                </a:cxn>
                <a:cxn ang="0">
                  <a:pos x="63" y="10"/>
                </a:cxn>
                <a:cxn ang="0">
                  <a:pos x="61" y="5"/>
                </a:cxn>
                <a:cxn ang="0">
                  <a:pos x="56" y="3"/>
                </a:cxn>
                <a:cxn ang="0">
                  <a:pos x="48" y="8"/>
                </a:cxn>
                <a:cxn ang="0">
                  <a:pos x="42" y="19"/>
                </a:cxn>
                <a:cxn ang="0">
                  <a:pos x="32" y="39"/>
                </a:cxn>
                <a:cxn ang="0">
                  <a:pos x="17" y="56"/>
                </a:cxn>
                <a:cxn ang="0">
                  <a:pos x="16" y="56"/>
                </a:cxn>
                <a:cxn ang="0">
                  <a:pos x="16" y="54"/>
                </a:cxn>
                <a:cxn ang="0">
                  <a:pos x="22" y="37"/>
                </a:cxn>
                <a:cxn ang="0">
                  <a:pos x="37" y="15"/>
                </a:cxn>
                <a:cxn ang="0">
                  <a:pos x="42" y="7"/>
                </a:cxn>
                <a:cxn ang="0">
                  <a:pos x="40" y="3"/>
                </a:cxn>
                <a:cxn ang="0">
                  <a:pos x="35" y="0"/>
                </a:cxn>
                <a:cxn ang="0">
                  <a:pos x="26" y="5"/>
                </a:cxn>
                <a:cxn ang="0">
                  <a:pos x="13" y="20"/>
                </a:cxn>
                <a:cxn ang="0">
                  <a:pos x="0" y="57"/>
                </a:cxn>
                <a:cxn ang="0">
                  <a:pos x="2" y="67"/>
                </a:cxn>
                <a:cxn ang="0">
                  <a:pos x="13" y="73"/>
                </a:cxn>
                <a:cxn ang="0">
                  <a:pos x="29" y="65"/>
                </a:cxn>
                <a:cxn ang="0">
                  <a:pos x="35" y="57"/>
                </a:cxn>
                <a:cxn ang="0">
                  <a:pos x="35" y="58"/>
                </a:cxn>
                <a:cxn ang="0">
                  <a:pos x="41" y="72"/>
                </a:cxn>
                <a:cxn ang="0">
                  <a:pos x="54" y="77"/>
                </a:cxn>
                <a:cxn ang="0">
                  <a:pos x="54" y="77"/>
                </a:cxn>
                <a:cxn ang="0">
                  <a:pos x="60" y="75"/>
                </a:cxn>
                <a:cxn ang="0">
                  <a:pos x="62" y="70"/>
                </a:cxn>
                <a:cxn ang="0">
                  <a:pos x="59" y="63"/>
                </a:cxn>
              </a:cxnLst>
              <a:rect l="0" t="0" r="r" b="b"/>
              <a:pathLst>
                <a:path w="63" h="77">
                  <a:moveTo>
                    <a:pt x="59" y="63"/>
                  </a:moveTo>
                  <a:cubicBezTo>
                    <a:pt x="55" y="61"/>
                    <a:pt x="53" y="59"/>
                    <a:pt x="53" y="59"/>
                  </a:cubicBezTo>
                  <a:cubicBezTo>
                    <a:pt x="50" y="56"/>
                    <a:pt x="49" y="52"/>
                    <a:pt x="49" y="47"/>
                  </a:cubicBezTo>
                  <a:cubicBezTo>
                    <a:pt x="49" y="43"/>
                    <a:pt x="51" y="38"/>
                    <a:pt x="54" y="31"/>
                  </a:cubicBezTo>
                  <a:cubicBezTo>
                    <a:pt x="60" y="21"/>
                    <a:pt x="63" y="14"/>
                    <a:pt x="63" y="10"/>
                  </a:cubicBezTo>
                  <a:cubicBezTo>
                    <a:pt x="63" y="8"/>
                    <a:pt x="62" y="7"/>
                    <a:pt x="61" y="5"/>
                  </a:cubicBezTo>
                  <a:cubicBezTo>
                    <a:pt x="60" y="4"/>
                    <a:pt x="58" y="3"/>
                    <a:pt x="56" y="3"/>
                  </a:cubicBezTo>
                  <a:cubicBezTo>
                    <a:pt x="53" y="3"/>
                    <a:pt x="50" y="5"/>
                    <a:pt x="48" y="8"/>
                  </a:cubicBezTo>
                  <a:cubicBezTo>
                    <a:pt x="45" y="11"/>
                    <a:pt x="43" y="15"/>
                    <a:pt x="42" y="19"/>
                  </a:cubicBezTo>
                  <a:cubicBezTo>
                    <a:pt x="39" y="27"/>
                    <a:pt x="36" y="33"/>
                    <a:pt x="32" y="39"/>
                  </a:cubicBezTo>
                  <a:cubicBezTo>
                    <a:pt x="25" y="51"/>
                    <a:pt x="19" y="56"/>
                    <a:pt x="17" y="56"/>
                  </a:cubicBezTo>
                  <a:cubicBezTo>
                    <a:pt x="16" y="56"/>
                    <a:pt x="16" y="56"/>
                    <a:pt x="16" y="56"/>
                  </a:cubicBezTo>
                  <a:cubicBezTo>
                    <a:pt x="16" y="56"/>
                    <a:pt x="16" y="55"/>
                    <a:pt x="16" y="54"/>
                  </a:cubicBezTo>
                  <a:cubicBezTo>
                    <a:pt x="16" y="51"/>
                    <a:pt x="18" y="45"/>
                    <a:pt x="22" y="37"/>
                  </a:cubicBezTo>
                  <a:cubicBezTo>
                    <a:pt x="25" y="31"/>
                    <a:pt x="30" y="23"/>
                    <a:pt x="37" y="15"/>
                  </a:cubicBezTo>
                  <a:cubicBezTo>
                    <a:pt x="40" y="12"/>
                    <a:pt x="42" y="9"/>
                    <a:pt x="42" y="7"/>
                  </a:cubicBezTo>
                  <a:cubicBezTo>
                    <a:pt x="42" y="5"/>
                    <a:pt x="41" y="4"/>
                    <a:pt x="40" y="3"/>
                  </a:cubicBezTo>
                  <a:cubicBezTo>
                    <a:pt x="39" y="1"/>
                    <a:pt x="37" y="0"/>
                    <a:pt x="35" y="0"/>
                  </a:cubicBezTo>
                  <a:cubicBezTo>
                    <a:pt x="32" y="0"/>
                    <a:pt x="29" y="2"/>
                    <a:pt x="26" y="5"/>
                  </a:cubicBezTo>
                  <a:cubicBezTo>
                    <a:pt x="22" y="8"/>
                    <a:pt x="18" y="13"/>
                    <a:pt x="13" y="20"/>
                  </a:cubicBezTo>
                  <a:cubicBezTo>
                    <a:pt x="5" y="33"/>
                    <a:pt x="0" y="46"/>
                    <a:pt x="0" y="57"/>
                  </a:cubicBezTo>
                  <a:cubicBezTo>
                    <a:pt x="0" y="60"/>
                    <a:pt x="1" y="64"/>
                    <a:pt x="2" y="67"/>
                  </a:cubicBezTo>
                  <a:cubicBezTo>
                    <a:pt x="5" y="71"/>
                    <a:pt x="9" y="73"/>
                    <a:pt x="13" y="73"/>
                  </a:cubicBezTo>
                  <a:cubicBezTo>
                    <a:pt x="19" y="73"/>
                    <a:pt x="24" y="70"/>
                    <a:pt x="29" y="65"/>
                  </a:cubicBezTo>
                  <a:cubicBezTo>
                    <a:pt x="31" y="63"/>
                    <a:pt x="33" y="60"/>
                    <a:pt x="35" y="57"/>
                  </a:cubicBezTo>
                  <a:cubicBezTo>
                    <a:pt x="35" y="58"/>
                    <a:pt x="35" y="58"/>
                    <a:pt x="35" y="58"/>
                  </a:cubicBezTo>
                  <a:cubicBezTo>
                    <a:pt x="36" y="64"/>
                    <a:pt x="38" y="69"/>
                    <a:pt x="41" y="72"/>
                  </a:cubicBezTo>
                  <a:cubicBezTo>
                    <a:pt x="45" y="75"/>
                    <a:pt x="49" y="77"/>
                    <a:pt x="54" y="77"/>
                  </a:cubicBezTo>
                  <a:cubicBezTo>
                    <a:pt x="54" y="77"/>
                    <a:pt x="54" y="77"/>
                    <a:pt x="54" y="77"/>
                  </a:cubicBezTo>
                  <a:cubicBezTo>
                    <a:pt x="56" y="77"/>
                    <a:pt x="58" y="77"/>
                    <a:pt x="60" y="75"/>
                  </a:cubicBezTo>
                  <a:cubicBezTo>
                    <a:pt x="61" y="74"/>
                    <a:pt x="62" y="72"/>
                    <a:pt x="62" y="70"/>
                  </a:cubicBezTo>
                  <a:cubicBezTo>
                    <a:pt x="62" y="67"/>
                    <a:pt x="61" y="64"/>
                    <a:pt x="59" y="63"/>
                  </a:cubicBezTo>
                  <a:close/>
                </a:path>
              </a:pathLst>
            </a:custGeom>
            <a:solidFill>
              <a:srgbClr val="F5F5F5"/>
            </a:solidFill>
            <a:ln w="9525">
              <a:noFill/>
              <a:round/>
              <a:headEnd/>
              <a:tailEnd/>
            </a:ln>
          </p:spPr>
          <p:txBody>
            <a:bodyPr/>
            <a:lstStyle/>
            <a:p>
              <a:pPr>
                <a:defRPr/>
              </a:pPr>
              <a:endParaRPr lang="zh-CN" altLang="en-US"/>
            </a:p>
          </p:txBody>
        </p:sp>
        <p:sp>
          <p:nvSpPr>
            <p:cNvPr id="5139" name="未知"/>
            <p:cNvSpPr>
              <a:spLocks/>
            </p:cNvSpPr>
            <p:nvPr userDrawn="1"/>
          </p:nvSpPr>
          <p:spPr bwMode="auto">
            <a:xfrm>
              <a:off x="1642" y="266"/>
              <a:ext cx="182" cy="169"/>
            </a:xfrm>
            <a:custGeom>
              <a:avLst/>
              <a:gdLst/>
              <a:ahLst/>
              <a:cxnLst>
                <a:cxn ang="0">
                  <a:pos x="89" y="20"/>
                </a:cxn>
                <a:cxn ang="0">
                  <a:pos x="86" y="18"/>
                </a:cxn>
                <a:cxn ang="0">
                  <a:pos x="81" y="20"/>
                </a:cxn>
                <a:cxn ang="0">
                  <a:pos x="64" y="28"/>
                </a:cxn>
                <a:cxn ang="0">
                  <a:pos x="63" y="28"/>
                </a:cxn>
                <a:cxn ang="0">
                  <a:pos x="63" y="28"/>
                </a:cxn>
                <a:cxn ang="0">
                  <a:pos x="63" y="28"/>
                </a:cxn>
                <a:cxn ang="0">
                  <a:pos x="75" y="15"/>
                </a:cxn>
                <a:cxn ang="0">
                  <a:pos x="80" y="7"/>
                </a:cxn>
                <a:cxn ang="0">
                  <a:pos x="79" y="3"/>
                </a:cxn>
                <a:cxn ang="0">
                  <a:pos x="73" y="0"/>
                </a:cxn>
                <a:cxn ang="0">
                  <a:pos x="68" y="2"/>
                </a:cxn>
                <a:cxn ang="0">
                  <a:pos x="56" y="10"/>
                </a:cxn>
                <a:cxn ang="0">
                  <a:pos x="41" y="23"/>
                </a:cxn>
                <a:cxn ang="0">
                  <a:pos x="47" y="15"/>
                </a:cxn>
                <a:cxn ang="0">
                  <a:pos x="50" y="9"/>
                </a:cxn>
                <a:cxn ang="0">
                  <a:pos x="47" y="4"/>
                </a:cxn>
                <a:cxn ang="0">
                  <a:pos x="43" y="3"/>
                </a:cxn>
                <a:cxn ang="0">
                  <a:pos x="30" y="13"/>
                </a:cxn>
                <a:cxn ang="0">
                  <a:pos x="8" y="54"/>
                </a:cxn>
                <a:cxn ang="0">
                  <a:pos x="0" y="77"/>
                </a:cxn>
                <a:cxn ang="0">
                  <a:pos x="2" y="82"/>
                </a:cxn>
                <a:cxn ang="0">
                  <a:pos x="7" y="84"/>
                </a:cxn>
                <a:cxn ang="0">
                  <a:pos x="16" y="77"/>
                </a:cxn>
                <a:cxn ang="0">
                  <a:pos x="30" y="52"/>
                </a:cxn>
                <a:cxn ang="0">
                  <a:pos x="47" y="34"/>
                </a:cxn>
                <a:cxn ang="0">
                  <a:pos x="46" y="35"/>
                </a:cxn>
                <a:cxn ang="0">
                  <a:pos x="50" y="42"/>
                </a:cxn>
                <a:cxn ang="0">
                  <a:pos x="59" y="45"/>
                </a:cxn>
                <a:cxn ang="0">
                  <a:pos x="80" y="36"/>
                </a:cxn>
                <a:cxn ang="0">
                  <a:pos x="91" y="24"/>
                </a:cxn>
                <a:cxn ang="0">
                  <a:pos x="89" y="20"/>
                </a:cxn>
              </a:cxnLst>
              <a:rect l="0" t="0" r="r" b="b"/>
              <a:pathLst>
                <a:path w="91" h="84">
                  <a:moveTo>
                    <a:pt x="89" y="20"/>
                  </a:moveTo>
                  <a:cubicBezTo>
                    <a:pt x="88" y="19"/>
                    <a:pt x="87" y="18"/>
                    <a:pt x="86" y="18"/>
                  </a:cubicBezTo>
                  <a:cubicBezTo>
                    <a:pt x="84" y="18"/>
                    <a:pt x="83" y="19"/>
                    <a:pt x="81" y="20"/>
                  </a:cubicBezTo>
                  <a:cubicBezTo>
                    <a:pt x="73" y="26"/>
                    <a:pt x="67" y="28"/>
                    <a:pt x="64" y="28"/>
                  </a:cubicBezTo>
                  <a:cubicBezTo>
                    <a:pt x="64" y="28"/>
                    <a:pt x="63" y="28"/>
                    <a:pt x="63" y="28"/>
                  </a:cubicBezTo>
                  <a:cubicBezTo>
                    <a:pt x="63" y="28"/>
                    <a:pt x="63" y="28"/>
                    <a:pt x="63" y="28"/>
                  </a:cubicBezTo>
                  <a:cubicBezTo>
                    <a:pt x="63" y="28"/>
                    <a:pt x="63" y="28"/>
                    <a:pt x="63" y="28"/>
                  </a:cubicBezTo>
                  <a:cubicBezTo>
                    <a:pt x="63" y="26"/>
                    <a:pt x="67" y="21"/>
                    <a:pt x="75" y="15"/>
                  </a:cubicBezTo>
                  <a:cubicBezTo>
                    <a:pt x="78" y="12"/>
                    <a:pt x="80" y="10"/>
                    <a:pt x="80" y="7"/>
                  </a:cubicBezTo>
                  <a:cubicBezTo>
                    <a:pt x="80" y="6"/>
                    <a:pt x="80" y="4"/>
                    <a:pt x="79" y="3"/>
                  </a:cubicBezTo>
                  <a:cubicBezTo>
                    <a:pt x="77" y="1"/>
                    <a:pt x="76" y="0"/>
                    <a:pt x="73" y="0"/>
                  </a:cubicBezTo>
                  <a:cubicBezTo>
                    <a:pt x="72" y="0"/>
                    <a:pt x="71" y="0"/>
                    <a:pt x="68" y="2"/>
                  </a:cubicBezTo>
                  <a:cubicBezTo>
                    <a:pt x="64" y="4"/>
                    <a:pt x="60" y="7"/>
                    <a:pt x="56" y="10"/>
                  </a:cubicBezTo>
                  <a:cubicBezTo>
                    <a:pt x="51" y="14"/>
                    <a:pt x="45" y="19"/>
                    <a:pt x="41" y="23"/>
                  </a:cubicBezTo>
                  <a:cubicBezTo>
                    <a:pt x="44" y="18"/>
                    <a:pt x="46" y="16"/>
                    <a:pt x="47" y="15"/>
                  </a:cubicBezTo>
                  <a:cubicBezTo>
                    <a:pt x="48" y="13"/>
                    <a:pt x="50" y="11"/>
                    <a:pt x="50" y="9"/>
                  </a:cubicBezTo>
                  <a:cubicBezTo>
                    <a:pt x="50" y="7"/>
                    <a:pt x="49" y="5"/>
                    <a:pt x="47" y="4"/>
                  </a:cubicBezTo>
                  <a:cubicBezTo>
                    <a:pt x="46" y="3"/>
                    <a:pt x="44" y="3"/>
                    <a:pt x="43" y="3"/>
                  </a:cubicBezTo>
                  <a:cubicBezTo>
                    <a:pt x="38" y="3"/>
                    <a:pt x="34" y="7"/>
                    <a:pt x="30" y="13"/>
                  </a:cubicBezTo>
                  <a:cubicBezTo>
                    <a:pt x="22" y="23"/>
                    <a:pt x="14" y="37"/>
                    <a:pt x="8" y="54"/>
                  </a:cubicBezTo>
                  <a:cubicBezTo>
                    <a:pt x="3" y="67"/>
                    <a:pt x="0" y="74"/>
                    <a:pt x="0" y="77"/>
                  </a:cubicBezTo>
                  <a:cubicBezTo>
                    <a:pt x="0" y="79"/>
                    <a:pt x="1" y="81"/>
                    <a:pt x="2" y="82"/>
                  </a:cubicBezTo>
                  <a:cubicBezTo>
                    <a:pt x="3" y="83"/>
                    <a:pt x="5" y="84"/>
                    <a:pt x="7" y="84"/>
                  </a:cubicBezTo>
                  <a:cubicBezTo>
                    <a:pt x="11" y="84"/>
                    <a:pt x="14" y="81"/>
                    <a:pt x="16" y="77"/>
                  </a:cubicBezTo>
                  <a:cubicBezTo>
                    <a:pt x="21" y="67"/>
                    <a:pt x="26" y="59"/>
                    <a:pt x="30" y="52"/>
                  </a:cubicBezTo>
                  <a:cubicBezTo>
                    <a:pt x="36" y="45"/>
                    <a:pt x="42" y="39"/>
                    <a:pt x="47" y="34"/>
                  </a:cubicBezTo>
                  <a:cubicBezTo>
                    <a:pt x="47" y="34"/>
                    <a:pt x="46" y="35"/>
                    <a:pt x="46" y="35"/>
                  </a:cubicBezTo>
                  <a:cubicBezTo>
                    <a:pt x="46" y="38"/>
                    <a:pt x="48" y="41"/>
                    <a:pt x="50" y="42"/>
                  </a:cubicBezTo>
                  <a:cubicBezTo>
                    <a:pt x="53" y="44"/>
                    <a:pt x="56" y="45"/>
                    <a:pt x="59" y="45"/>
                  </a:cubicBezTo>
                  <a:cubicBezTo>
                    <a:pt x="66" y="45"/>
                    <a:pt x="73" y="42"/>
                    <a:pt x="80" y="36"/>
                  </a:cubicBezTo>
                  <a:cubicBezTo>
                    <a:pt x="87" y="31"/>
                    <a:pt x="91" y="28"/>
                    <a:pt x="91" y="24"/>
                  </a:cubicBezTo>
                  <a:cubicBezTo>
                    <a:pt x="91" y="22"/>
                    <a:pt x="90" y="21"/>
                    <a:pt x="89" y="20"/>
                  </a:cubicBezTo>
                  <a:close/>
                </a:path>
              </a:pathLst>
            </a:custGeom>
            <a:solidFill>
              <a:srgbClr val="F5F5F5"/>
            </a:solidFill>
            <a:ln w="9525">
              <a:noFill/>
              <a:round/>
              <a:headEnd/>
              <a:tailEnd/>
            </a:ln>
          </p:spPr>
          <p:txBody>
            <a:bodyPr/>
            <a:lstStyle/>
            <a:p>
              <a:pPr>
                <a:defRPr/>
              </a:pPr>
              <a:endParaRPr lang="zh-CN" altLang="en-US"/>
            </a:p>
          </p:txBody>
        </p:sp>
        <p:sp>
          <p:nvSpPr>
            <p:cNvPr id="5140" name="未知"/>
            <p:cNvSpPr>
              <a:spLocks/>
            </p:cNvSpPr>
            <p:nvPr userDrawn="1"/>
          </p:nvSpPr>
          <p:spPr bwMode="auto">
            <a:xfrm>
              <a:off x="1924" y="0"/>
              <a:ext cx="451" cy="501"/>
            </a:xfrm>
            <a:custGeom>
              <a:avLst/>
              <a:gdLst/>
              <a:ahLst/>
              <a:cxnLst>
                <a:cxn ang="0">
                  <a:pos x="220" y="3"/>
                </a:cxn>
                <a:cxn ang="0">
                  <a:pos x="207" y="0"/>
                </a:cxn>
                <a:cxn ang="0">
                  <a:pos x="139" y="7"/>
                </a:cxn>
                <a:cxn ang="0">
                  <a:pos x="103" y="15"/>
                </a:cxn>
                <a:cxn ang="0">
                  <a:pos x="95" y="27"/>
                </a:cxn>
                <a:cxn ang="0">
                  <a:pos x="101" y="38"/>
                </a:cxn>
                <a:cxn ang="0">
                  <a:pos x="92" y="51"/>
                </a:cxn>
                <a:cxn ang="0">
                  <a:pos x="58" y="104"/>
                </a:cxn>
                <a:cxn ang="0">
                  <a:pos x="12" y="199"/>
                </a:cxn>
                <a:cxn ang="0">
                  <a:pos x="0" y="233"/>
                </a:cxn>
                <a:cxn ang="0">
                  <a:pos x="4" y="244"/>
                </a:cxn>
                <a:cxn ang="0">
                  <a:pos x="16" y="250"/>
                </a:cxn>
                <a:cxn ang="0">
                  <a:pos x="16" y="250"/>
                </a:cxn>
                <a:cxn ang="0">
                  <a:pos x="26" y="247"/>
                </a:cxn>
                <a:cxn ang="0">
                  <a:pos x="109" y="224"/>
                </a:cxn>
                <a:cxn ang="0">
                  <a:pos x="121" y="223"/>
                </a:cxn>
                <a:cxn ang="0">
                  <a:pos x="128" y="213"/>
                </a:cxn>
                <a:cxn ang="0">
                  <a:pos x="122" y="203"/>
                </a:cxn>
                <a:cxn ang="0">
                  <a:pos x="106" y="200"/>
                </a:cxn>
                <a:cxn ang="0">
                  <a:pos x="74" y="203"/>
                </a:cxn>
                <a:cxn ang="0">
                  <a:pos x="35" y="215"/>
                </a:cxn>
                <a:cxn ang="0">
                  <a:pos x="33" y="216"/>
                </a:cxn>
                <a:cxn ang="0">
                  <a:pos x="47" y="180"/>
                </a:cxn>
                <a:cxn ang="0">
                  <a:pos x="74" y="129"/>
                </a:cxn>
                <a:cxn ang="0">
                  <a:pos x="143" y="118"/>
                </a:cxn>
                <a:cxn ang="0">
                  <a:pos x="155" y="116"/>
                </a:cxn>
                <a:cxn ang="0">
                  <a:pos x="161" y="106"/>
                </a:cxn>
                <a:cxn ang="0">
                  <a:pos x="157" y="96"/>
                </a:cxn>
                <a:cxn ang="0">
                  <a:pos x="146" y="93"/>
                </a:cxn>
                <a:cxn ang="0">
                  <a:pos x="91" y="101"/>
                </a:cxn>
                <a:cxn ang="0">
                  <a:pos x="90" y="101"/>
                </a:cxn>
                <a:cxn ang="0">
                  <a:pos x="112" y="66"/>
                </a:cxn>
                <a:cxn ang="0">
                  <a:pos x="121" y="53"/>
                </a:cxn>
                <a:cxn ang="0">
                  <a:pos x="130" y="37"/>
                </a:cxn>
                <a:cxn ang="0">
                  <a:pos x="130" y="35"/>
                </a:cxn>
                <a:cxn ang="0">
                  <a:pos x="162" y="29"/>
                </a:cxn>
                <a:cxn ang="0">
                  <a:pos x="199" y="27"/>
                </a:cxn>
                <a:cxn ang="0">
                  <a:pos x="205" y="27"/>
                </a:cxn>
                <a:cxn ang="0">
                  <a:pos x="209" y="27"/>
                </a:cxn>
                <a:cxn ang="0">
                  <a:pos x="219" y="24"/>
                </a:cxn>
                <a:cxn ang="0">
                  <a:pos x="226" y="12"/>
                </a:cxn>
                <a:cxn ang="0">
                  <a:pos x="220" y="3"/>
                </a:cxn>
              </a:cxnLst>
              <a:rect l="0" t="0" r="r" b="b"/>
              <a:pathLst>
                <a:path w="226" h="250">
                  <a:moveTo>
                    <a:pt x="220" y="3"/>
                  </a:moveTo>
                  <a:cubicBezTo>
                    <a:pt x="217" y="1"/>
                    <a:pt x="213" y="0"/>
                    <a:pt x="207" y="0"/>
                  </a:cubicBezTo>
                  <a:cubicBezTo>
                    <a:pt x="188" y="0"/>
                    <a:pt x="166" y="3"/>
                    <a:pt x="139" y="7"/>
                  </a:cubicBezTo>
                  <a:cubicBezTo>
                    <a:pt x="121" y="9"/>
                    <a:pt x="109" y="12"/>
                    <a:pt x="103" y="15"/>
                  </a:cubicBezTo>
                  <a:cubicBezTo>
                    <a:pt x="98" y="17"/>
                    <a:pt x="95" y="22"/>
                    <a:pt x="95" y="27"/>
                  </a:cubicBezTo>
                  <a:cubicBezTo>
                    <a:pt x="95" y="31"/>
                    <a:pt x="97" y="35"/>
                    <a:pt x="101" y="38"/>
                  </a:cubicBezTo>
                  <a:cubicBezTo>
                    <a:pt x="98" y="42"/>
                    <a:pt x="95" y="47"/>
                    <a:pt x="92" y="51"/>
                  </a:cubicBezTo>
                  <a:cubicBezTo>
                    <a:pt x="76" y="76"/>
                    <a:pt x="64" y="93"/>
                    <a:pt x="58" y="104"/>
                  </a:cubicBezTo>
                  <a:cubicBezTo>
                    <a:pt x="39" y="138"/>
                    <a:pt x="23" y="170"/>
                    <a:pt x="12" y="199"/>
                  </a:cubicBezTo>
                  <a:cubicBezTo>
                    <a:pt x="4" y="218"/>
                    <a:pt x="1" y="229"/>
                    <a:pt x="0" y="233"/>
                  </a:cubicBezTo>
                  <a:cubicBezTo>
                    <a:pt x="0" y="237"/>
                    <a:pt x="2" y="241"/>
                    <a:pt x="4" y="244"/>
                  </a:cubicBezTo>
                  <a:cubicBezTo>
                    <a:pt x="7" y="248"/>
                    <a:pt x="11" y="250"/>
                    <a:pt x="16" y="250"/>
                  </a:cubicBezTo>
                  <a:cubicBezTo>
                    <a:pt x="16" y="250"/>
                    <a:pt x="16" y="250"/>
                    <a:pt x="16" y="250"/>
                  </a:cubicBezTo>
                  <a:cubicBezTo>
                    <a:pt x="19" y="250"/>
                    <a:pt x="22" y="249"/>
                    <a:pt x="26" y="247"/>
                  </a:cubicBezTo>
                  <a:cubicBezTo>
                    <a:pt x="50" y="234"/>
                    <a:pt x="78" y="226"/>
                    <a:pt x="109" y="224"/>
                  </a:cubicBezTo>
                  <a:cubicBezTo>
                    <a:pt x="115" y="224"/>
                    <a:pt x="118" y="224"/>
                    <a:pt x="121" y="223"/>
                  </a:cubicBezTo>
                  <a:cubicBezTo>
                    <a:pt x="125" y="222"/>
                    <a:pt x="128" y="218"/>
                    <a:pt x="128" y="213"/>
                  </a:cubicBezTo>
                  <a:cubicBezTo>
                    <a:pt x="128" y="208"/>
                    <a:pt x="126" y="204"/>
                    <a:pt x="122" y="203"/>
                  </a:cubicBezTo>
                  <a:cubicBezTo>
                    <a:pt x="118" y="201"/>
                    <a:pt x="113" y="200"/>
                    <a:pt x="106" y="200"/>
                  </a:cubicBezTo>
                  <a:cubicBezTo>
                    <a:pt x="96" y="200"/>
                    <a:pt x="86" y="201"/>
                    <a:pt x="74" y="203"/>
                  </a:cubicBezTo>
                  <a:cubicBezTo>
                    <a:pt x="66" y="205"/>
                    <a:pt x="53" y="209"/>
                    <a:pt x="35" y="215"/>
                  </a:cubicBezTo>
                  <a:cubicBezTo>
                    <a:pt x="34" y="215"/>
                    <a:pt x="34" y="215"/>
                    <a:pt x="33" y="216"/>
                  </a:cubicBezTo>
                  <a:cubicBezTo>
                    <a:pt x="37" y="205"/>
                    <a:pt x="41" y="193"/>
                    <a:pt x="47" y="180"/>
                  </a:cubicBezTo>
                  <a:cubicBezTo>
                    <a:pt x="59" y="155"/>
                    <a:pt x="68" y="138"/>
                    <a:pt x="74" y="129"/>
                  </a:cubicBezTo>
                  <a:cubicBezTo>
                    <a:pt x="90" y="124"/>
                    <a:pt x="113" y="120"/>
                    <a:pt x="143" y="118"/>
                  </a:cubicBezTo>
                  <a:cubicBezTo>
                    <a:pt x="148" y="118"/>
                    <a:pt x="152" y="118"/>
                    <a:pt x="155" y="116"/>
                  </a:cubicBezTo>
                  <a:cubicBezTo>
                    <a:pt x="159" y="115"/>
                    <a:pt x="161" y="110"/>
                    <a:pt x="161" y="106"/>
                  </a:cubicBezTo>
                  <a:cubicBezTo>
                    <a:pt x="161" y="102"/>
                    <a:pt x="160" y="99"/>
                    <a:pt x="157" y="96"/>
                  </a:cubicBezTo>
                  <a:cubicBezTo>
                    <a:pt x="154" y="94"/>
                    <a:pt x="151" y="93"/>
                    <a:pt x="146" y="93"/>
                  </a:cubicBezTo>
                  <a:cubicBezTo>
                    <a:pt x="136" y="93"/>
                    <a:pt x="117" y="96"/>
                    <a:pt x="91" y="101"/>
                  </a:cubicBezTo>
                  <a:cubicBezTo>
                    <a:pt x="90" y="101"/>
                    <a:pt x="90" y="101"/>
                    <a:pt x="90" y="101"/>
                  </a:cubicBezTo>
                  <a:cubicBezTo>
                    <a:pt x="95" y="92"/>
                    <a:pt x="102" y="81"/>
                    <a:pt x="112" y="66"/>
                  </a:cubicBezTo>
                  <a:cubicBezTo>
                    <a:pt x="121" y="53"/>
                    <a:pt x="121" y="53"/>
                    <a:pt x="121" y="53"/>
                  </a:cubicBezTo>
                  <a:cubicBezTo>
                    <a:pt x="126" y="45"/>
                    <a:pt x="130" y="41"/>
                    <a:pt x="130" y="37"/>
                  </a:cubicBezTo>
                  <a:cubicBezTo>
                    <a:pt x="130" y="36"/>
                    <a:pt x="130" y="36"/>
                    <a:pt x="130" y="35"/>
                  </a:cubicBezTo>
                  <a:cubicBezTo>
                    <a:pt x="139" y="32"/>
                    <a:pt x="149" y="31"/>
                    <a:pt x="162" y="29"/>
                  </a:cubicBezTo>
                  <a:cubicBezTo>
                    <a:pt x="178" y="27"/>
                    <a:pt x="190" y="27"/>
                    <a:pt x="199" y="27"/>
                  </a:cubicBezTo>
                  <a:cubicBezTo>
                    <a:pt x="201" y="27"/>
                    <a:pt x="203" y="27"/>
                    <a:pt x="205" y="27"/>
                  </a:cubicBezTo>
                  <a:cubicBezTo>
                    <a:pt x="207" y="27"/>
                    <a:pt x="208" y="27"/>
                    <a:pt x="209" y="27"/>
                  </a:cubicBezTo>
                  <a:cubicBezTo>
                    <a:pt x="213" y="27"/>
                    <a:pt x="216" y="26"/>
                    <a:pt x="219" y="24"/>
                  </a:cubicBezTo>
                  <a:cubicBezTo>
                    <a:pt x="223" y="21"/>
                    <a:pt x="226" y="17"/>
                    <a:pt x="226" y="12"/>
                  </a:cubicBezTo>
                  <a:cubicBezTo>
                    <a:pt x="226" y="8"/>
                    <a:pt x="224" y="5"/>
                    <a:pt x="220" y="3"/>
                  </a:cubicBezTo>
                  <a:close/>
                </a:path>
              </a:pathLst>
            </a:custGeom>
            <a:solidFill>
              <a:srgbClr val="F5F5F5"/>
            </a:solidFill>
            <a:ln w="9525">
              <a:noFill/>
              <a:round/>
              <a:headEnd/>
              <a:tailEnd/>
            </a:ln>
          </p:spPr>
          <p:txBody>
            <a:bodyPr/>
            <a:lstStyle/>
            <a:p>
              <a:pPr>
                <a:defRPr/>
              </a:pPr>
              <a:endParaRPr lang="zh-CN" altLang="en-US"/>
            </a:p>
          </p:txBody>
        </p:sp>
        <p:sp>
          <p:nvSpPr>
            <p:cNvPr id="5141" name="未知"/>
            <p:cNvSpPr>
              <a:spLocks/>
            </p:cNvSpPr>
            <p:nvPr userDrawn="1"/>
          </p:nvSpPr>
          <p:spPr bwMode="auto">
            <a:xfrm>
              <a:off x="2198" y="261"/>
              <a:ext cx="176" cy="188"/>
            </a:xfrm>
            <a:custGeom>
              <a:avLst/>
              <a:gdLst/>
              <a:ahLst/>
              <a:cxnLst>
                <a:cxn ang="0">
                  <a:pos x="86" y="38"/>
                </a:cxn>
                <a:cxn ang="0">
                  <a:pos x="82" y="36"/>
                </a:cxn>
                <a:cxn ang="0">
                  <a:pos x="73" y="43"/>
                </a:cxn>
                <a:cxn ang="0">
                  <a:pos x="62" y="60"/>
                </a:cxn>
                <a:cxn ang="0">
                  <a:pos x="53" y="67"/>
                </a:cxn>
                <a:cxn ang="0">
                  <a:pos x="51" y="64"/>
                </a:cxn>
                <a:cxn ang="0">
                  <a:pos x="50" y="50"/>
                </a:cxn>
                <a:cxn ang="0">
                  <a:pos x="50" y="48"/>
                </a:cxn>
                <a:cxn ang="0">
                  <a:pos x="79" y="16"/>
                </a:cxn>
                <a:cxn ang="0">
                  <a:pos x="84" y="7"/>
                </a:cxn>
                <a:cxn ang="0">
                  <a:pos x="82" y="2"/>
                </a:cxn>
                <a:cxn ang="0">
                  <a:pos x="78" y="0"/>
                </a:cxn>
                <a:cxn ang="0">
                  <a:pos x="69" y="4"/>
                </a:cxn>
                <a:cxn ang="0">
                  <a:pos x="58" y="16"/>
                </a:cxn>
                <a:cxn ang="0">
                  <a:pos x="50" y="24"/>
                </a:cxn>
                <a:cxn ang="0">
                  <a:pos x="50" y="24"/>
                </a:cxn>
                <a:cxn ang="0">
                  <a:pos x="51" y="16"/>
                </a:cxn>
                <a:cxn ang="0">
                  <a:pos x="51" y="10"/>
                </a:cxn>
                <a:cxn ang="0">
                  <a:pos x="49" y="4"/>
                </a:cxn>
                <a:cxn ang="0">
                  <a:pos x="43" y="1"/>
                </a:cxn>
                <a:cxn ang="0">
                  <a:pos x="35" y="6"/>
                </a:cxn>
                <a:cxn ang="0">
                  <a:pos x="33" y="18"/>
                </a:cxn>
                <a:cxn ang="0">
                  <a:pos x="32" y="29"/>
                </a:cxn>
                <a:cxn ang="0">
                  <a:pos x="32" y="38"/>
                </a:cxn>
                <a:cxn ang="0">
                  <a:pos x="32" y="46"/>
                </a:cxn>
                <a:cxn ang="0">
                  <a:pos x="24" y="56"/>
                </a:cxn>
                <a:cxn ang="0">
                  <a:pos x="8" y="72"/>
                </a:cxn>
                <a:cxn ang="0">
                  <a:pos x="2" y="78"/>
                </a:cxn>
                <a:cxn ang="0">
                  <a:pos x="0" y="84"/>
                </a:cxn>
                <a:cxn ang="0">
                  <a:pos x="1" y="91"/>
                </a:cxn>
                <a:cxn ang="0">
                  <a:pos x="6" y="94"/>
                </a:cxn>
                <a:cxn ang="0">
                  <a:pos x="6" y="94"/>
                </a:cxn>
                <a:cxn ang="0">
                  <a:pos x="15" y="89"/>
                </a:cxn>
                <a:cxn ang="0">
                  <a:pos x="26" y="77"/>
                </a:cxn>
                <a:cxn ang="0">
                  <a:pos x="33" y="68"/>
                </a:cxn>
                <a:cxn ang="0">
                  <a:pos x="34" y="77"/>
                </a:cxn>
                <a:cxn ang="0">
                  <a:pos x="47" y="90"/>
                </a:cxn>
                <a:cxn ang="0">
                  <a:pos x="60" y="83"/>
                </a:cxn>
                <a:cxn ang="0">
                  <a:pos x="74" y="67"/>
                </a:cxn>
                <a:cxn ang="0">
                  <a:pos x="88" y="42"/>
                </a:cxn>
                <a:cxn ang="0">
                  <a:pos x="86" y="38"/>
                </a:cxn>
              </a:cxnLst>
              <a:rect l="0" t="0" r="r" b="b"/>
              <a:pathLst>
                <a:path w="88" h="94">
                  <a:moveTo>
                    <a:pt x="86" y="38"/>
                  </a:moveTo>
                  <a:cubicBezTo>
                    <a:pt x="85" y="36"/>
                    <a:pt x="84" y="36"/>
                    <a:pt x="82" y="36"/>
                  </a:cubicBezTo>
                  <a:cubicBezTo>
                    <a:pt x="79" y="36"/>
                    <a:pt x="76" y="39"/>
                    <a:pt x="73" y="43"/>
                  </a:cubicBezTo>
                  <a:cubicBezTo>
                    <a:pt x="71" y="47"/>
                    <a:pt x="67" y="53"/>
                    <a:pt x="62" y="60"/>
                  </a:cubicBezTo>
                  <a:cubicBezTo>
                    <a:pt x="57" y="65"/>
                    <a:pt x="54" y="67"/>
                    <a:pt x="53" y="67"/>
                  </a:cubicBezTo>
                  <a:cubicBezTo>
                    <a:pt x="52" y="67"/>
                    <a:pt x="51" y="67"/>
                    <a:pt x="51" y="64"/>
                  </a:cubicBezTo>
                  <a:cubicBezTo>
                    <a:pt x="50" y="62"/>
                    <a:pt x="50" y="57"/>
                    <a:pt x="50" y="50"/>
                  </a:cubicBezTo>
                  <a:cubicBezTo>
                    <a:pt x="50" y="50"/>
                    <a:pt x="50" y="49"/>
                    <a:pt x="50" y="48"/>
                  </a:cubicBezTo>
                  <a:cubicBezTo>
                    <a:pt x="58" y="37"/>
                    <a:pt x="68" y="26"/>
                    <a:pt x="79" y="16"/>
                  </a:cubicBezTo>
                  <a:cubicBezTo>
                    <a:pt x="82" y="13"/>
                    <a:pt x="84" y="10"/>
                    <a:pt x="84" y="7"/>
                  </a:cubicBezTo>
                  <a:cubicBezTo>
                    <a:pt x="84" y="5"/>
                    <a:pt x="83" y="4"/>
                    <a:pt x="82" y="2"/>
                  </a:cubicBezTo>
                  <a:cubicBezTo>
                    <a:pt x="81" y="1"/>
                    <a:pt x="80" y="0"/>
                    <a:pt x="78" y="0"/>
                  </a:cubicBezTo>
                  <a:cubicBezTo>
                    <a:pt x="75" y="0"/>
                    <a:pt x="73" y="2"/>
                    <a:pt x="69" y="4"/>
                  </a:cubicBezTo>
                  <a:cubicBezTo>
                    <a:pt x="66" y="7"/>
                    <a:pt x="62" y="11"/>
                    <a:pt x="58" y="16"/>
                  </a:cubicBezTo>
                  <a:cubicBezTo>
                    <a:pt x="55" y="19"/>
                    <a:pt x="52" y="22"/>
                    <a:pt x="50" y="24"/>
                  </a:cubicBezTo>
                  <a:cubicBezTo>
                    <a:pt x="50" y="24"/>
                    <a:pt x="50" y="24"/>
                    <a:pt x="50" y="24"/>
                  </a:cubicBezTo>
                  <a:cubicBezTo>
                    <a:pt x="50" y="21"/>
                    <a:pt x="50" y="18"/>
                    <a:pt x="51" y="16"/>
                  </a:cubicBezTo>
                  <a:cubicBezTo>
                    <a:pt x="51" y="13"/>
                    <a:pt x="51" y="11"/>
                    <a:pt x="51" y="10"/>
                  </a:cubicBezTo>
                  <a:cubicBezTo>
                    <a:pt x="51" y="8"/>
                    <a:pt x="50" y="5"/>
                    <a:pt x="49" y="4"/>
                  </a:cubicBezTo>
                  <a:cubicBezTo>
                    <a:pt x="47" y="2"/>
                    <a:pt x="45" y="1"/>
                    <a:pt x="43" y="1"/>
                  </a:cubicBezTo>
                  <a:cubicBezTo>
                    <a:pt x="39" y="1"/>
                    <a:pt x="36" y="3"/>
                    <a:pt x="35" y="6"/>
                  </a:cubicBezTo>
                  <a:cubicBezTo>
                    <a:pt x="33" y="9"/>
                    <a:pt x="33" y="13"/>
                    <a:pt x="33" y="18"/>
                  </a:cubicBezTo>
                  <a:cubicBezTo>
                    <a:pt x="33" y="19"/>
                    <a:pt x="33" y="23"/>
                    <a:pt x="32" y="29"/>
                  </a:cubicBezTo>
                  <a:cubicBezTo>
                    <a:pt x="32" y="33"/>
                    <a:pt x="32" y="36"/>
                    <a:pt x="32" y="38"/>
                  </a:cubicBezTo>
                  <a:cubicBezTo>
                    <a:pt x="32" y="41"/>
                    <a:pt x="32" y="43"/>
                    <a:pt x="32" y="46"/>
                  </a:cubicBezTo>
                  <a:cubicBezTo>
                    <a:pt x="31" y="48"/>
                    <a:pt x="28" y="51"/>
                    <a:pt x="24" y="56"/>
                  </a:cubicBezTo>
                  <a:cubicBezTo>
                    <a:pt x="19" y="61"/>
                    <a:pt x="14" y="67"/>
                    <a:pt x="8" y="72"/>
                  </a:cubicBezTo>
                  <a:cubicBezTo>
                    <a:pt x="5" y="75"/>
                    <a:pt x="3" y="76"/>
                    <a:pt x="2" y="78"/>
                  </a:cubicBezTo>
                  <a:cubicBezTo>
                    <a:pt x="1" y="80"/>
                    <a:pt x="0" y="82"/>
                    <a:pt x="0" y="84"/>
                  </a:cubicBezTo>
                  <a:cubicBezTo>
                    <a:pt x="0" y="87"/>
                    <a:pt x="0" y="89"/>
                    <a:pt x="1" y="91"/>
                  </a:cubicBezTo>
                  <a:cubicBezTo>
                    <a:pt x="2" y="92"/>
                    <a:pt x="4" y="94"/>
                    <a:pt x="6" y="94"/>
                  </a:cubicBezTo>
                  <a:cubicBezTo>
                    <a:pt x="6" y="94"/>
                    <a:pt x="6" y="94"/>
                    <a:pt x="6" y="94"/>
                  </a:cubicBezTo>
                  <a:cubicBezTo>
                    <a:pt x="9" y="93"/>
                    <a:pt x="12" y="92"/>
                    <a:pt x="15" y="89"/>
                  </a:cubicBezTo>
                  <a:cubicBezTo>
                    <a:pt x="18" y="86"/>
                    <a:pt x="21" y="82"/>
                    <a:pt x="26" y="77"/>
                  </a:cubicBezTo>
                  <a:cubicBezTo>
                    <a:pt x="29" y="73"/>
                    <a:pt x="31" y="70"/>
                    <a:pt x="33" y="68"/>
                  </a:cubicBezTo>
                  <a:cubicBezTo>
                    <a:pt x="33" y="72"/>
                    <a:pt x="34" y="75"/>
                    <a:pt x="34" y="77"/>
                  </a:cubicBezTo>
                  <a:cubicBezTo>
                    <a:pt x="35" y="85"/>
                    <a:pt x="40" y="90"/>
                    <a:pt x="47" y="90"/>
                  </a:cubicBezTo>
                  <a:cubicBezTo>
                    <a:pt x="51" y="90"/>
                    <a:pt x="56" y="87"/>
                    <a:pt x="60" y="83"/>
                  </a:cubicBezTo>
                  <a:cubicBezTo>
                    <a:pt x="64" y="80"/>
                    <a:pt x="69" y="74"/>
                    <a:pt x="74" y="67"/>
                  </a:cubicBezTo>
                  <a:cubicBezTo>
                    <a:pt x="83" y="55"/>
                    <a:pt x="88" y="47"/>
                    <a:pt x="88" y="42"/>
                  </a:cubicBezTo>
                  <a:cubicBezTo>
                    <a:pt x="88" y="40"/>
                    <a:pt x="87" y="39"/>
                    <a:pt x="86" y="38"/>
                  </a:cubicBezTo>
                  <a:close/>
                </a:path>
              </a:pathLst>
            </a:custGeom>
            <a:solidFill>
              <a:srgbClr val="F5F5F5"/>
            </a:solidFill>
            <a:ln w="9525">
              <a:noFill/>
              <a:round/>
              <a:headEnd/>
              <a:tailEnd/>
            </a:ln>
          </p:spPr>
          <p:txBody>
            <a:bodyPr/>
            <a:lstStyle/>
            <a:p>
              <a:pPr>
                <a:defRPr/>
              </a:pPr>
              <a:endParaRPr lang="zh-CN" altLang="en-US"/>
            </a:p>
          </p:txBody>
        </p:sp>
        <p:sp>
          <p:nvSpPr>
            <p:cNvPr id="5142" name="未知"/>
            <p:cNvSpPr>
              <a:spLocks noEditPoints="1"/>
            </p:cNvSpPr>
            <p:nvPr userDrawn="1"/>
          </p:nvSpPr>
          <p:spPr bwMode="auto">
            <a:xfrm>
              <a:off x="2281" y="231"/>
              <a:ext cx="237" cy="374"/>
            </a:xfrm>
            <a:custGeom>
              <a:avLst/>
              <a:gdLst/>
              <a:ahLst/>
              <a:cxnLst>
                <a:cxn ang="0">
                  <a:pos x="115" y="22"/>
                </a:cxn>
                <a:cxn ang="0">
                  <a:pos x="104" y="18"/>
                </a:cxn>
                <a:cxn ang="0">
                  <a:pos x="92" y="21"/>
                </a:cxn>
                <a:cxn ang="0">
                  <a:pos x="92" y="21"/>
                </a:cxn>
                <a:cxn ang="0">
                  <a:pos x="93" y="18"/>
                </a:cxn>
                <a:cxn ang="0">
                  <a:pos x="97" y="9"/>
                </a:cxn>
                <a:cxn ang="0">
                  <a:pos x="95" y="3"/>
                </a:cxn>
                <a:cxn ang="0">
                  <a:pos x="90" y="0"/>
                </a:cxn>
                <a:cxn ang="0">
                  <a:pos x="78" y="11"/>
                </a:cxn>
                <a:cxn ang="0">
                  <a:pos x="72" y="23"/>
                </a:cxn>
                <a:cxn ang="0">
                  <a:pos x="18" y="127"/>
                </a:cxn>
                <a:cxn ang="0">
                  <a:pos x="0" y="176"/>
                </a:cxn>
                <a:cxn ang="0">
                  <a:pos x="2" y="182"/>
                </a:cxn>
                <a:cxn ang="0">
                  <a:pos x="8" y="186"/>
                </a:cxn>
                <a:cxn ang="0">
                  <a:pos x="18" y="174"/>
                </a:cxn>
                <a:cxn ang="0">
                  <a:pos x="50" y="100"/>
                </a:cxn>
                <a:cxn ang="0">
                  <a:pos x="61" y="103"/>
                </a:cxn>
                <a:cxn ang="0">
                  <a:pos x="86" y="93"/>
                </a:cxn>
                <a:cxn ang="0">
                  <a:pos x="112" y="58"/>
                </a:cxn>
                <a:cxn ang="0">
                  <a:pos x="119" y="34"/>
                </a:cxn>
                <a:cxn ang="0">
                  <a:pos x="115" y="22"/>
                </a:cxn>
                <a:cxn ang="0">
                  <a:pos x="97" y="47"/>
                </a:cxn>
                <a:cxn ang="0">
                  <a:pos x="88" y="64"/>
                </a:cxn>
                <a:cxn ang="0">
                  <a:pos x="62" y="86"/>
                </a:cxn>
                <a:cxn ang="0">
                  <a:pos x="57" y="84"/>
                </a:cxn>
                <a:cxn ang="0">
                  <a:pos x="66" y="67"/>
                </a:cxn>
                <a:cxn ang="0">
                  <a:pos x="83" y="43"/>
                </a:cxn>
                <a:cxn ang="0">
                  <a:pos x="97" y="35"/>
                </a:cxn>
                <a:cxn ang="0">
                  <a:pos x="99" y="36"/>
                </a:cxn>
                <a:cxn ang="0">
                  <a:pos x="99" y="38"/>
                </a:cxn>
                <a:cxn ang="0">
                  <a:pos x="97" y="47"/>
                </a:cxn>
              </a:cxnLst>
              <a:rect l="0" t="0" r="r" b="b"/>
              <a:pathLst>
                <a:path w="119" h="186">
                  <a:moveTo>
                    <a:pt x="115" y="22"/>
                  </a:moveTo>
                  <a:cubicBezTo>
                    <a:pt x="113" y="19"/>
                    <a:pt x="109" y="18"/>
                    <a:pt x="104" y="18"/>
                  </a:cubicBezTo>
                  <a:cubicBezTo>
                    <a:pt x="100" y="18"/>
                    <a:pt x="96" y="19"/>
                    <a:pt x="92" y="21"/>
                  </a:cubicBezTo>
                  <a:cubicBezTo>
                    <a:pt x="92" y="21"/>
                    <a:pt x="92" y="21"/>
                    <a:pt x="92" y="21"/>
                  </a:cubicBezTo>
                  <a:cubicBezTo>
                    <a:pt x="92" y="20"/>
                    <a:pt x="93" y="19"/>
                    <a:pt x="93" y="18"/>
                  </a:cubicBezTo>
                  <a:cubicBezTo>
                    <a:pt x="96" y="15"/>
                    <a:pt x="97" y="11"/>
                    <a:pt x="97" y="9"/>
                  </a:cubicBezTo>
                  <a:cubicBezTo>
                    <a:pt x="97" y="6"/>
                    <a:pt x="97" y="4"/>
                    <a:pt x="95" y="3"/>
                  </a:cubicBezTo>
                  <a:cubicBezTo>
                    <a:pt x="94" y="1"/>
                    <a:pt x="92" y="0"/>
                    <a:pt x="90" y="0"/>
                  </a:cubicBezTo>
                  <a:cubicBezTo>
                    <a:pt x="85" y="1"/>
                    <a:pt x="82" y="5"/>
                    <a:pt x="78" y="11"/>
                  </a:cubicBezTo>
                  <a:cubicBezTo>
                    <a:pt x="77" y="13"/>
                    <a:pt x="75" y="17"/>
                    <a:pt x="72" y="23"/>
                  </a:cubicBezTo>
                  <a:cubicBezTo>
                    <a:pt x="55" y="50"/>
                    <a:pt x="37" y="85"/>
                    <a:pt x="18" y="127"/>
                  </a:cubicBezTo>
                  <a:cubicBezTo>
                    <a:pt x="6" y="154"/>
                    <a:pt x="0" y="170"/>
                    <a:pt x="0" y="176"/>
                  </a:cubicBezTo>
                  <a:cubicBezTo>
                    <a:pt x="0" y="178"/>
                    <a:pt x="1" y="180"/>
                    <a:pt x="2" y="182"/>
                  </a:cubicBezTo>
                  <a:cubicBezTo>
                    <a:pt x="4" y="184"/>
                    <a:pt x="6" y="185"/>
                    <a:pt x="8" y="186"/>
                  </a:cubicBezTo>
                  <a:cubicBezTo>
                    <a:pt x="13" y="185"/>
                    <a:pt x="16" y="181"/>
                    <a:pt x="18" y="174"/>
                  </a:cubicBezTo>
                  <a:cubicBezTo>
                    <a:pt x="27" y="149"/>
                    <a:pt x="38" y="124"/>
                    <a:pt x="50" y="100"/>
                  </a:cubicBezTo>
                  <a:cubicBezTo>
                    <a:pt x="54" y="102"/>
                    <a:pt x="57" y="103"/>
                    <a:pt x="61" y="103"/>
                  </a:cubicBezTo>
                  <a:cubicBezTo>
                    <a:pt x="69" y="103"/>
                    <a:pt x="77" y="100"/>
                    <a:pt x="86" y="93"/>
                  </a:cubicBezTo>
                  <a:cubicBezTo>
                    <a:pt x="96" y="84"/>
                    <a:pt x="105" y="73"/>
                    <a:pt x="112" y="58"/>
                  </a:cubicBezTo>
                  <a:cubicBezTo>
                    <a:pt x="116" y="49"/>
                    <a:pt x="119" y="41"/>
                    <a:pt x="119" y="34"/>
                  </a:cubicBezTo>
                  <a:cubicBezTo>
                    <a:pt x="119" y="29"/>
                    <a:pt x="118" y="25"/>
                    <a:pt x="115" y="22"/>
                  </a:cubicBezTo>
                  <a:close/>
                  <a:moveTo>
                    <a:pt x="97" y="47"/>
                  </a:moveTo>
                  <a:cubicBezTo>
                    <a:pt x="95" y="53"/>
                    <a:pt x="92" y="59"/>
                    <a:pt x="88" y="64"/>
                  </a:cubicBezTo>
                  <a:cubicBezTo>
                    <a:pt x="78" y="79"/>
                    <a:pt x="69" y="86"/>
                    <a:pt x="62" y="86"/>
                  </a:cubicBezTo>
                  <a:cubicBezTo>
                    <a:pt x="60" y="86"/>
                    <a:pt x="58" y="85"/>
                    <a:pt x="57" y="84"/>
                  </a:cubicBezTo>
                  <a:cubicBezTo>
                    <a:pt x="59" y="81"/>
                    <a:pt x="62" y="75"/>
                    <a:pt x="66" y="67"/>
                  </a:cubicBezTo>
                  <a:cubicBezTo>
                    <a:pt x="72" y="57"/>
                    <a:pt x="77" y="49"/>
                    <a:pt x="83" y="43"/>
                  </a:cubicBezTo>
                  <a:cubicBezTo>
                    <a:pt x="89" y="38"/>
                    <a:pt x="94" y="35"/>
                    <a:pt x="97" y="35"/>
                  </a:cubicBezTo>
                  <a:cubicBezTo>
                    <a:pt x="98" y="35"/>
                    <a:pt x="99" y="36"/>
                    <a:pt x="99" y="36"/>
                  </a:cubicBezTo>
                  <a:cubicBezTo>
                    <a:pt x="99" y="36"/>
                    <a:pt x="99" y="36"/>
                    <a:pt x="99" y="38"/>
                  </a:cubicBezTo>
                  <a:cubicBezTo>
                    <a:pt x="99" y="39"/>
                    <a:pt x="99" y="43"/>
                    <a:pt x="97" y="47"/>
                  </a:cubicBezTo>
                  <a:close/>
                </a:path>
              </a:pathLst>
            </a:custGeom>
            <a:solidFill>
              <a:srgbClr val="F5F5F5"/>
            </a:solidFill>
            <a:ln w="9525">
              <a:noFill/>
              <a:round/>
              <a:headEnd/>
              <a:tailEnd/>
            </a:ln>
          </p:spPr>
          <p:txBody>
            <a:bodyPr/>
            <a:lstStyle/>
            <a:p>
              <a:pPr>
                <a:defRPr/>
              </a:pPr>
              <a:endParaRPr lang="zh-CN" altLang="en-US"/>
            </a:p>
          </p:txBody>
        </p:sp>
        <p:sp>
          <p:nvSpPr>
            <p:cNvPr id="5143" name="未知"/>
            <p:cNvSpPr>
              <a:spLocks noEditPoints="1"/>
            </p:cNvSpPr>
            <p:nvPr userDrawn="1"/>
          </p:nvSpPr>
          <p:spPr bwMode="auto">
            <a:xfrm>
              <a:off x="2507" y="261"/>
              <a:ext cx="164" cy="179"/>
            </a:xfrm>
            <a:custGeom>
              <a:avLst/>
              <a:gdLst/>
              <a:ahLst/>
              <a:cxnLst>
                <a:cxn ang="0">
                  <a:pos x="81" y="42"/>
                </a:cxn>
                <a:cxn ang="0">
                  <a:pos x="76" y="40"/>
                </a:cxn>
                <a:cxn ang="0">
                  <a:pos x="68" y="45"/>
                </a:cxn>
                <a:cxn ang="0">
                  <a:pos x="30" y="71"/>
                </a:cxn>
                <a:cxn ang="0">
                  <a:pos x="21" y="67"/>
                </a:cxn>
                <a:cxn ang="0">
                  <a:pos x="20" y="63"/>
                </a:cxn>
                <a:cxn ang="0">
                  <a:pos x="20" y="62"/>
                </a:cxn>
                <a:cxn ang="0">
                  <a:pos x="61" y="31"/>
                </a:cxn>
                <a:cxn ang="0">
                  <a:pos x="68" y="12"/>
                </a:cxn>
                <a:cxn ang="0">
                  <a:pos x="63" y="3"/>
                </a:cxn>
                <a:cxn ang="0">
                  <a:pos x="55" y="0"/>
                </a:cxn>
                <a:cxn ang="0">
                  <a:pos x="23" y="19"/>
                </a:cxn>
                <a:cxn ang="0">
                  <a:pos x="0" y="66"/>
                </a:cxn>
                <a:cxn ang="0">
                  <a:pos x="5" y="81"/>
                </a:cxn>
                <a:cxn ang="0">
                  <a:pos x="23" y="89"/>
                </a:cxn>
                <a:cxn ang="0">
                  <a:pos x="23" y="89"/>
                </a:cxn>
                <a:cxn ang="0">
                  <a:pos x="46" y="82"/>
                </a:cxn>
                <a:cxn ang="0">
                  <a:pos x="68" y="66"/>
                </a:cxn>
                <a:cxn ang="0">
                  <a:pos x="82" y="46"/>
                </a:cxn>
                <a:cxn ang="0">
                  <a:pos x="81" y="42"/>
                </a:cxn>
                <a:cxn ang="0">
                  <a:pos x="41" y="24"/>
                </a:cxn>
                <a:cxn ang="0">
                  <a:pos x="50" y="19"/>
                </a:cxn>
                <a:cxn ang="0">
                  <a:pos x="50" y="19"/>
                </a:cxn>
                <a:cxn ang="0">
                  <a:pos x="50" y="19"/>
                </a:cxn>
                <a:cxn ang="0">
                  <a:pos x="50" y="20"/>
                </a:cxn>
                <a:cxn ang="0">
                  <a:pos x="48" y="24"/>
                </a:cxn>
                <a:cxn ang="0">
                  <a:pos x="34" y="40"/>
                </a:cxn>
                <a:cxn ang="0">
                  <a:pos x="25" y="45"/>
                </a:cxn>
                <a:cxn ang="0">
                  <a:pos x="41" y="24"/>
                </a:cxn>
              </a:cxnLst>
              <a:rect l="0" t="0" r="r" b="b"/>
              <a:pathLst>
                <a:path w="82" h="89">
                  <a:moveTo>
                    <a:pt x="81" y="42"/>
                  </a:moveTo>
                  <a:cubicBezTo>
                    <a:pt x="80" y="41"/>
                    <a:pt x="78" y="40"/>
                    <a:pt x="76" y="40"/>
                  </a:cubicBezTo>
                  <a:cubicBezTo>
                    <a:pt x="73" y="40"/>
                    <a:pt x="70" y="42"/>
                    <a:pt x="68" y="45"/>
                  </a:cubicBezTo>
                  <a:cubicBezTo>
                    <a:pt x="53" y="63"/>
                    <a:pt x="40" y="71"/>
                    <a:pt x="30" y="71"/>
                  </a:cubicBezTo>
                  <a:cubicBezTo>
                    <a:pt x="25" y="71"/>
                    <a:pt x="22" y="69"/>
                    <a:pt x="21" y="67"/>
                  </a:cubicBezTo>
                  <a:cubicBezTo>
                    <a:pt x="20" y="66"/>
                    <a:pt x="20" y="64"/>
                    <a:pt x="20" y="63"/>
                  </a:cubicBezTo>
                  <a:cubicBezTo>
                    <a:pt x="20" y="62"/>
                    <a:pt x="20" y="62"/>
                    <a:pt x="20" y="62"/>
                  </a:cubicBezTo>
                  <a:cubicBezTo>
                    <a:pt x="38" y="56"/>
                    <a:pt x="52" y="46"/>
                    <a:pt x="61" y="31"/>
                  </a:cubicBezTo>
                  <a:cubicBezTo>
                    <a:pt x="65" y="24"/>
                    <a:pt x="68" y="18"/>
                    <a:pt x="68" y="12"/>
                  </a:cubicBezTo>
                  <a:cubicBezTo>
                    <a:pt x="68" y="9"/>
                    <a:pt x="66" y="5"/>
                    <a:pt x="63" y="3"/>
                  </a:cubicBezTo>
                  <a:cubicBezTo>
                    <a:pt x="61" y="1"/>
                    <a:pt x="58" y="0"/>
                    <a:pt x="55" y="0"/>
                  </a:cubicBezTo>
                  <a:cubicBezTo>
                    <a:pt x="46" y="0"/>
                    <a:pt x="35" y="7"/>
                    <a:pt x="23" y="19"/>
                  </a:cubicBezTo>
                  <a:cubicBezTo>
                    <a:pt x="8" y="34"/>
                    <a:pt x="0" y="50"/>
                    <a:pt x="0" y="66"/>
                  </a:cubicBezTo>
                  <a:cubicBezTo>
                    <a:pt x="0" y="72"/>
                    <a:pt x="2" y="77"/>
                    <a:pt x="5" y="81"/>
                  </a:cubicBezTo>
                  <a:cubicBezTo>
                    <a:pt x="9" y="86"/>
                    <a:pt x="16" y="89"/>
                    <a:pt x="23" y="89"/>
                  </a:cubicBezTo>
                  <a:cubicBezTo>
                    <a:pt x="23" y="89"/>
                    <a:pt x="23" y="89"/>
                    <a:pt x="23" y="89"/>
                  </a:cubicBezTo>
                  <a:cubicBezTo>
                    <a:pt x="30" y="89"/>
                    <a:pt x="38" y="87"/>
                    <a:pt x="46" y="82"/>
                  </a:cubicBezTo>
                  <a:cubicBezTo>
                    <a:pt x="54" y="78"/>
                    <a:pt x="61" y="72"/>
                    <a:pt x="68" y="66"/>
                  </a:cubicBezTo>
                  <a:cubicBezTo>
                    <a:pt x="77" y="57"/>
                    <a:pt x="82" y="51"/>
                    <a:pt x="82" y="46"/>
                  </a:cubicBezTo>
                  <a:cubicBezTo>
                    <a:pt x="82" y="44"/>
                    <a:pt x="82" y="43"/>
                    <a:pt x="81" y="42"/>
                  </a:cubicBezTo>
                  <a:close/>
                  <a:moveTo>
                    <a:pt x="41" y="24"/>
                  </a:moveTo>
                  <a:cubicBezTo>
                    <a:pt x="45" y="21"/>
                    <a:pt x="48" y="19"/>
                    <a:pt x="50" y="19"/>
                  </a:cubicBezTo>
                  <a:cubicBezTo>
                    <a:pt x="50" y="19"/>
                    <a:pt x="50" y="19"/>
                    <a:pt x="50" y="19"/>
                  </a:cubicBezTo>
                  <a:cubicBezTo>
                    <a:pt x="50" y="19"/>
                    <a:pt x="50" y="19"/>
                    <a:pt x="50" y="19"/>
                  </a:cubicBezTo>
                  <a:cubicBezTo>
                    <a:pt x="50" y="19"/>
                    <a:pt x="50" y="20"/>
                    <a:pt x="50" y="20"/>
                  </a:cubicBezTo>
                  <a:cubicBezTo>
                    <a:pt x="50" y="21"/>
                    <a:pt x="50" y="22"/>
                    <a:pt x="48" y="24"/>
                  </a:cubicBezTo>
                  <a:cubicBezTo>
                    <a:pt x="45" y="30"/>
                    <a:pt x="40" y="36"/>
                    <a:pt x="34" y="40"/>
                  </a:cubicBezTo>
                  <a:cubicBezTo>
                    <a:pt x="31" y="42"/>
                    <a:pt x="29" y="44"/>
                    <a:pt x="25" y="45"/>
                  </a:cubicBezTo>
                  <a:cubicBezTo>
                    <a:pt x="30" y="36"/>
                    <a:pt x="35" y="29"/>
                    <a:pt x="41" y="24"/>
                  </a:cubicBezTo>
                  <a:close/>
                </a:path>
              </a:pathLst>
            </a:custGeom>
            <a:solidFill>
              <a:srgbClr val="F5F5F5"/>
            </a:solidFill>
            <a:ln w="9525">
              <a:noFill/>
              <a:round/>
              <a:headEnd/>
              <a:tailEnd/>
            </a:ln>
          </p:spPr>
          <p:txBody>
            <a:bodyPr/>
            <a:lstStyle/>
            <a:p>
              <a:pPr>
                <a:defRPr/>
              </a:pPr>
              <a:endParaRPr lang="zh-CN" altLang="en-US"/>
            </a:p>
          </p:txBody>
        </p:sp>
        <p:sp>
          <p:nvSpPr>
            <p:cNvPr id="5144" name="未知"/>
            <p:cNvSpPr>
              <a:spLocks/>
            </p:cNvSpPr>
            <p:nvPr userDrawn="1"/>
          </p:nvSpPr>
          <p:spPr bwMode="auto">
            <a:xfrm>
              <a:off x="2661" y="258"/>
              <a:ext cx="150" cy="188"/>
            </a:xfrm>
            <a:custGeom>
              <a:avLst/>
              <a:gdLst/>
              <a:ahLst/>
              <a:cxnLst>
                <a:cxn ang="0">
                  <a:pos x="73" y="44"/>
                </a:cxn>
                <a:cxn ang="0">
                  <a:pos x="69" y="42"/>
                </a:cxn>
                <a:cxn ang="0">
                  <a:pos x="60" y="48"/>
                </a:cxn>
                <a:cxn ang="0">
                  <a:pos x="44" y="66"/>
                </a:cxn>
                <a:cxn ang="0">
                  <a:pos x="25" y="76"/>
                </a:cxn>
                <a:cxn ang="0">
                  <a:pos x="20" y="73"/>
                </a:cxn>
                <a:cxn ang="0">
                  <a:pos x="19" y="69"/>
                </a:cxn>
                <a:cxn ang="0">
                  <a:pos x="28" y="45"/>
                </a:cxn>
                <a:cxn ang="0">
                  <a:pos x="46" y="23"/>
                </a:cxn>
                <a:cxn ang="0">
                  <a:pos x="53" y="19"/>
                </a:cxn>
                <a:cxn ang="0">
                  <a:pos x="53" y="19"/>
                </a:cxn>
                <a:cxn ang="0">
                  <a:pos x="52" y="23"/>
                </a:cxn>
                <a:cxn ang="0">
                  <a:pos x="47" y="29"/>
                </a:cxn>
                <a:cxn ang="0">
                  <a:pos x="44" y="32"/>
                </a:cxn>
                <a:cxn ang="0">
                  <a:pos x="42" y="38"/>
                </a:cxn>
                <a:cxn ang="0">
                  <a:pos x="44" y="42"/>
                </a:cxn>
                <a:cxn ang="0">
                  <a:pos x="48" y="44"/>
                </a:cxn>
                <a:cxn ang="0">
                  <a:pos x="61" y="36"/>
                </a:cxn>
                <a:cxn ang="0">
                  <a:pos x="69" y="14"/>
                </a:cxn>
                <a:cxn ang="0">
                  <a:pos x="66" y="4"/>
                </a:cxn>
                <a:cxn ang="0">
                  <a:pos x="56" y="0"/>
                </a:cxn>
                <a:cxn ang="0">
                  <a:pos x="39" y="7"/>
                </a:cxn>
                <a:cxn ang="0">
                  <a:pos x="12" y="37"/>
                </a:cxn>
                <a:cxn ang="0">
                  <a:pos x="0" y="71"/>
                </a:cxn>
                <a:cxn ang="0">
                  <a:pos x="4" y="85"/>
                </a:cxn>
                <a:cxn ang="0">
                  <a:pos x="22" y="93"/>
                </a:cxn>
                <a:cxn ang="0">
                  <a:pos x="22" y="93"/>
                </a:cxn>
                <a:cxn ang="0">
                  <a:pos x="61" y="69"/>
                </a:cxn>
                <a:cxn ang="0">
                  <a:pos x="75" y="48"/>
                </a:cxn>
                <a:cxn ang="0">
                  <a:pos x="73" y="44"/>
                </a:cxn>
              </a:cxnLst>
              <a:rect l="0" t="0" r="r" b="b"/>
              <a:pathLst>
                <a:path w="75" h="93">
                  <a:moveTo>
                    <a:pt x="73" y="44"/>
                  </a:moveTo>
                  <a:cubicBezTo>
                    <a:pt x="72" y="42"/>
                    <a:pt x="70" y="42"/>
                    <a:pt x="69" y="42"/>
                  </a:cubicBezTo>
                  <a:cubicBezTo>
                    <a:pt x="65" y="42"/>
                    <a:pt x="63" y="44"/>
                    <a:pt x="60" y="48"/>
                  </a:cubicBezTo>
                  <a:cubicBezTo>
                    <a:pt x="56" y="54"/>
                    <a:pt x="50" y="60"/>
                    <a:pt x="44" y="66"/>
                  </a:cubicBezTo>
                  <a:cubicBezTo>
                    <a:pt x="36" y="73"/>
                    <a:pt x="30" y="76"/>
                    <a:pt x="25" y="76"/>
                  </a:cubicBezTo>
                  <a:cubicBezTo>
                    <a:pt x="23" y="76"/>
                    <a:pt x="22" y="75"/>
                    <a:pt x="20" y="73"/>
                  </a:cubicBezTo>
                  <a:cubicBezTo>
                    <a:pt x="19" y="72"/>
                    <a:pt x="19" y="71"/>
                    <a:pt x="19" y="69"/>
                  </a:cubicBezTo>
                  <a:cubicBezTo>
                    <a:pt x="19" y="64"/>
                    <a:pt x="22" y="56"/>
                    <a:pt x="28" y="45"/>
                  </a:cubicBezTo>
                  <a:cubicBezTo>
                    <a:pt x="34" y="35"/>
                    <a:pt x="40" y="27"/>
                    <a:pt x="46" y="23"/>
                  </a:cubicBezTo>
                  <a:cubicBezTo>
                    <a:pt x="50" y="20"/>
                    <a:pt x="53" y="19"/>
                    <a:pt x="53" y="19"/>
                  </a:cubicBezTo>
                  <a:cubicBezTo>
                    <a:pt x="53" y="19"/>
                    <a:pt x="53" y="19"/>
                    <a:pt x="53" y="19"/>
                  </a:cubicBezTo>
                  <a:cubicBezTo>
                    <a:pt x="53" y="20"/>
                    <a:pt x="53" y="21"/>
                    <a:pt x="52" y="23"/>
                  </a:cubicBezTo>
                  <a:cubicBezTo>
                    <a:pt x="50" y="26"/>
                    <a:pt x="49" y="28"/>
                    <a:pt x="47" y="29"/>
                  </a:cubicBezTo>
                  <a:cubicBezTo>
                    <a:pt x="45" y="31"/>
                    <a:pt x="44" y="32"/>
                    <a:pt x="44" y="32"/>
                  </a:cubicBezTo>
                  <a:cubicBezTo>
                    <a:pt x="43" y="34"/>
                    <a:pt x="42" y="36"/>
                    <a:pt x="42" y="38"/>
                  </a:cubicBezTo>
                  <a:cubicBezTo>
                    <a:pt x="42" y="39"/>
                    <a:pt x="43" y="41"/>
                    <a:pt x="44" y="42"/>
                  </a:cubicBezTo>
                  <a:cubicBezTo>
                    <a:pt x="45" y="44"/>
                    <a:pt x="47" y="44"/>
                    <a:pt x="48" y="44"/>
                  </a:cubicBezTo>
                  <a:cubicBezTo>
                    <a:pt x="53" y="44"/>
                    <a:pt x="57" y="41"/>
                    <a:pt x="61" y="36"/>
                  </a:cubicBezTo>
                  <a:cubicBezTo>
                    <a:pt x="66" y="29"/>
                    <a:pt x="69" y="21"/>
                    <a:pt x="69" y="14"/>
                  </a:cubicBezTo>
                  <a:cubicBezTo>
                    <a:pt x="69" y="10"/>
                    <a:pt x="68" y="6"/>
                    <a:pt x="66" y="4"/>
                  </a:cubicBezTo>
                  <a:cubicBezTo>
                    <a:pt x="63" y="1"/>
                    <a:pt x="60" y="0"/>
                    <a:pt x="56" y="0"/>
                  </a:cubicBezTo>
                  <a:cubicBezTo>
                    <a:pt x="51" y="0"/>
                    <a:pt x="45" y="3"/>
                    <a:pt x="39" y="7"/>
                  </a:cubicBezTo>
                  <a:cubicBezTo>
                    <a:pt x="29" y="15"/>
                    <a:pt x="20" y="24"/>
                    <a:pt x="12" y="37"/>
                  </a:cubicBezTo>
                  <a:cubicBezTo>
                    <a:pt x="4" y="49"/>
                    <a:pt x="0" y="61"/>
                    <a:pt x="0" y="71"/>
                  </a:cubicBezTo>
                  <a:cubicBezTo>
                    <a:pt x="0" y="76"/>
                    <a:pt x="2" y="81"/>
                    <a:pt x="4" y="85"/>
                  </a:cubicBezTo>
                  <a:cubicBezTo>
                    <a:pt x="8" y="90"/>
                    <a:pt x="14" y="93"/>
                    <a:pt x="22" y="93"/>
                  </a:cubicBezTo>
                  <a:cubicBezTo>
                    <a:pt x="22" y="93"/>
                    <a:pt x="22" y="93"/>
                    <a:pt x="22" y="93"/>
                  </a:cubicBezTo>
                  <a:cubicBezTo>
                    <a:pt x="34" y="93"/>
                    <a:pt x="47" y="85"/>
                    <a:pt x="61" y="69"/>
                  </a:cubicBezTo>
                  <a:cubicBezTo>
                    <a:pt x="70" y="59"/>
                    <a:pt x="75" y="53"/>
                    <a:pt x="75" y="48"/>
                  </a:cubicBezTo>
                  <a:cubicBezTo>
                    <a:pt x="75" y="47"/>
                    <a:pt x="74" y="45"/>
                    <a:pt x="73" y="44"/>
                  </a:cubicBezTo>
                  <a:close/>
                </a:path>
              </a:pathLst>
            </a:custGeom>
            <a:solidFill>
              <a:srgbClr val="F5F5F5"/>
            </a:solidFill>
            <a:ln w="9525">
              <a:noFill/>
              <a:round/>
              <a:headEnd/>
              <a:tailEnd/>
            </a:ln>
          </p:spPr>
          <p:txBody>
            <a:bodyPr/>
            <a:lstStyle/>
            <a:p>
              <a:pPr>
                <a:defRPr/>
              </a:pPr>
              <a:endParaRPr lang="zh-CN" altLang="en-US"/>
            </a:p>
          </p:txBody>
        </p:sp>
        <p:sp>
          <p:nvSpPr>
            <p:cNvPr id="5145" name="未知"/>
            <p:cNvSpPr>
              <a:spLocks/>
            </p:cNvSpPr>
            <p:nvPr userDrawn="1"/>
          </p:nvSpPr>
          <p:spPr bwMode="auto">
            <a:xfrm>
              <a:off x="2841" y="159"/>
              <a:ext cx="172" cy="281"/>
            </a:xfrm>
            <a:custGeom>
              <a:avLst/>
              <a:gdLst/>
              <a:ahLst/>
              <a:cxnLst>
                <a:cxn ang="0">
                  <a:pos x="83" y="29"/>
                </a:cxn>
                <a:cxn ang="0">
                  <a:pos x="76" y="26"/>
                </a:cxn>
                <a:cxn ang="0">
                  <a:pos x="60" y="29"/>
                </a:cxn>
                <a:cxn ang="0">
                  <a:pos x="64" y="23"/>
                </a:cxn>
                <a:cxn ang="0">
                  <a:pos x="72" y="8"/>
                </a:cxn>
                <a:cxn ang="0">
                  <a:pos x="70" y="3"/>
                </a:cxn>
                <a:cxn ang="0">
                  <a:pos x="64" y="0"/>
                </a:cxn>
                <a:cxn ang="0">
                  <a:pos x="57" y="4"/>
                </a:cxn>
                <a:cxn ang="0">
                  <a:pos x="48" y="15"/>
                </a:cxn>
                <a:cxn ang="0">
                  <a:pos x="33" y="38"/>
                </a:cxn>
                <a:cxn ang="0">
                  <a:pos x="25" y="40"/>
                </a:cxn>
                <a:cxn ang="0">
                  <a:pos x="14" y="42"/>
                </a:cxn>
                <a:cxn ang="0">
                  <a:pos x="8" y="50"/>
                </a:cxn>
                <a:cxn ang="0">
                  <a:pos x="13" y="56"/>
                </a:cxn>
                <a:cxn ang="0">
                  <a:pos x="19" y="58"/>
                </a:cxn>
                <a:cxn ang="0">
                  <a:pos x="20" y="58"/>
                </a:cxn>
                <a:cxn ang="0">
                  <a:pos x="9" y="80"/>
                </a:cxn>
                <a:cxn ang="0">
                  <a:pos x="0" y="120"/>
                </a:cxn>
                <a:cxn ang="0">
                  <a:pos x="3" y="133"/>
                </a:cxn>
                <a:cxn ang="0">
                  <a:pos x="17" y="140"/>
                </a:cxn>
                <a:cxn ang="0">
                  <a:pos x="17" y="140"/>
                </a:cxn>
                <a:cxn ang="0">
                  <a:pos x="48" y="118"/>
                </a:cxn>
                <a:cxn ang="0">
                  <a:pos x="61" y="94"/>
                </a:cxn>
                <a:cxn ang="0">
                  <a:pos x="60" y="90"/>
                </a:cxn>
                <a:cxn ang="0">
                  <a:pos x="55" y="88"/>
                </a:cxn>
                <a:cxn ang="0">
                  <a:pos x="47" y="94"/>
                </a:cxn>
                <a:cxn ang="0">
                  <a:pos x="36" y="109"/>
                </a:cxn>
                <a:cxn ang="0">
                  <a:pos x="22" y="121"/>
                </a:cxn>
                <a:cxn ang="0">
                  <a:pos x="19" y="121"/>
                </a:cxn>
                <a:cxn ang="0">
                  <a:pos x="18" y="117"/>
                </a:cxn>
                <a:cxn ang="0">
                  <a:pos x="29" y="81"/>
                </a:cxn>
                <a:cxn ang="0">
                  <a:pos x="45" y="52"/>
                </a:cxn>
                <a:cxn ang="0">
                  <a:pos x="54" y="49"/>
                </a:cxn>
                <a:cxn ang="0">
                  <a:pos x="74" y="44"/>
                </a:cxn>
                <a:cxn ang="0">
                  <a:pos x="74" y="44"/>
                </a:cxn>
                <a:cxn ang="0">
                  <a:pos x="74" y="44"/>
                </a:cxn>
                <a:cxn ang="0">
                  <a:pos x="82" y="42"/>
                </a:cxn>
                <a:cxn ang="0">
                  <a:pos x="86" y="35"/>
                </a:cxn>
                <a:cxn ang="0">
                  <a:pos x="83" y="29"/>
                </a:cxn>
              </a:cxnLst>
              <a:rect l="0" t="0" r="r" b="b"/>
              <a:pathLst>
                <a:path w="86" h="140">
                  <a:moveTo>
                    <a:pt x="83" y="29"/>
                  </a:moveTo>
                  <a:cubicBezTo>
                    <a:pt x="81" y="27"/>
                    <a:pt x="79" y="26"/>
                    <a:pt x="76" y="26"/>
                  </a:cubicBezTo>
                  <a:cubicBezTo>
                    <a:pt x="72" y="26"/>
                    <a:pt x="67" y="27"/>
                    <a:pt x="60" y="29"/>
                  </a:cubicBezTo>
                  <a:cubicBezTo>
                    <a:pt x="61" y="27"/>
                    <a:pt x="62" y="25"/>
                    <a:pt x="64" y="23"/>
                  </a:cubicBezTo>
                  <a:cubicBezTo>
                    <a:pt x="69" y="16"/>
                    <a:pt x="72" y="12"/>
                    <a:pt x="72" y="8"/>
                  </a:cubicBezTo>
                  <a:cubicBezTo>
                    <a:pt x="72" y="6"/>
                    <a:pt x="71" y="4"/>
                    <a:pt x="70" y="3"/>
                  </a:cubicBezTo>
                  <a:cubicBezTo>
                    <a:pt x="68" y="1"/>
                    <a:pt x="66" y="0"/>
                    <a:pt x="64" y="0"/>
                  </a:cubicBezTo>
                  <a:cubicBezTo>
                    <a:pt x="61" y="0"/>
                    <a:pt x="59" y="2"/>
                    <a:pt x="57" y="4"/>
                  </a:cubicBezTo>
                  <a:cubicBezTo>
                    <a:pt x="55" y="6"/>
                    <a:pt x="52" y="9"/>
                    <a:pt x="48" y="15"/>
                  </a:cubicBezTo>
                  <a:cubicBezTo>
                    <a:pt x="41" y="24"/>
                    <a:pt x="36" y="32"/>
                    <a:pt x="33" y="38"/>
                  </a:cubicBezTo>
                  <a:cubicBezTo>
                    <a:pt x="29" y="39"/>
                    <a:pt x="26" y="40"/>
                    <a:pt x="25" y="40"/>
                  </a:cubicBezTo>
                  <a:cubicBezTo>
                    <a:pt x="18" y="41"/>
                    <a:pt x="16" y="41"/>
                    <a:pt x="14" y="42"/>
                  </a:cubicBezTo>
                  <a:cubicBezTo>
                    <a:pt x="11" y="44"/>
                    <a:pt x="8" y="46"/>
                    <a:pt x="8" y="50"/>
                  </a:cubicBezTo>
                  <a:cubicBezTo>
                    <a:pt x="8" y="52"/>
                    <a:pt x="10" y="55"/>
                    <a:pt x="13" y="56"/>
                  </a:cubicBezTo>
                  <a:cubicBezTo>
                    <a:pt x="14" y="58"/>
                    <a:pt x="17" y="58"/>
                    <a:pt x="19" y="58"/>
                  </a:cubicBezTo>
                  <a:cubicBezTo>
                    <a:pt x="19" y="58"/>
                    <a:pt x="20" y="58"/>
                    <a:pt x="20" y="58"/>
                  </a:cubicBezTo>
                  <a:cubicBezTo>
                    <a:pt x="14" y="70"/>
                    <a:pt x="11" y="77"/>
                    <a:pt x="9" y="80"/>
                  </a:cubicBezTo>
                  <a:cubicBezTo>
                    <a:pt x="3" y="95"/>
                    <a:pt x="0" y="108"/>
                    <a:pt x="0" y="120"/>
                  </a:cubicBezTo>
                  <a:cubicBezTo>
                    <a:pt x="0" y="125"/>
                    <a:pt x="1" y="130"/>
                    <a:pt x="3" y="133"/>
                  </a:cubicBezTo>
                  <a:cubicBezTo>
                    <a:pt x="6" y="138"/>
                    <a:pt x="11" y="140"/>
                    <a:pt x="17" y="140"/>
                  </a:cubicBezTo>
                  <a:cubicBezTo>
                    <a:pt x="17" y="140"/>
                    <a:pt x="17" y="140"/>
                    <a:pt x="17" y="140"/>
                  </a:cubicBezTo>
                  <a:cubicBezTo>
                    <a:pt x="27" y="140"/>
                    <a:pt x="37" y="133"/>
                    <a:pt x="48" y="118"/>
                  </a:cubicBezTo>
                  <a:cubicBezTo>
                    <a:pt x="56" y="106"/>
                    <a:pt x="61" y="99"/>
                    <a:pt x="61" y="94"/>
                  </a:cubicBezTo>
                  <a:cubicBezTo>
                    <a:pt x="61" y="93"/>
                    <a:pt x="61" y="91"/>
                    <a:pt x="60" y="90"/>
                  </a:cubicBezTo>
                  <a:cubicBezTo>
                    <a:pt x="58" y="89"/>
                    <a:pt x="57" y="88"/>
                    <a:pt x="55" y="88"/>
                  </a:cubicBezTo>
                  <a:cubicBezTo>
                    <a:pt x="51" y="88"/>
                    <a:pt x="49" y="91"/>
                    <a:pt x="47" y="94"/>
                  </a:cubicBezTo>
                  <a:cubicBezTo>
                    <a:pt x="44" y="99"/>
                    <a:pt x="40" y="104"/>
                    <a:pt x="36" y="109"/>
                  </a:cubicBezTo>
                  <a:cubicBezTo>
                    <a:pt x="30" y="118"/>
                    <a:pt x="25" y="122"/>
                    <a:pt x="22" y="121"/>
                  </a:cubicBezTo>
                  <a:cubicBezTo>
                    <a:pt x="20" y="121"/>
                    <a:pt x="20" y="121"/>
                    <a:pt x="19" y="121"/>
                  </a:cubicBezTo>
                  <a:cubicBezTo>
                    <a:pt x="19" y="120"/>
                    <a:pt x="18" y="119"/>
                    <a:pt x="18" y="117"/>
                  </a:cubicBezTo>
                  <a:cubicBezTo>
                    <a:pt x="18" y="110"/>
                    <a:pt x="22" y="98"/>
                    <a:pt x="29" y="81"/>
                  </a:cubicBezTo>
                  <a:cubicBezTo>
                    <a:pt x="34" y="70"/>
                    <a:pt x="39" y="60"/>
                    <a:pt x="45" y="52"/>
                  </a:cubicBezTo>
                  <a:cubicBezTo>
                    <a:pt x="48" y="51"/>
                    <a:pt x="51" y="50"/>
                    <a:pt x="54" y="49"/>
                  </a:cubicBezTo>
                  <a:cubicBezTo>
                    <a:pt x="65" y="45"/>
                    <a:pt x="73" y="44"/>
                    <a:pt x="74" y="44"/>
                  </a:cubicBezTo>
                  <a:cubicBezTo>
                    <a:pt x="74" y="44"/>
                    <a:pt x="74" y="44"/>
                    <a:pt x="74" y="44"/>
                  </a:cubicBezTo>
                  <a:cubicBezTo>
                    <a:pt x="74" y="44"/>
                    <a:pt x="74" y="44"/>
                    <a:pt x="74" y="44"/>
                  </a:cubicBezTo>
                  <a:cubicBezTo>
                    <a:pt x="78" y="43"/>
                    <a:pt x="80" y="43"/>
                    <a:pt x="82" y="42"/>
                  </a:cubicBezTo>
                  <a:cubicBezTo>
                    <a:pt x="85" y="41"/>
                    <a:pt x="86" y="38"/>
                    <a:pt x="86" y="35"/>
                  </a:cubicBezTo>
                  <a:cubicBezTo>
                    <a:pt x="86" y="33"/>
                    <a:pt x="85" y="30"/>
                    <a:pt x="83" y="29"/>
                  </a:cubicBezTo>
                  <a:close/>
                </a:path>
              </a:pathLst>
            </a:custGeom>
            <a:solidFill>
              <a:srgbClr val="F5F5F5"/>
            </a:solidFill>
            <a:ln w="9525">
              <a:noFill/>
              <a:round/>
              <a:headEnd/>
              <a:tailEnd/>
            </a:ln>
          </p:spPr>
          <p:txBody>
            <a:bodyPr/>
            <a:lstStyle/>
            <a:p>
              <a:pPr>
                <a:defRPr/>
              </a:pPr>
              <a:endParaRPr lang="zh-CN" altLang="en-US"/>
            </a:p>
          </p:txBody>
        </p:sp>
        <p:sp>
          <p:nvSpPr>
            <p:cNvPr id="5146" name="未知"/>
            <p:cNvSpPr>
              <a:spLocks noEditPoints="1"/>
            </p:cNvSpPr>
            <p:nvPr userDrawn="1"/>
          </p:nvSpPr>
          <p:spPr bwMode="auto">
            <a:xfrm>
              <a:off x="2959" y="252"/>
              <a:ext cx="144" cy="201"/>
            </a:xfrm>
            <a:custGeom>
              <a:avLst/>
              <a:gdLst/>
              <a:ahLst/>
              <a:cxnLst>
                <a:cxn ang="0">
                  <a:pos x="68" y="37"/>
                </a:cxn>
                <a:cxn ang="0">
                  <a:pos x="72" y="27"/>
                </a:cxn>
                <a:cxn ang="0">
                  <a:pos x="70" y="21"/>
                </a:cxn>
                <a:cxn ang="0">
                  <a:pos x="72" y="13"/>
                </a:cxn>
                <a:cxn ang="0">
                  <a:pos x="68" y="4"/>
                </a:cxn>
                <a:cxn ang="0">
                  <a:pos x="57" y="0"/>
                </a:cxn>
                <a:cxn ang="0">
                  <a:pos x="37" y="8"/>
                </a:cxn>
                <a:cxn ang="0">
                  <a:pos x="10" y="40"/>
                </a:cxn>
                <a:cxn ang="0">
                  <a:pos x="0" y="75"/>
                </a:cxn>
                <a:cxn ang="0">
                  <a:pos x="3" y="86"/>
                </a:cxn>
                <a:cxn ang="0">
                  <a:pos x="17" y="95"/>
                </a:cxn>
                <a:cxn ang="0">
                  <a:pos x="36" y="83"/>
                </a:cxn>
                <a:cxn ang="0">
                  <a:pos x="40" y="78"/>
                </a:cxn>
                <a:cxn ang="0">
                  <a:pos x="45" y="92"/>
                </a:cxn>
                <a:cxn ang="0">
                  <a:pos x="59" y="100"/>
                </a:cxn>
                <a:cxn ang="0">
                  <a:pos x="59" y="100"/>
                </a:cxn>
                <a:cxn ang="0">
                  <a:pos x="66" y="97"/>
                </a:cxn>
                <a:cxn ang="0">
                  <a:pos x="68" y="91"/>
                </a:cxn>
                <a:cxn ang="0">
                  <a:pos x="64" y="83"/>
                </a:cxn>
                <a:cxn ang="0">
                  <a:pos x="59" y="81"/>
                </a:cxn>
                <a:cxn ang="0">
                  <a:pos x="56" y="73"/>
                </a:cxn>
                <a:cxn ang="0">
                  <a:pos x="60" y="55"/>
                </a:cxn>
                <a:cxn ang="0">
                  <a:pos x="68" y="37"/>
                </a:cxn>
                <a:cxn ang="0">
                  <a:pos x="54" y="26"/>
                </a:cxn>
                <a:cxn ang="0">
                  <a:pos x="47" y="39"/>
                </a:cxn>
                <a:cxn ang="0">
                  <a:pos x="35" y="61"/>
                </a:cxn>
                <a:cxn ang="0">
                  <a:pos x="21" y="74"/>
                </a:cxn>
                <a:cxn ang="0">
                  <a:pos x="20" y="73"/>
                </a:cxn>
                <a:cxn ang="0">
                  <a:pos x="19" y="69"/>
                </a:cxn>
                <a:cxn ang="0">
                  <a:pos x="32" y="37"/>
                </a:cxn>
                <a:cxn ang="0">
                  <a:pos x="52" y="20"/>
                </a:cxn>
                <a:cxn ang="0">
                  <a:pos x="52" y="20"/>
                </a:cxn>
                <a:cxn ang="0">
                  <a:pos x="55" y="21"/>
                </a:cxn>
                <a:cxn ang="0">
                  <a:pos x="57" y="23"/>
                </a:cxn>
                <a:cxn ang="0">
                  <a:pos x="54" y="26"/>
                </a:cxn>
              </a:cxnLst>
              <a:rect l="0" t="0" r="r" b="b"/>
              <a:pathLst>
                <a:path w="72" h="100">
                  <a:moveTo>
                    <a:pt x="68" y="37"/>
                  </a:moveTo>
                  <a:cubicBezTo>
                    <a:pt x="71" y="33"/>
                    <a:pt x="72" y="30"/>
                    <a:pt x="72" y="27"/>
                  </a:cubicBezTo>
                  <a:cubicBezTo>
                    <a:pt x="72" y="25"/>
                    <a:pt x="71" y="23"/>
                    <a:pt x="70" y="21"/>
                  </a:cubicBezTo>
                  <a:cubicBezTo>
                    <a:pt x="72" y="18"/>
                    <a:pt x="72" y="16"/>
                    <a:pt x="72" y="13"/>
                  </a:cubicBezTo>
                  <a:cubicBezTo>
                    <a:pt x="72" y="10"/>
                    <a:pt x="71" y="7"/>
                    <a:pt x="68" y="4"/>
                  </a:cubicBezTo>
                  <a:cubicBezTo>
                    <a:pt x="65" y="1"/>
                    <a:pt x="61" y="0"/>
                    <a:pt x="57" y="0"/>
                  </a:cubicBezTo>
                  <a:cubicBezTo>
                    <a:pt x="50" y="0"/>
                    <a:pt x="43" y="3"/>
                    <a:pt x="37" y="8"/>
                  </a:cubicBezTo>
                  <a:cubicBezTo>
                    <a:pt x="26" y="15"/>
                    <a:pt x="17" y="26"/>
                    <a:pt x="10" y="40"/>
                  </a:cubicBezTo>
                  <a:cubicBezTo>
                    <a:pt x="4" y="52"/>
                    <a:pt x="0" y="64"/>
                    <a:pt x="0" y="75"/>
                  </a:cubicBezTo>
                  <a:cubicBezTo>
                    <a:pt x="0" y="79"/>
                    <a:pt x="1" y="83"/>
                    <a:pt x="3" y="86"/>
                  </a:cubicBezTo>
                  <a:cubicBezTo>
                    <a:pt x="6" y="92"/>
                    <a:pt x="11" y="95"/>
                    <a:pt x="17" y="95"/>
                  </a:cubicBezTo>
                  <a:cubicBezTo>
                    <a:pt x="24" y="95"/>
                    <a:pt x="30" y="90"/>
                    <a:pt x="36" y="83"/>
                  </a:cubicBezTo>
                  <a:cubicBezTo>
                    <a:pt x="37" y="81"/>
                    <a:pt x="38" y="79"/>
                    <a:pt x="40" y="78"/>
                  </a:cubicBezTo>
                  <a:cubicBezTo>
                    <a:pt x="40" y="83"/>
                    <a:pt x="42" y="88"/>
                    <a:pt x="45" y="92"/>
                  </a:cubicBezTo>
                  <a:cubicBezTo>
                    <a:pt x="49" y="97"/>
                    <a:pt x="54" y="100"/>
                    <a:pt x="59" y="100"/>
                  </a:cubicBezTo>
                  <a:cubicBezTo>
                    <a:pt x="59" y="100"/>
                    <a:pt x="59" y="100"/>
                    <a:pt x="59" y="100"/>
                  </a:cubicBezTo>
                  <a:cubicBezTo>
                    <a:pt x="62" y="100"/>
                    <a:pt x="64" y="99"/>
                    <a:pt x="66" y="97"/>
                  </a:cubicBezTo>
                  <a:cubicBezTo>
                    <a:pt x="68" y="96"/>
                    <a:pt x="69" y="93"/>
                    <a:pt x="68" y="91"/>
                  </a:cubicBezTo>
                  <a:cubicBezTo>
                    <a:pt x="69" y="88"/>
                    <a:pt x="67" y="85"/>
                    <a:pt x="64" y="83"/>
                  </a:cubicBezTo>
                  <a:cubicBezTo>
                    <a:pt x="61" y="82"/>
                    <a:pt x="59" y="81"/>
                    <a:pt x="59" y="81"/>
                  </a:cubicBezTo>
                  <a:cubicBezTo>
                    <a:pt x="57" y="79"/>
                    <a:pt x="56" y="76"/>
                    <a:pt x="56" y="73"/>
                  </a:cubicBezTo>
                  <a:cubicBezTo>
                    <a:pt x="56" y="68"/>
                    <a:pt x="57" y="62"/>
                    <a:pt x="60" y="55"/>
                  </a:cubicBezTo>
                  <a:cubicBezTo>
                    <a:pt x="63" y="47"/>
                    <a:pt x="65" y="42"/>
                    <a:pt x="68" y="37"/>
                  </a:cubicBezTo>
                  <a:close/>
                  <a:moveTo>
                    <a:pt x="54" y="26"/>
                  </a:moveTo>
                  <a:cubicBezTo>
                    <a:pt x="52" y="28"/>
                    <a:pt x="50" y="32"/>
                    <a:pt x="47" y="39"/>
                  </a:cubicBezTo>
                  <a:cubicBezTo>
                    <a:pt x="42" y="49"/>
                    <a:pt x="38" y="56"/>
                    <a:pt x="35" y="61"/>
                  </a:cubicBezTo>
                  <a:cubicBezTo>
                    <a:pt x="29" y="70"/>
                    <a:pt x="24" y="74"/>
                    <a:pt x="21" y="74"/>
                  </a:cubicBezTo>
                  <a:cubicBezTo>
                    <a:pt x="20" y="74"/>
                    <a:pt x="20" y="74"/>
                    <a:pt x="20" y="73"/>
                  </a:cubicBezTo>
                  <a:cubicBezTo>
                    <a:pt x="19" y="73"/>
                    <a:pt x="19" y="71"/>
                    <a:pt x="19" y="69"/>
                  </a:cubicBezTo>
                  <a:cubicBezTo>
                    <a:pt x="19" y="61"/>
                    <a:pt x="23" y="50"/>
                    <a:pt x="32" y="37"/>
                  </a:cubicBezTo>
                  <a:cubicBezTo>
                    <a:pt x="40" y="25"/>
                    <a:pt x="47" y="20"/>
                    <a:pt x="52" y="20"/>
                  </a:cubicBezTo>
                  <a:cubicBezTo>
                    <a:pt x="52" y="20"/>
                    <a:pt x="52" y="20"/>
                    <a:pt x="52" y="20"/>
                  </a:cubicBezTo>
                  <a:cubicBezTo>
                    <a:pt x="53" y="20"/>
                    <a:pt x="54" y="20"/>
                    <a:pt x="55" y="21"/>
                  </a:cubicBezTo>
                  <a:cubicBezTo>
                    <a:pt x="56" y="21"/>
                    <a:pt x="56" y="22"/>
                    <a:pt x="57" y="23"/>
                  </a:cubicBezTo>
                  <a:cubicBezTo>
                    <a:pt x="56" y="24"/>
                    <a:pt x="55" y="25"/>
                    <a:pt x="54" y="26"/>
                  </a:cubicBezTo>
                  <a:close/>
                </a:path>
              </a:pathLst>
            </a:custGeom>
            <a:solidFill>
              <a:srgbClr val="F5F5F5"/>
            </a:solidFill>
            <a:ln w="9525">
              <a:noFill/>
              <a:round/>
              <a:headEnd/>
              <a:tailEnd/>
            </a:ln>
          </p:spPr>
          <p:txBody>
            <a:bodyPr/>
            <a:lstStyle/>
            <a:p>
              <a:pPr>
                <a:defRPr/>
              </a:pPr>
              <a:endParaRPr lang="zh-CN" altLang="en-US"/>
            </a:p>
          </p:txBody>
        </p:sp>
        <p:sp>
          <p:nvSpPr>
            <p:cNvPr id="5147" name="未知"/>
            <p:cNvSpPr>
              <a:spLocks/>
            </p:cNvSpPr>
            <p:nvPr userDrawn="1"/>
          </p:nvSpPr>
          <p:spPr bwMode="auto">
            <a:xfrm>
              <a:off x="3125" y="159"/>
              <a:ext cx="173" cy="281"/>
            </a:xfrm>
            <a:custGeom>
              <a:avLst/>
              <a:gdLst/>
              <a:ahLst/>
              <a:cxnLst>
                <a:cxn ang="0">
                  <a:pos x="83" y="29"/>
                </a:cxn>
                <a:cxn ang="0">
                  <a:pos x="76" y="26"/>
                </a:cxn>
                <a:cxn ang="0">
                  <a:pos x="60" y="29"/>
                </a:cxn>
                <a:cxn ang="0">
                  <a:pos x="64" y="23"/>
                </a:cxn>
                <a:cxn ang="0">
                  <a:pos x="72" y="8"/>
                </a:cxn>
                <a:cxn ang="0">
                  <a:pos x="70" y="3"/>
                </a:cxn>
                <a:cxn ang="0">
                  <a:pos x="64" y="0"/>
                </a:cxn>
                <a:cxn ang="0">
                  <a:pos x="57" y="4"/>
                </a:cxn>
                <a:cxn ang="0">
                  <a:pos x="48" y="15"/>
                </a:cxn>
                <a:cxn ang="0">
                  <a:pos x="33" y="38"/>
                </a:cxn>
                <a:cxn ang="0">
                  <a:pos x="25" y="40"/>
                </a:cxn>
                <a:cxn ang="0">
                  <a:pos x="14" y="42"/>
                </a:cxn>
                <a:cxn ang="0">
                  <a:pos x="8" y="50"/>
                </a:cxn>
                <a:cxn ang="0">
                  <a:pos x="13" y="56"/>
                </a:cxn>
                <a:cxn ang="0">
                  <a:pos x="19" y="58"/>
                </a:cxn>
                <a:cxn ang="0">
                  <a:pos x="20" y="58"/>
                </a:cxn>
                <a:cxn ang="0">
                  <a:pos x="10" y="80"/>
                </a:cxn>
                <a:cxn ang="0">
                  <a:pos x="0" y="120"/>
                </a:cxn>
                <a:cxn ang="0">
                  <a:pos x="3" y="133"/>
                </a:cxn>
                <a:cxn ang="0">
                  <a:pos x="17" y="140"/>
                </a:cxn>
                <a:cxn ang="0">
                  <a:pos x="17" y="140"/>
                </a:cxn>
                <a:cxn ang="0">
                  <a:pos x="48" y="118"/>
                </a:cxn>
                <a:cxn ang="0">
                  <a:pos x="61" y="94"/>
                </a:cxn>
                <a:cxn ang="0">
                  <a:pos x="60" y="90"/>
                </a:cxn>
                <a:cxn ang="0">
                  <a:pos x="55" y="88"/>
                </a:cxn>
                <a:cxn ang="0">
                  <a:pos x="47" y="94"/>
                </a:cxn>
                <a:cxn ang="0">
                  <a:pos x="36" y="109"/>
                </a:cxn>
                <a:cxn ang="0">
                  <a:pos x="22" y="121"/>
                </a:cxn>
                <a:cxn ang="0">
                  <a:pos x="19" y="121"/>
                </a:cxn>
                <a:cxn ang="0">
                  <a:pos x="18" y="117"/>
                </a:cxn>
                <a:cxn ang="0">
                  <a:pos x="29" y="81"/>
                </a:cxn>
                <a:cxn ang="0">
                  <a:pos x="45" y="52"/>
                </a:cxn>
                <a:cxn ang="0">
                  <a:pos x="54" y="49"/>
                </a:cxn>
                <a:cxn ang="0">
                  <a:pos x="74" y="44"/>
                </a:cxn>
                <a:cxn ang="0">
                  <a:pos x="74" y="44"/>
                </a:cxn>
                <a:cxn ang="0">
                  <a:pos x="74" y="44"/>
                </a:cxn>
                <a:cxn ang="0">
                  <a:pos x="74" y="44"/>
                </a:cxn>
                <a:cxn ang="0">
                  <a:pos x="82" y="42"/>
                </a:cxn>
                <a:cxn ang="0">
                  <a:pos x="86" y="35"/>
                </a:cxn>
                <a:cxn ang="0">
                  <a:pos x="83" y="29"/>
                </a:cxn>
              </a:cxnLst>
              <a:rect l="0" t="0" r="r" b="b"/>
              <a:pathLst>
                <a:path w="86" h="140">
                  <a:moveTo>
                    <a:pt x="83" y="29"/>
                  </a:moveTo>
                  <a:cubicBezTo>
                    <a:pt x="81" y="27"/>
                    <a:pt x="79" y="26"/>
                    <a:pt x="76" y="26"/>
                  </a:cubicBezTo>
                  <a:cubicBezTo>
                    <a:pt x="72" y="26"/>
                    <a:pt x="67" y="27"/>
                    <a:pt x="60" y="29"/>
                  </a:cubicBezTo>
                  <a:cubicBezTo>
                    <a:pt x="61" y="27"/>
                    <a:pt x="62" y="25"/>
                    <a:pt x="64" y="23"/>
                  </a:cubicBezTo>
                  <a:cubicBezTo>
                    <a:pt x="69" y="16"/>
                    <a:pt x="72" y="12"/>
                    <a:pt x="72" y="8"/>
                  </a:cubicBezTo>
                  <a:cubicBezTo>
                    <a:pt x="72" y="6"/>
                    <a:pt x="71" y="4"/>
                    <a:pt x="70" y="3"/>
                  </a:cubicBezTo>
                  <a:cubicBezTo>
                    <a:pt x="68" y="1"/>
                    <a:pt x="66" y="0"/>
                    <a:pt x="64" y="0"/>
                  </a:cubicBezTo>
                  <a:cubicBezTo>
                    <a:pt x="62" y="0"/>
                    <a:pt x="59" y="2"/>
                    <a:pt x="57" y="4"/>
                  </a:cubicBezTo>
                  <a:cubicBezTo>
                    <a:pt x="55" y="6"/>
                    <a:pt x="52" y="9"/>
                    <a:pt x="48" y="15"/>
                  </a:cubicBezTo>
                  <a:cubicBezTo>
                    <a:pt x="41" y="24"/>
                    <a:pt x="36" y="32"/>
                    <a:pt x="33" y="38"/>
                  </a:cubicBezTo>
                  <a:cubicBezTo>
                    <a:pt x="29" y="39"/>
                    <a:pt x="26" y="40"/>
                    <a:pt x="25" y="40"/>
                  </a:cubicBezTo>
                  <a:cubicBezTo>
                    <a:pt x="18" y="41"/>
                    <a:pt x="16" y="41"/>
                    <a:pt x="14" y="42"/>
                  </a:cubicBezTo>
                  <a:cubicBezTo>
                    <a:pt x="11" y="44"/>
                    <a:pt x="8" y="46"/>
                    <a:pt x="8" y="50"/>
                  </a:cubicBezTo>
                  <a:cubicBezTo>
                    <a:pt x="8" y="52"/>
                    <a:pt x="10" y="55"/>
                    <a:pt x="13" y="56"/>
                  </a:cubicBezTo>
                  <a:cubicBezTo>
                    <a:pt x="15" y="58"/>
                    <a:pt x="17" y="58"/>
                    <a:pt x="19" y="58"/>
                  </a:cubicBezTo>
                  <a:cubicBezTo>
                    <a:pt x="19" y="58"/>
                    <a:pt x="20" y="58"/>
                    <a:pt x="20" y="58"/>
                  </a:cubicBezTo>
                  <a:cubicBezTo>
                    <a:pt x="15" y="70"/>
                    <a:pt x="11" y="77"/>
                    <a:pt x="10" y="80"/>
                  </a:cubicBezTo>
                  <a:cubicBezTo>
                    <a:pt x="3" y="95"/>
                    <a:pt x="0" y="108"/>
                    <a:pt x="0" y="120"/>
                  </a:cubicBezTo>
                  <a:cubicBezTo>
                    <a:pt x="0" y="125"/>
                    <a:pt x="1" y="130"/>
                    <a:pt x="3" y="133"/>
                  </a:cubicBezTo>
                  <a:cubicBezTo>
                    <a:pt x="6" y="138"/>
                    <a:pt x="11" y="140"/>
                    <a:pt x="17" y="140"/>
                  </a:cubicBezTo>
                  <a:cubicBezTo>
                    <a:pt x="17" y="140"/>
                    <a:pt x="17" y="140"/>
                    <a:pt x="17" y="140"/>
                  </a:cubicBezTo>
                  <a:cubicBezTo>
                    <a:pt x="27" y="140"/>
                    <a:pt x="37" y="133"/>
                    <a:pt x="48" y="118"/>
                  </a:cubicBezTo>
                  <a:cubicBezTo>
                    <a:pt x="56" y="106"/>
                    <a:pt x="61" y="99"/>
                    <a:pt x="61" y="94"/>
                  </a:cubicBezTo>
                  <a:cubicBezTo>
                    <a:pt x="61" y="93"/>
                    <a:pt x="61" y="91"/>
                    <a:pt x="60" y="90"/>
                  </a:cubicBezTo>
                  <a:cubicBezTo>
                    <a:pt x="58" y="89"/>
                    <a:pt x="57" y="88"/>
                    <a:pt x="55" y="88"/>
                  </a:cubicBezTo>
                  <a:cubicBezTo>
                    <a:pt x="52" y="88"/>
                    <a:pt x="49" y="91"/>
                    <a:pt x="47" y="94"/>
                  </a:cubicBezTo>
                  <a:cubicBezTo>
                    <a:pt x="44" y="99"/>
                    <a:pt x="40" y="104"/>
                    <a:pt x="36" y="109"/>
                  </a:cubicBezTo>
                  <a:cubicBezTo>
                    <a:pt x="30" y="118"/>
                    <a:pt x="25" y="122"/>
                    <a:pt x="22" y="121"/>
                  </a:cubicBezTo>
                  <a:cubicBezTo>
                    <a:pt x="20" y="121"/>
                    <a:pt x="20" y="121"/>
                    <a:pt x="19" y="121"/>
                  </a:cubicBezTo>
                  <a:cubicBezTo>
                    <a:pt x="19" y="120"/>
                    <a:pt x="18" y="119"/>
                    <a:pt x="18" y="117"/>
                  </a:cubicBezTo>
                  <a:cubicBezTo>
                    <a:pt x="18" y="110"/>
                    <a:pt x="22" y="98"/>
                    <a:pt x="29" y="81"/>
                  </a:cubicBezTo>
                  <a:cubicBezTo>
                    <a:pt x="34" y="70"/>
                    <a:pt x="39" y="60"/>
                    <a:pt x="45" y="52"/>
                  </a:cubicBezTo>
                  <a:cubicBezTo>
                    <a:pt x="48" y="51"/>
                    <a:pt x="51" y="50"/>
                    <a:pt x="54" y="49"/>
                  </a:cubicBezTo>
                  <a:cubicBezTo>
                    <a:pt x="65" y="45"/>
                    <a:pt x="73" y="44"/>
                    <a:pt x="74" y="44"/>
                  </a:cubicBezTo>
                  <a:cubicBezTo>
                    <a:pt x="74" y="44"/>
                    <a:pt x="74" y="44"/>
                    <a:pt x="74" y="44"/>
                  </a:cubicBezTo>
                  <a:cubicBezTo>
                    <a:pt x="74" y="44"/>
                    <a:pt x="74" y="44"/>
                    <a:pt x="74" y="44"/>
                  </a:cubicBezTo>
                  <a:cubicBezTo>
                    <a:pt x="74" y="44"/>
                    <a:pt x="74" y="44"/>
                    <a:pt x="74" y="44"/>
                  </a:cubicBezTo>
                  <a:cubicBezTo>
                    <a:pt x="78" y="43"/>
                    <a:pt x="80" y="43"/>
                    <a:pt x="82" y="42"/>
                  </a:cubicBezTo>
                  <a:cubicBezTo>
                    <a:pt x="85" y="41"/>
                    <a:pt x="86" y="38"/>
                    <a:pt x="86" y="35"/>
                  </a:cubicBezTo>
                  <a:cubicBezTo>
                    <a:pt x="86" y="33"/>
                    <a:pt x="85" y="30"/>
                    <a:pt x="83" y="29"/>
                  </a:cubicBezTo>
                  <a:close/>
                </a:path>
              </a:pathLst>
            </a:custGeom>
            <a:solidFill>
              <a:srgbClr val="F5F5F5"/>
            </a:solidFill>
            <a:ln w="9525">
              <a:noFill/>
              <a:round/>
              <a:headEnd/>
              <a:tailEnd/>
            </a:ln>
          </p:spPr>
          <p:txBody>
            <a:bodyPr/>
            <a:lstStyle/>
            <a:p>
              <a:pPr>
                <a:defRPr/>
              </a:pPr>
              <a:endParaRPr lang="zh-CN" altLang="en-US"/>
            </a:p>
          </p:txBody>
        </p:sp>
        <p:sp>
          <p:nvSpPr>
            <p:cNvPr id="5148" name="未知"/>
            <p:cNvSpPr>
              <a:spLocks/>
            </p:cNvSpPr>
            <p:nvPr userDrawn="1"/>
          </p:nvSpPr>
          <p:spPr bwMode="auto">
            <a:xfrm>
              <a:off x="3228" y="263"/>
              <a:ext cx="106" cy="182"/>
            </a:xfrm>
            <a:custGeom>
              <a:avLst/>
              <a:gdLst/>
              <a:ahLst/>
              <a:cxnLst>
                <a:cxn ang="0">
                  <a:pos x="45" y="0"/>
                </a:cxn>
                <a:cxn ang="0">
                  <a:pos x="39" y="4"/>
                </a:cxn>
                <a:cxn ang="0">
                  <a:pos x="31" y="14"/>
                </a:cxn>
                <a:cxn ang="0">
                  <a:pos x="9" y="55"/>
                </a:cxn>
                <a:cxn ang="0">
                  <a:pos x="0" y="83"/>
                </a:cxn>
                <a:cxn ang="0">
                  <a:pos x="2" y="88"/>
                </a:cxn>
                <a:cxn ang="0">
                  <a:pos x="8" y="91"/>
                </a:cxn>
                <a:cxn ang="0">
                  <a:pos x="8" y="91"/>
                </a:cxn>
                <a:cxn ang="0">
                  <a:pos x="17" y="83"/>
                </a:cxn>
                <a:cxn ang="0">
                  <a:pos x="28" y="53"/>
                </a:cxn>
                <a:cxn ang="0">
                  <a:pos x="48" y="17"/>
                </a:cxn>
                <a:cxn ang="0">
                  <a:pos x="53" y="7"/>
                </a:cxn>
                <a:cxn ang="0">
                  <a:pos x="51" y="3"/>
                </a:cxn>
                <a:cxn ang="0">
                  <a:pos x="45" y="0"/>
                </a:cxn>
              </a:cxnLst>
              <a:rect l="0" t="0" r="r" b="b"/>
              <a:pathLst>
                <a:path w="53" h="91">
                  <a:moveTo>
                    <a:pt x="45" y="0"/>
                  </a:moveTo>
                  <a:cubicBezTo>
                    <a:pt x="43" y="0"/>
                    <a:pt x="41" y="2"/>
                    <a:pt x="39" y="4"/>
                  </a:cubicBezTo>
                  <a:cubicBezTo>
                    <a:pt x="37" y="5"/>
                    <a:pt x="34" y="9"/>
                    <a:pt x="31" y="14"/>
                  </a:cubicBezTo>
                  <a:cubicBezTo>
                    <a:pt x="21" y="29"/>
                    <a:pt x="13" y="42"/>
                    <a:pt x="9" y="55"/>
                  </a:cubicBezTo>
                  <a:cubicBezTo>
                    <a:pt x="3" y="70"/>
                    <a:pt x="0" y="79"/>
                    <a:pt x="0" y="83"/>
                  </a:cubicBezTo>
                  <a:cubicBezTo>
                    <a:pt x="0" y="85"/>
                    <a:pt x="0" y="87"/>
                    <a:pt x="2" y="88"/>
                  </a:cubicBezTo>
                  <a:cubicBezTo>
                    <a:pt x="3" y="90"/>
                    <a:pt x="5" y="91"/>
                    <a:pt x="8" y="91"/>
                  </a:cubicBezTo>
                  <a:cubicBezTo>
                    <a:pt x="8" y="91"/>
                    <a:pt x="8" y="91"/>
                    <a:pt x="8" y="91"/>
                  </a:cubicBezTo>
                  <a:cubicBezTo>
                    <a:pt x="12" y="91"/>
                    <a:pt x="16" y="88"/>
                    <a:pt x="17" y="83"/>
                  </a:cubicBezTo>
                  <a:cubicBezTo>
                    <a:pt x="20" y="73"/>
                    <a:pt x="24" y="63"/>
                    <a:pt x="28" y="53"/>
                  </a:cubicBezTo>
                  <a:cubicBezTo>
                    <a:pt x="32" y="44"/>
                    <a:pt x="39" y="32"/>
                    <a:pt x="48" y="17"/>
                  </a:cubicBezTo>
                  <a:cubicBezTo>
                    <a:pt x="51" y="13"/>
                    <a:pt x="53" y="10"/>
                    <a:pt x="53" y="7"/>
                  </a:cubicBezTo>
                  <a:cubicBezTo>
                    <a:pt x="53" y="6"/>
                    <a:pt x="52" y="4"/>
                    <a:pt x="51" y="3"/>
                  </a:cubicBezTo>
                  <a:cubicBezTo>
                    <a:pt x="50" y="1"/>
                    <a:pt x="48" y="0"/>
                    <a:pt x="45" y="0"/>
                  </a:cubicBezTo>
                  <a:close/>
                </a:path>
              </a:pathLst>
            </a:custGeom>
            <a:solidFill>
              <a:srgbClr val="F5F5F5"/>
            </a:solidFill>
            <a:ln w="9525">
              <a:noFill/>
              <a:round/>
              <a:headEnd/>
              <a:tailEnd/>
            </a:ln>
          </p:spPr>
          <p:txBody>
            <a:bodyPr/>
            <a:lstStyle/>
            <a:p>
              <a:pPr>
                <a:defRPr/>
              </a:pPr>
              <a:endParaRPr lang="zh-CN" altLang="en-US"/>
            </a:p>
          </p:txBody>
        </p:sp>
        <p:sp>
          <p:nvSpPr>
            <p:cNvPr id="5149" name="未知"/>
            <p:cNvSpPr>
              <a:spLocks/>
            </p:cNvSpPr>
            <p:nvPr userDrawn="1"/>
          </p:nvSpPr>
          <p:spPr bwMode="auto">
            <a:xfrm>
              <a:off x="3333" y="162"/>
              <a:ext cx="55" cy="64"/>
            </a:xfrm>
            <a:custGeom>
              <a:avLst/>
              <a:gdLst/>
              <a:ahLst/>
              <a:cxnLst>
                <a:cxn ang="0">
                  <a:pos x="26" y="3"/>
                </a:cxn>
                <a:cxn ang="0">
                  <a:pos x="19" y="0"/>
                </a:cxn>
                <a:cxn ang="0">
                  <a:pos x="8" y="7"/>
                </a:cxn>
                <a:cxn ang="0">
                  <a:pos x="0" y="22"/>
                </a:cxn>
                <a:cxn ang="0">
                  <a:pos x="2" y="28"/>
                </a:cxn>
                <a:cxn ang="0">
                  <a:pos x="8" y="31"/>
                </a:cxn>
                <a:cxn ang="0">
                  <a:pos x="9" y="31"/>
                </a:cxn>
                <a:cxn ang="0">
                  <a:pos x="21" y="23"/>
                </a:cxn>
                <a:cxn ang="0">
                  <a:pos x="28" y="9"/>
                </a:cxn>
                <a:cxn ang="0">
                  <a:pos x="26" y="3"/>
                </a:cxn>
              </a:cxnLst>
              <a:rect l="0" t="0" r="r" b="b"/>
              <a:pathLst>
                <a:path w="28" h="31">
                  <a:moveTo>
                    <a:pt x="26" y="3"/>
                  </a:moveTo>
                  <a:cubicBezTo>
                    <a:pt x="24" y="1"/>
                    <a:pt x="22" y="0"/>
                    <a:pt x="19" y="0"/>
                  </a:cubicBezTo>
                  <a:cubicBezTo>
                    <a:pt x="16" y="0"/>
                    <a:pt x="12" y="3"/>
                    <a:pt x="8" y="7"/>
                  </a:cubicBezTo>
                  <a:cubicBezTo>
                    <a:pt x="3" y="12"/>
                    <a:pt x="0" y="17"/>
                    <a:pt x="0" y="22"/>
                  </a:cubicBezTo>
                  <a:cubicBezTo>
                    <a:pt x="0" y="25"/>
                    <a:pt x="1" y="27"/>
                    <a:pt x="2" y="28"/>
                  </a:cubicBezTo>
                  <a:cubicBezTo>
                    <a:pt x="4" y="30"/>
                    <a:pt x="6" y="31"/>
                    <a:pt x="8" y="31"/>
                  </a:cubicBezTo>
                  <a:cubicBezTo>
                    <a:pt x="8" y="31"/>
                    <a:pt x="8" y="31"/>
                    <a:pt x="9" y="31"/>
                  </a:cubicBezTo>
                  <a:cubicBezTo>
                    <a:pt x="13" y="31"/>
                    <a:pt x="17" y="28"/>
                    <a:pt x="21" y="23"/>
                  </a:cubicBezTo>
                  <a:cubicBezTo>
                    <a:pt x="26" y="19"/>
                    <a:pt x="28" y="14"/>
                    <a:pt x="28" y="9"/>
                  </a:cubicBezTo>
                  <a:cubicBezTo>
                    <a:pt x="28" y="7"/>
                    <a:pt x="27" y="4"/>
                    <a:pt x="26" y="3"/>
                  </a:cubicBezTo>
                  <a:close/>
                </a:path>
              </a:pathLst>
            </a:custGeom>
            <a:solidFill>
              <a:srgbClr val="F5F5F5"/>
            </a:solidFill>
            <a:ln w="9525">
              <a:noFill/>
              <a:round/>
              <a:headEnd/>
              <a:tailEnd/>
            </a:ln>
          </p:spPr>
          <p:txBody>
            <a:bodyPr/>
            <a:lstStyle/>
            <a:p>
              <a:pPr>
                <a:defRPr/>
              </a:pPr>
              <a:endParaRPr lang="zh-CN" altLang="en-US"/>
            </a:p>
          </p:txBody>
        </p:sp>
        <p:sp>
          <p:nvSpPr>
            <p:cNvPr id="5150" name="未知"/>
            <p:cNvSpPr>
              <a:spLocks/>
            </p:cNvSpPr>
            <p:nvPr userDrawn="1"/>
          </p:nvSpPr>
          <p:spPr bwMode="auto">
            <a:xfrm>
              <a:off x="3404" y="360"/>
              <a:ext cx="1" cy="1"/>
            </a:xfrm>
            <a:custGeom>
              <a:avLst/>
              <a:gdLst/>
              <a:ahLst/>
              <a:cxnLst>
                <a:cxn ang="0">
                  <a:pos x="0" y="0"/>
                </a:cxn>
                <a:cxn ang="0">
                  <a:pos x="0" y="0"/>
                </a:cxn>
              </a:cxnLst>
              <a:rect l="0" t="0" r="r" b="b"/>
              <a:pathLst>
                <a:path>
                  <a:moveTo>
                    <a:pt x="0" y="0"/>
                  </a:moveTo>
                  <a:cubicBezTo>
                    <a:pt x="0" y="0"/>
                    <a:pt x="0" y="0"/>
                    <a:pt x="0" y="0"/>
                  </a:cubicBezTo>
                </a:path>
              </a:pathLst>
            </a:custGeom>
            <a:solidFill>
              <a:srgbClr val="F5F5F5"/>
            </a:solidFill>
            <a:ln w="9525">
              <a:noFill/>
              <a:round/>
              <a:headEnd/>
              <a:tailEnd/>
            </a:ln>
          </p:spPr>
          <p:txBody>
            <a:bodyPr/>
            <a:lstStyle/>
            <a:p>
              <a:pPr>
                <a:defRPr/>
              </a:pPr>
              <a:endParaRPr lang="zh-CN" altLang="en-US"/>
            </a:p>
          </p:txBody>
        </p:sp>
        <p:sp>
          <p:nvSpPr>
            <p:cNvPr id="5151" name="未知"/>
            <p:cNvSpPr>
              <a:spLocks noEditPoints="1"/>
            </p:cNvSpPr>
            <p:nvPr userDrawn="1"/>
          </p:nvSpPr>
          <p:spPr bwMode="auto">
            <a:xfrm>
              <a:off x="3312" y="252"/>
              <a:ext cx="142" cy="191"/>
            </a:xfrm>
            <a:custGeom>
              <a:avLst/>
              <a:gdLst/>
              <a:ahLst/>
              <a:cxnLst>
                <a:cxn ang="0">
                  <a:pos x="68" y="4"/>
                </a:cxn>
                <a:cxn ang="0">
                  <a:pos x="57" y="0"/>
                </a:cxn>
                <a:cxn ang="0">
                  <a:pos x="40" y="7"/>
                </a:cxn>
                <a:cxn ang="0">
                  <a:pos x="13" y="37"/>
                </a:cxn>
                <a:cxn ang="0">
                  <a:pos x="0" y="76"/>
                </a:cxn>
                <a:cxn ang="0">
                  <a:pos x="3" y="86"/>
                </a:cxn>
                <a:cxn ang="0">
                  <a:pos x="16" y="95"/>
                </a:cxn>
                <a:cxn ang="0">
                  <a:pos x="16" y="95"/>
                </a:cxn>
                <a:cxn ang="0">
                  <a:pos x="54" y="63"/>
                </a:cxn>
                <a:cxn ang="0">
                  <a:pos x="71" y="16"/>
                </a:cxn>
                <a:cxn ang="0">
                  <a:pos x="68" y="4"/>
                </a:cxn>
                <a:cxn ang="0">
                  <a:pos x="42" y="42"/>
                </a:cxn>
                <a:cxn ang="0">
                  <a:pos x="39" y="46"/>
                </a:cxn>
                <a:cxn ang="0">
                  <a:pos x="37" y="50"/>
                </a:cxn>
                <a:cxn ang="0">
                  <a:pos x="40" y="55"/>
                </a:cxn>
                <a:cxn ang="0">
                  <a:pos x="39" y="58"/>
                </a:cxn>
                <a:cxn ang="0">
                  <a:pos x="34" y="66"/>
                </a:cxn>
                <a:cxn ang="0">
                  <a:pos x="22" y="75"/>
                </a:cxn>
                <a:cxn ang="0">
                  <a:pos x="19" y="73"/>
                </a:cxn>
                <a:cxn ang="0">
                  <a:pos x="18" y="70"/>
                </a:cxn>
                <a:cxn ang="0">
                  <a:pos x="25" y="49"/>
                </a:cxn>
                <a:cxn ang="0">
                  <a:pos x="41" y="27"/>
                </a:cxn>
                <a:cxn ang="0">
                  <a:pos x="52" y="20"/>
                </a:cxn>
                <a:cxn ang="0">
                  <a:pos x="52" y="20"/>
                </a:cxn>
                <a:cxn ang="0">
                  <a:pos x="54" y="20"/>
                </a:cxn>
                <a:cxn ang="0">
                  <a:pos x="54" y="22"/>
                </a:cxn>
                <a:cxn ang="0">
                  <a:pos x="42" y="42"/>
                </a:cxn>
              </a:cxnLst>
              <a:rect l="0" t="0" r="r" b="b"/>
              <a:pathLst>
                <a:path w="71" h="95">
                  <a:moveTo>
                    <a:pt x="68" y="4"/>
                  </a:moveTo>
                  <a:cubicBezTo>
                    <a:pt x="65" y="1"/>
                    <a:pt x="62" y="0"/>
                    <a:pt x="57" y="0"/>
                  </a:cubicBezTo>
                  <a:cubicBezTo>
                    <a:pt x="52" y="0"/>
                    <a:pt x="46" y="2"/>
                    <a:pt x="40" y="7"/>
                  </a:cubicBezTo>
                  <a:cubicBezTo>
                    <a:pt x="29" y="14"/>
                    <a:pt x="20" y="24"/>
                    <a:pt x="13" y="37"/>
                  </a:cubicBezTo>
                  <a:cubicBezTo>
                    <a:pt x="5" y="51"/>
                    <a:pt x="0" y="64"/>
                    <a:pt x="0" y="76"/>
                  </a:cubicBezTo>
                  <a:cubicBezTo>
                    <a:pt x="0" y="80"/>
                    <a:pt x="1" y="83"/>
                    <a:pt x="3" y="86"/>
                  </a:cubicBezTo>
                  <a:cubicBezTo>
                    <a:pt x="5" y="92"/>
                    <a:pt x="10" y="95"/>
                    <a:pt x="16" y="95"/>
                  </a:cubicBezTo>
                  <a:cubicBezTo>
                    <a:pt x="16" y="95"/>
                    <a:pt x="16" y="95"/>
                    <a:pt x="16" y="95"/>
                  </a:cubicBezTo>
                  <a:cubicBezTo>
                    <a:pt x="29" y="95"/>
                    <a:pt x="41" y="84"/>
                    <a:pt x="54" y="63"/>
                  </a:cubicBezTo>
                  <a:cubicBezTo>
                    <a:pt x="65" y="45"/>
                    <a:pt x="71" y="29"/>
                    <a:pt x="71" y="16"/>
                  </a:cubicBezTo>
                  <a:cubicBezTo>
                    <a:pt x="71" y="11"/>
                    <a:pt x="70" y="7"/>
                    <a:pt x="68" y="4"/>
                  </a:cubicBezTo>
                  <a:close/>
                  <a:moveTo>
                    <a:pt x="42" y="42"/>
                  </a:moveTo>
                  <a:cubicBezTo>
                    <a:pt x="41" y="44"/>
                    <a:pt x="40" y="45"/>
                    <a:pt x="39" y="46"/>
                  </a:cubicBezTo>
                  <a:cubicBezTo>
                    <a:pt x="38" y="48"/>
                    <a:pt x="37" y="48"/>
                    <a:pt x="37" y="50"/>
                  </a:cubicBezTo>
                  <a:cubicBezTo>
                    <a:pt x="38" y="52"/>
                    <a:pt x="39" y="53"/>
                    <a:pt x="40" y="55"/>
                  </a:cubicBezTo>
                  <a:cubicBezTo>
                    <a:pt x="40" y="56"/>
                    <a:pt x="40" y="56"/>
                    <a:pt x="39" y="58"/>
                  </a:cubicBezTo>
                  <a:cubicBezTo>
                    <a:pt x="38" y="60"/>
                    <a:pt x="36" y="63"/>
                    <a:pt x="34" y="66"/>
                  </a:cubicBezTo>
                  <a:cubicBezTo>
                    <a:pt x="29" y="72"/>
                    <a:pt x="25" y="75"/>
                    <a:pt x="22" y="75"/>
                  </a:cubicBezTo>
                  <a:cubicBezTo>
                    <a:pt x="21" y="75"/>
                    <a:pt x="20" y="74"/>
                    <a:pt x="19" y="73"/>
                  </a:cubicBezTo>
                  <a:cubicBezTo>
                    <a:pt x="19" y="72"/>
                    <a:pt x="18" y="72"/>
                    <a:pt x="18" y="70"/>
                  </a:cubicBezTo>
                  <a:cubicBezTo>
                    <a:pt x="18" y="65"/>
                    <a:pt x="21" y="58"/>
                    <a:pt x="25" y="49"/>
                  </a:cubicBezTo>
                  <a:cubicBezTo>
                    <a:pt x="29" y="42"/>
                    <a:pt x="34" y="35"/>
                    <a:pt x="41" y="27"/>
                  </a:cubicBezTo>
                  <a:cubicBezTo>
                    <a:pt x="46" y="22"/>
                    <a:pt x="51" y="20"/>
                    <a:pt x="52" y="20"/>
                  </a:cubicBezTo>
                  <a:cubicBezTo>
                    <a:pt x="52" y="20"/>
                    <a:pt x="52" y="20"/>
                    <a:pt x="52" y="20"/>
                  </a:cubicBezTo>
                  <a:cubicBezTo>
                    <a:pt x="53" y="20"/>
                    <a:pt x="53" y="20"/>
                    <a:pt x="54" y="20"/>
                  </a:cubicBezTo>
                  <a:cubicBezTo>
                    <a:pt x="54" y="21"/>
                    <a:pt x="54" y="21"/>
                    <a:pt x="54" y="22"/>
                  </a:cubicBezTo>
                  <a:cubicBezTo>
                    <a:pt x="54" y="26"/>
                    <a:pt x="50" y="33"/>
                    <a:pt x="42" y="42"/>
                  </a:cubicBezTo>
                  <a:close/>
                </a:path>
              </a:pathLst>
            </a:custGeom>
            <a:solidFill>
              <a:srgbClr val="F5F5F5"/>
            </a:solidFill>
            <a:ln w="9525">
              <a:noFill/>
              <a:round/>
              <a:headEnd/>
              <a:tailEnd/>
            </a:ln>
          </p:spPr>
          <p:txBody>
            <a:bodyPr/>
            <a:lstStyle/>
            <a:p>
              <a:pPr>
                <a:defRPr/>
              </a:pPr>
              <a:endParaRPr lang="zh-CN" altLang="en-US"/>
            </a:p>
          </p:txBody>
        </p:sp>
        <p:sp>
          <p:nvSpPr>
            <p:cNvPr id="5152" name="未知"/>
            <p:cNvSpPr>
              <a:spLocks/>
            </p:cNvSpPr>
            <p:nvPr userDrawn="1"/>
          </p:nvSpPr>
          <p:spPr bwMode="auto">
            <a:xfrm>
              <a:off x="3404" y="360"/>
              <a:ext cx="1" cy="1"/>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5F5F5"/>
            </a:solidFill>
            <a:ln w="9525">
              <a:noFill/>
              <a:round/>
              <a:headEnd/>
              <a:tailEnd/>
            </a:ln>
          </p:spPr>
          <p:txBody>
            <a:bodyPr/>
            <a:lstStyle/>
            <a:p>
              <a:pPr>
                <a:defRPr/>
              </a:pPr>
              <a:endParaRPr lang="zh-CN" altLang="en-US"/>
            </a:p>
          </p:txBody>
        </p:sp>
        <p:sp>
          <p:nvSpPr>
            <p:cNvPr id="5153" name="未知"/>
            <p:cNvSpPr>
              <a:spLocks/>
            </p:cNvSpPr>
            <p:nvPr userDrawn="1"/>
          </p:nvSpPr>
          <p:spPr bwMode="auto">
            <a:xfrm>
              <a:off x="3431" y="272"/>
              <a:ext cx="169" cy="199"/>
            </a:xfrm>
            <a:custGeom>
              <a:avLst/>
              <a:gdLst/>
              <a:ahLst/>
              <a:cxnLst>
                <a:cxn ang="0">
                  <a:pos x="84" y="8"/>
                </a:cxn>
                <a:cxn ang="0">
                  <a:pos x="82" y="2"/>
                </a:cxn>
                <a:cxn ang="0">
                  <a:pos x="77" y="0"/>
                </a:cxn>
                <a:cxn ang="0">
                  <a:pos x="47" y="19"/>
                </a:cxn>
                <a:cxn ang="0">
                  <a:pos x="51" y="10"/>
                </a:cxn>
                <a:cxn ang="0">
                  <a:pos x="48" y="4"/>
                </a:cxn>
                <a:cxn ang="0">
                  <a:pos x="43" y="1"/>
                </a:cxn>
                <a:cxn ang="0">
                  <a:pos x="32" y="10"/>
                </a:cxn>
                <a:cxn ang="0">
                  <a:pos x="18" y="35"/>
                </a:cxn>
                <a:cxn ang="0">
                  <a:pos x="0" y="75"/>
                </a:cxn>
                <a:cxn ang="0">
                  <a:pos x="3" y="81"/>
                </a:cxn>
                <a:cxn ang="0">
                  <a:pos x="9" y="84"/>
                </a:cxn>
                <a:cxn ang="0">
                  <a:pos x="19" y="75"/>
                </a:cxn>
                <a:cxn ang="0">
                  <a:pos x="44" y="41"/>
                </a:cxn>
                <a:cxn ang="0">
                  <a:pos x="36" y="73"/>
                </a:cxn>
                <a:cxn ang="0">
                  <a:pos x="40" y="90"/>
                </a:cxn>
                <a:cxn ang="0">
                  <a:pos x="51" y="99"/>
                </a:cxn>
                <a:cxn ang="0">
                  <a:pos x="51" y="99"/>
                </a:cxn>
                <a:cxn ang="0">
                  <a:pos x="57" y="96"/>
                </a:cxn>
                <a:cxn ang="0">
                  <a:pos x="60" y="91"/>
                </a:cxn>
                <a:cxn ang="0">
                  <a:pos x="57" y="85"/>
                </a:cxn>
                <a:cxn ang="0">
                  <a:pos x="54" y="72"/>
                </a:cxn>
                <a:cxn ang="0">
                  <a:pos x="79" y="20"/>
                </a:cxn>
                <a:cxn ang="0">
                  <a:pos x="84" y="8"/>
                </a:cxn>
              </a:cxnLst>
              <a:rect l="0" t="0" r="r" b="b"/>
              <a:pathLst>
                <a:path w="84" h="99">
                  <a:moveTo>
                    <a:pt x="84" y="8"/>
                  </a:moveTo>
                  <a:cubicBezTo>
                    <a:pt x="84" y="6"/>
                    <a:pt x="84" y="4"/>
                    <a:pt x="82" y="2"/>
                  </a:cubicBezTo>
                  <a:cubicBezTo>
                    <a:pt x="81" y="1"/>
                    <a:pt x="79" y="0"/>
                    <a:pt x="77" y="0"/>
                  </a:cubicBezTo>
                  <a:cubicBezTo>
                    <a:pt x="70" y="0"/>
                    <a:pt x="60" y="7"/>
                    <a:pt x="47" y="19"/>
                  </a:cubicBezTo>
                  <a:cubicBezTo>
                    <a:pt x="49" y="16"/>
                    <a:pt x="51" y="13"/>
                    <a:pt x="51" y="10"/>
                  </a:cubicBezTo>
                  <a:cubicBezTo>
                    <a:pt x="51" y="8"/>
                    <a:pt x="50" y="5"/>
                    <a:pt x="48" y="4"/>
                  </a:cubicBezTo>
                  <a:cubicBezTo>
                    <a:pt x="47" y="2"/>
                    <a:pt x="45" y="1"/>
                    <a:pt x="43" y="1"/>
                  </a:cubicBezTo>
                  <a:cubicBezTo>
                    <a:pt x="39" y="2"/>
                    <a:pt x="36" y="5"/>
                    <a:pt x="32" y="10"/>
                  </a:cubicBezTo>
                  <a:cubicBezTo>
                    <a:pt x="28" y="15"/>
                    <a:pt x="24" y="24"/>
                    <a:pt x="18" y="35"/>
                  </a:cubicBezTo>
                  <a:cubicBezTo>
                    <a:pt x="6" y="56"/>
                    <a:pt x="1" y="68"/>
                    <a:pt x="0" y="75"/>
                  </a:cubicBezTo>
                  <a:cubicBezTo>
                    <a:pt x="0" y="77"/>
                    <a:pt x="1" y="80"/>
                    <a:pt x="3" y="81"/>
                  </a:cubicBezTo>
                  <a:cubicBezTo>
                    <a:pt x="4" y="83"/>
                    <a:pt x="7" y="84"/>
                    <a:pt x="9" y="84"/>
                  </a:cubicBezTo>
                  <a:cubicBezTo>
                    <a:pt x="13" y="84"/>
                    <a:pt x="17" y="80"/>
                    <a:pt x="19" y="75"/>
                  </a:cubicBezTo>
                  <a:cubicBezTo>
                    <a:pt x="27" y="61"/>
                    <a:pt x="35" y="49"/>
                    <a:pt x="44" y="41"/>
                  </a:cubicBezTo>
                  <a:cubicBezTo>
                    <a:pt x="38" y="52"/>
                    <a:pt x="36" y="63"/>
                    <a:pt x="36" y="73"/>
                  </a:cubicBezTo>
                  <a:cubicBezTo>
                    <a:pt x="36" y="80"/>
                    <a:pt x="37" y="85"/>
                    <a:pt x="40" y="90"/>
                  </a:cubicBezTo>
                  <a:cubicBezTo>
                    <a:pt x="42" y="95"/>
                    <a:pt x="46" y="99"/>
                    <a:pt x="51" y="99"/>
                  </a:cubicBezTo>
                  <a:cubicBezTo>
                    <a:pt x="51" y="99"/>
                    <a:pt x="51" y="99"/>
                    <a:pt x="51" y="99"/>
                  </a:cubicBezTo>
                  <a:cubicBezTo>
                    <a:pt x="54" y="99"/>
                    <a:pt x="56" y="98"/>
                    <a:pt x="57" y="96"/>
                  </a:cubicBezTo>
                  <a:cubicBezTo>
                    <a:pt x="59" y="95"/>
                    <a:pt x="60" y="93"/>
                    <a:pt x="60" y="91"/>
                  </a:cubicBezTo>
                  <a:cubicBezTo>
                    <a:pt x="59" y="89"/>
                    <a:pt x="59" y="87"/>
                    <a:pt x="57" y="85"/>
                  </a:cubicBezTo>
                  <a:cubicBezTo>
                    <a:pt x="55" y="81"/>
                    <a:pt x="54" y="76"/>
                    <a:pt x="54" y="72"/>
                  </a:cubicBezTo>
                  <a:cubicBezTo>
                    <a:pt x="53" y="57"/>
                    <a:pt x="62" y="40"/>
                    <a:pt x="79" y="20"/>
                  </a:cubicBezTo>
                  <a:cubicBezTo>
                    <a:pt x="82" y="16"/>
                    <a:pt x="84" y="12"/>
                    <a:pt x="84" y="8"/>
                  </a:cubicBezTo>
                  <a:close/>
                </a:path>
              </a:pathLst>
            </a:custGeom>
            <a:solidFill>
              <a:srgbClr val="F5F5F5"/>
            </a:solidFill>
            <a:ln w="9525">
              <a:noFill/>
              <a:round/>
              <a:headEnd/>
              <a:tailEnd/>
            </a:ln>
          </p:spPr>
          <p:txBody>
            <a:bodyPr/>
            <a:lstStyle/>
            <a:p>
              <a:pPr>
                <a:defRPr/>
              </a:pPr>
              <a:endParaRPr lang="zh-CN" altLang="en-US"/>
            </a:p>
          </p:txBody>
        </p:sp>
        <p:sp>
          <p:nvSpPr>
            <p:cNvPr id="5154" name="未知"/>
            <p:cNvSpPr>
              <a:spLocks/>
            </p:cNvSpPr>
            <p:nvPr userDrawn="1"/>
          </p:nvSpPr>
          <p:spPr bwMode="auto">
            <a:xfrm>
              <a:off x="3583" y="246"/>
              <a:ext cx="177" cy="202"/>
            </a:xfrm>
            <a:custGeom>
              <a:avLst/>
              <a:gdLst/>
              <a:ahLst/>
              <a:cxnLst>
                <a:cxn ang="0">
                  <a:pos x="84" y="4"/>
                </a:cxn>
                <a:cxn ang="0">
                  <a:pos x="70" y="0"/>
                </a:cxn>
                <a:cxn ang="0">
                  <a:pos x="38" y="11"/>
                </a:cxn>
                <a:cxn ang="0">
                  <a:pos x="22" y="37"/>
                </a:cxn>
                <a:cxn ang="0">
                  <a:pos x="31" y="61"/>
                </a:cxn>
                <a:cxn ang="0">
                  <a:pos x="37" y="75"/>
                </a:cxn>
                <a:cxn ang="0">
                  <a:pos x="35" y="81"/>
                </a:cxn>
                <a:cxn ang="0">
                  <a:pos x="29" y="84"/>
                </a:cxn>
                <a:cxn ang="0">
                  <a:pos x="21" y="80"/>
                </a:cxn>
                <a:cxn ang="0">
                  <a:pos x="17" y="71"/>
                </a:cxn>
                <a:cxn ang="0">
                  <a:pos x="20" y="58"/>
                </a:cxn>
                <a:cxn ang="0">
                  <a:pos x="21" y="54"/>
                </a:cxn>
                <a:cxn ang="0">
                  <a:pos x="19" y="50"/>
                </a:cxn>
                <a:cxn ang="0">
                  <a:pos x="15" y="48"/>
                </a:cxn>
                <a:cxn ang="0">
                  <a:pos x="6" y="54"/>
                </a:cxn>
                <a:cxn ang="0">
                  <a:pos x="0" y="74"/>
                </a:cxn>
                <a:cxn ang="0">
                  <a:pos x="5" y="91"/>
                </a:cxn>
                <a:cxn ang="0">
                  <a:pos x="27" y="101"/>
                </a:cxn>
                <a:cxn ang="0">
                  <a:pos x="27" y="101"/>
                </a:cxn>
                <a:cxn ang="0">
                  <a:pos x="43" y="97"/>
                </a:cxn>
                <a:cxn ang="0">
                  <a:pos x="55" y="76"/>
                </a:cxn>
                <a:cxn ang="0">
                  <a:pos x="47" y="55"/>
                </a:cxn>
                <a:cxn ang="0">
                  <a:pos x="40" y="38"/>
                </a:cxn>
                <a:cxn ang="0">
                  <a:pos x="50" y="23"/>
                </a:cxn>
                <a:cxn ang="0">
                  <a:pos x="66" y="17"/>
                </a:cxn>
                <a:cxn ang="0">
                  <a:pos x="69" y="18"/>
                </a:cxn>
                <a:cxn ang="0">
                  <a:pos x="70" y="20"/>
                </a:cxn>
                <a:cxn ang="0">
                  <a:pos x="67" y="25"/>
                </a:cxn>
                <a:cxn ang="0">
                  <a:pos x="59" y="29"/>
                </a:cxn>
                <a:cxn ang="0">
                  <a:pos x="49" y="32"/>
                </a:cxn>
                <a:cxn ang="0">
                  <a:pos x="45" y="39"/>
                </a:cxn>
                <a:cxn ang="0">
                  <a:pos x="47" y="45"/>
                </a:cxn>
                <a:cxn ang="0">
                  <a:pos x="53" y="47"/>
                </a:cxn>
                <a:cxn ang="0">
                  <a:pos x="64" y="44"/>
                </a:cxn>
                <a:cxn ang="0">
                  <a:pos x="82" y="32"/>
                </a:cxn>
                <a:cxn ang="0">
                  <a:pos x="89" y="15"/>
                </a:cxn>
                <a:cxn ang="0">
                  <a:pos x="84" y="4"/>
                </a:cxn>
              </a:cxnLst>
              <a:rect l="0" t="0" r="r" b="b"/>
              <a:pathLst>
                <a:path w="89" h="101">
                  <a:moveTo>
                    <a:pt x="84" y="4"/>
                  </a:moveTo>
                  <a:cubicBezTo>
                    <a:pt x="80" y="1"/>
                    <a:pt x="76" y="0"/>
                    <a:pt x="70" y="0"/>
                  </a:cubicBezTo>
                  <a:cubicBezTo>
                    <a:pt x="58" y="0"/>
                    <a:pt x="48" y="4"/>
                    <a:pt x="38" y="11"/>
                  </a:cubicBezTo>
                  <a:cubicBezTo>
                    <a:pt x="27" y="18"/>
                    <a:pt x="22" y="27"/>
                    <a:pt x="22" y="37"/>
                  </a:cubicBezTo>
                  <a:cubicBezTo>
                    <a:pt x="22" y="45"/>
                    <a:pt x="25" y="53"/>
                    <a:pt x="31" y="61"/>
                  </a:cubicBezTo>
                  <a:cubicBezTo>
                    <a:pt x="35" y="67"/>
                    <a:pt x="37" y="72"/>
                    <a:pt x="37" y="75"/>
                  </a:cubicBezTo>
                  <a:cubicBezTo>
                    <a:pt x="37" y="78"/>
                    <a:pt x="37" y="80"/>
                    <a:pt x="35" y="81"/>
                  </a:cubicBezTo>
                  <a:cubicBezTo>
                    <a:pt x="34" y="83"/>
                    <a:pt x="32" y="84"/>
                    <a:pt x="29" y="84"/>
                  </a:cubicBezTo>
                  <a:cubicBezTo>
                    <a:pt x="26" y="84"/>
                    <a:pt x="23" y="83"/>
                    <a:pt x="21" y="80"/>
                  </a:cubicBezTo>
                  <a:cubicBezTo>
                    <a:pt x="18" y="78"/>
                    <a:pt x="17" y="75"/>
                    <a:pt x="17" y="71"/>
                  </a:cubicBezTo>
                  <a:cubicBezTo>
                    <a:pt x="17" y="66"/>
                    <a:pt x="18" y="61"/>
                    <a:pt x="20" y="58"/>
                  </a:cubicBezTo>
                  <a:cubicBezTo>
                    <a:pt x="20" y="56"/>
                    <a:pt x="21" y="55"/>
                    <a:pt x="21" y="54"/>
                  </a:cubicBezTo>
                  <a:cubicBezTo>
                    <a:pt x="21" y="52"/>
                    <a:pt x="21" y="51"/>
                    <a:pt x="19" y="50"/>
                  </a:cubicBezTo>
                  <a:cubicBezTo>
                    <a:pt x="18" y="49"/>
                    <a:pt x="17" y="48"/>
                    <a:pt x="15" y="48"/>
                  </a:cubicBezTo>
                  <a:cubicBezTo>
                    <a:pt x="12" y="48"/>
                    <a:pt x="8" y="51"/>
                    <a:pt x="6" y="54"/>
                  </a:cubicBezTo>
                  <a:cubicBezTo>
                    <a:pt x="2" y="59"/>
                    <a:pt x="0" y="66"/>
                    <a:pt x="0" y="74"/>
                  </a:cubicBezTo>
                  <a:cubicBezTo>
                    <a:pt x="0" y="80"/>
                    <a:pt x="2" y="86"/>
                    <a:pt x="5" y="91"/>
                  </a:cubicBezTo>
                  <a:cubicBezTo>
                    <a:pt x="10" y="98"/>
                    <a:pt x="18" y="101"/>
                    <a:pt x="27" y="101"/>
                  </a:cubicBezTo>
                  <a:cubicBezTo>
                    <a:pt x="27" y="101"/>
                    <a:pt x="27" y="101"/>
                    <a:pt x="27" y="101"/>
                  </a:cubicBezTo>
                  <a:cubicBezTo>
                    <a:pt x="33" y="101"/>
                    <a:pt x="39" y="100"/>
                    <a:pt x="43" y="97"/>
                  </a:cubicBezTo>
                  <a:cubicBezTo>
                    <a:pt x="51" y="92"/>
                    <a:pt x="55" y="85"/>
                    <a:pt x="55" y="76"/>
                  </a:cubicBezTo>
                  <a:cubicBezTo>
                    <a:pt x="55" y="70"/>
                    <a:pt x="52" y="63"/>
                    <a:pt x="47" y="55"/>
                  </a:cubicBezTo>
                  <a:cubicBezTo>
                    <a:pt x="42" y="48"/>
                    <a:pt x="40" y="42"/>
                    <a:pt x="40" y="38"/>
                  </a:cubicBezTo>
                  <a:cubicBezTo>
                    <a:pt x="40" y="33"/>
                    <a:pt x="43" y="28"/>
                    <a:pt x="50" y="23"/>
                  </a:cubicBezTo>
                  <a:cubicBezTo>
                    <a:pt x="56" y="19"/>
                    <a:pt x="61" y="17"/>
                    <a:pt x="66" y="17"/>
                  </a:cubicBezTo>
                  <a:cubicBezTo>
                    <a:pt x="68" y="17"/>
                    <a:pt x="69" y="17"/>
                    <a:pt x="69" y="18"/>
                  </a:cubicBezTo>
                  <a:cubicBezTo>
                    <a:pt x="70" y="18"/>
                    <a:pt x="70" y="19"/>
                    <a:pt x="70" y="20"/>
                  </a:cubicBezTo>
                  <a:cubicBezTo>
                    <a:pt x="70" y="22"/>
                    <a:pt x="69" y="23"/>
                    <a:pt x="67" y="25"/>
                  </a:cubicBezTo>
                  <a:cubicBezTo>
                    <a:pt x="65" y="27"/>
                    <a:pt x="62" y="29"/>
                    <a:pt x="59" y="29"/>
                  </a:cubicBezTo>
                  <a:cubicBezTo>
                    <a:pt x="53" y="31"/>
                    <a:pt x="51" y="31"/>
                    <a:pt x="49" y="32"/>
                  </a:cubicBezTo>
                  <a:cubicBezTo>
                    <a:pt x="46" y="33"/>
                    <a:pt x="44" y="36"/>
                    <a:pt x="45" y="39"/>
                  </a:cubicBezTo>
                  <a:cubicBezTo>
                    <a:pt x="45" y="41"/>
                    <a:pt x="45" y="44"/>
                    <a:pt x="47" y="45"/>
                  </a:cubicBezTo>
                  <a:cubicBezTo>
                    <a:pt x="48" y="46"/>
                    <a:pt x="50" y="47"/>
                    <a:pt x="53" y="47"/>
                  </a:cubicBezTo>
                  <a:cubicBezTo>
                    <a:pt x="56" y="47"/>
                    <a:pt x="60" y="46"/>
                    <a:pt x="64" y="44"/>
                  </a:cubicBezTo>
                  <a:cubicBezTo>
                    <a:pt x="72" y="41"/>
                    <a:pt x="78" y="37"/>
                    <a:pt x="82" y="32"/>
                  </a:cubicBezTo>
                  <a:cubicBezTo>
                    <a:pt x="87" y="27"/>
                    <a:pt x="89" y="21"/>
                    <a:pt x="89" y="15"/>
                  </a:cubicBezTo>
                  <a:cubicBezTo>
                    <a:pt x="89" y="10"/>
                    <a:pt x="87" y="6"/>
                    <a:pt x="84" y="4"/>
                  </a:cubicBezTo>
                  <a:close/>
                </a:path>
              </a:pathLst>
            </a:custGeom>
            <a:solidFill>
              <a:srgbClr val="F5F5F5"/>
            </a:solidFill>
            <a:ln w="9525">
              <a:noFill/>
              <a:round/>
              <a:headEnd/>
              <a:tailEnd/>
            </a:ln>
          </p:spPr>
          <p:txBody>
            <a:bodyPr/>
            <a:lstStyle/>
            <a:p>
              <a:pPr>
                <a:defRPr/>
              </a:pPr>
              <a:endParaRPr lang="zh-CN" altLang="en-US"/>
            </a:p>
          </p:txBody>
        </p:sp>
      </p:grpSp>
    </p:spTree>
  </p:cSld>
  <p:clrMap bg1="lt1" tx1="dk1" bg2="lt2" tx2="dk2" accent1="accent1" accent2="accent2" accent3="accent3" accent4="accent4" accent5="accent5" accent6="accent6" hlink="hlink" folHlink="folHlink"/>
  <p:sldLayoutIdLst>
    <p:sldLayoutId id="2147484053"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Lst>
  <p:txStyles>
    <p:titleStyle>
      <a:lvl1pPr algn="l" defTabSz="798791" rtl="0" eaLnBrk="0" fontAlgn="base" hangingPunct="0">
        <a:spcBef>
          <a:spcPct val="0"/>
        </a:spcBef>
        <a:spcAft>
          <a:spcPct val="0"/>
        </a:spcAft>
        <a:defRPr sz="3100">
          <a:solidFill>
            <a:srgbClr val="990000"/>
          </a:solidFill>
          <a:latin typeface="+mj-lt"/>
          <a:ea typeface="+mj-ea"/>
          <a:cs typeface="+mj-cs"/>
        </a:defRPr>
      </a:lvl1pPr>
      <a:lvl2pPr algn="l" defTabSz="798791" rtl="0" eaLnBrk="0" fontAlgn="base" hangingPunct="0">
        <a:spcBef>
          <a:spcPct val="0"/>
        </a:spcBef>
        <a:spcAft>
          <a:spcPct val="0"/>
        </a:spcAft>
        <a:defRPr sz="3100">
          <a:solidFill>
            <a:srgbClr val="990000"/>
          </a:solidFill>
          <a:latin typeface="FrutigerNext LT Medium" pitchFamily="34" charset="0"/>
          <a:ea typeface="宋体" pitchFamily="2" charset="-122"/>
        </a:defRPr>
      </a:lvl2pPr>
      <a:lvl3pPr algn="l" defTabSz="798791" rtl="0" eaLnBrk="0" fontAlgn="base" hangingPunct="0">
        <a:spcBef>
          <a:spcPct val="0"/>
        </a:spcBef>
        <a:spcAft>
          <a:spcPct val="0"/>
        </a:spcAft>
        <a:defRPr sz="3100">
          <a:solidFill>
            <a:srgbClr val="990000"/>
          </a:solidFill>
          <a:latin typeface="FrutigerNext LT Medium" pitchFamily="34" charset="0"/>
          <a:ea typeface="宋体" pitchFamily="2" charset="-122"/>
        </a:defRPr>
      </a:lvl3pPr>
      <a:lvl4pPr algn="l" defTabSz="798791" rtl="0" eaLnBrk="0" fontAlgn="base" hangingPunct="0">
        <a:spcBef>
          <a:spcPct val="0"/>
        </a:spcBef>
        <a:spcAft>
          <a:spcPct val="0"/>
        </a:spcAft>
        <a:defRPr sz="3100">
          <a:solidFill>
            <a:srgbClr val="990000"/>
          </a:solidFill>
          <a:latin typeface="FrutigerNext LT Medium" pitchFamily="34" charset="0"/>
          <a:ea typeface="宋体" pitchFamily="2" charset="-122"/>
        </a:defRPr>
      </a:lvl4pPr>
      <a:lvl5pPr algn="l" defTabSz="798791" rtl="0" eaLnBrk="0" fontAlgn="base" hangingPunct="0">
        <a:spcBef>
          <a:spcPct val="0"/>
        </a:spcBef>
        <a:spcAft>
          <a:spcPct val="0"/>
        </a:spcAft>
        <a:defRPr sz="3100">
          <a:solidFill>
            <a:srgbClr val="990000"/>
          </a:solidFill>
          <a:latin typeface="FrutigerNext LT Medium" pitchFamily="34" charset="0"/>
          <a:ea typeface="宋体" pitchFamily="2" charset="-122"/>
        </a:defRPr>
      </a:lvl5pPr>
      <a:lvl6pPr marL="455541" algn="l" defTabSz="798791" rtl="0" fontAlgn="base">
        <a:spcBef>
          <a:spcPct val="0"/>
        </a:spcBef>
        <a:spcAft>
          <a:spcPct val="0"/>
        </a:spcAft>
        <a:defRPr sz="3100">
          <a:solidFill>
            <a:srgbClr val="990000"/>
          </a:solidFill>
          <a:latin typeface="FrutigerNext LT Medium" pitchFamily="34" charset="0"/>
          <a:ea typeface="宋体" pitchFamily="2" charset="-122"/>
        </a:defRPr>
      </a:lvl6pPr>
      <a:lvl7pPr marL="911085" algn="l" defTabSz="798791" rtl="0" fontAlgn="base">
        <a:spcBef>
          <a:spcPct val="0"/>
        </a:spcBef>
        <a:spcAft>
          <a:spcPct val="0"/>
        </a:spcAft>
        <a:defRPr sz="3100">
          <a:solidFill>
            <a:srgbClr val="990000"/>
          </a:solidFill>
          <a:latin typeface="FrutigerNext LT Medium" pitchFamily="34" charset="0"/>
          <a:ea typeface="宋体" pitchFamily="2" charset="-122"/>
        </a:defRPr>
      </a:lvl7pPr>
      <a:lvl8pPr marL="1366623" algn="l" defTabSz="798791" rtl="0" fontAlgn="base">
        <a:spcBef>
          <a:spcPct val="0"/>
        </a:spcBef>
        <a:spcAft>
          <a:spcPct val="0"/>
        </a:spcAft>
        <a:defRPr sz="3100">
          <a:solidFill>
            <a:srgbClr val="990000"/>
          </a:solidFill>
          <a:latin typeface="FrutigerNext LT Medium" pitchFamily="34" charset="0"/>
          <a:ea typeface="宋体" pitchFamily="2" charset="-122"/>
        </a:defRPr>
      </a:lvl8pPr>
      <a:lvl9pPr marL="1822167" algn="l" defTabSz="798791" rtl="0" fontAlgn="base">
        <a:spcBef>
          <a:spcPct val="0"/>
        </a:spcBef>
        <a:spcAft>
          <a:spcPct val="0"/>
        </a:spcAft>
        <a:defRPr sz="3100">
          <a:solidFill>
            <a:srgbClr val="990000"/>
          </a:solidFill>
          <a:latin typeface="FrutigerNext LT Medium" pitchFamily="34" charset="0"/>
          <a:ea typeface="宋体" pitchFamily="2" charset="-122"/>
        </a:defRPr>
      </a:lvl9pPr>
    </p:titleStyle>
    <p:bodyStyle>
      <a:lvl1pPr marL="298950" indent="-298950" algn="l" defTabSz="798791" rtl="0" eaLnBrk="0" fontAlgn="base" hangingPunct="0">
        <a:lnSpc>
          <a:spcPct val="140000"/>
        </a:lnSpc>
        <a:spcBef>
          <a:spcPct val="0"/>
        </a:spcBef>
        <a:spcAft>
          <a:spcPct val="0"/>
        </a:spcAft>
        <a:buClr>
          <a:schemeClr val="bg2"/>
        </a:buClr>
        <a:buSzPct val="60000"/>
        <a:buFont typeface="Wingdings" pitchFamily="2" charset="2"/>
        <a:buChar char="l"/>
        <a:defRPr sz="1900" b="1">
          <a:solidFill>
            <a:schemeClr val="tx1"/>
          </a:solidFill>
          <a:latin typeface="+mn-lt"/>
          <a:ea typeface="+mn-ea"/>
          <a:cs typeface="+mn-cs"/>
        </a:defRPr>
      </a:lvl1pPr>
      <a:lvl2pPr marL="650100" indent="-249912" algn="l" defTabSz="798791" rtl="0" eaLnBrk="0" fontAlgn="base" hangingPunct="0">
        <a:lnSpc>
          <a:spcPct val="140000"/>
        </a:lnSpc>
        <a:spcBef>
          <a:spcPct val="0"/>
        </a:spcBef>
        <a:spcAft>
          <a:spcPct val="0"/>
        </a:spcAft>
        <a:buClr>
          <a:schemeClr val="tx1"/>
        </a:buClr>
        <a:buSzPct val="50000"/>
        <a:buFont typeface="Wingdings" pitchFamily="2" charset="2"/>
        <a:buChar char="p"/>
        <a:defRPr sz="1700">
          <a:solidFill>
            <a:schemeClr val="tx1"/>
          </a:solidFill>
          <a:latin typeface="+mn-lt"/>
          <a:ea typeface="+mn-ea"/>
        </a:defRPr>
      </a:lvl2pPr>
      <a:lvl3pPr marL="999655" indent="-200882" algn="l" defTabSz="798791"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FrutigerNext LT Light" pitchFamily="34" charset="0"/>
          <a:ea typeface="+mn-ea"/>
        </a:defRPr>
      </a:lvl3pPr>
      <a:lvl4pPr marL="1398260" indent="-200882" algn="l" defTabSz="798791" rtl="0" eaLnBrk="0" fontAlgn="base" hangingPunct="0">
        <a:lnSpc>
          <a:spcPct val="140000"/>
        </a:lnSpc>
        <a:spcBef>
          <a:spcPct val="0"/>
        </a:spcBef>
        <a:spcAft>
          <a:spcPct val="0"/>
        </a:spcAft>
        <a:buChar char="–"/>
        <a:defRPr sz="1300">
          <a:solidFill>
            <a:schemeClr val="tx1"/>
          </a:solidFill>
          <a:latin typeface="+mj-lt"/>
          <a:ea typeface="+mn-ea"/>
        </a:defRPr>
      </a:lvl4pPr>
      <a:lvl5pPr marL="1796861" indent="-199298" algn="l" defTabSz="798791" rtl="0" eaLnBrk="0" fontAlgn="base" hangingPunct="0">
        <a:lnSpc>
          <a:spcPct val="140000"/>
        </a:lnSpc>
        <a:spcBef>
          <a:spcPct val="0"/>
        </a:spcBef>
        <a:spcAft>
          <a:spcPct val="0"/>
        </a:spcAft>
        <a:buFont typeface="FrutigerNext LT Medium" pitchFamily="34" charset="0"/>
        <a:buChar char="~"/>
        <a:defRPr sz="1200">
          <a:solidFill>
            <a:schemeClr val="tx1"/>
          </a:solidFill>
          <a:latin typeface="+mj-lt"/>
          <a:ea typeface="+mn-ea"/>
        </a:defRPr>
      </a:lvl5pPr>
      <a:lvl6pPr marL="2252405"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6pPr>
      <a:lvl7pPr marL="2707947"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7pPr>
      <a:lvl8pPr marL="3163487"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8pPr>
      <a:lvl9pPr marL="3619031" indent="-199298" algn="l" defTabSz="798791"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122" name="Picture 104" descr="PPT胶片内页元素-16比9-内页灰条"/>
          <p:cNvPicPr>
            <a:picLocks noChangeAspect="1" noChangeArrowheads="1"/>
          </p:cNvPicPr>
          <p:nvPr userDrawn="1"/>
        </p:nvPicPr>
        <p:blipFill>
          <a:blip r:embed="rId7" cstate="print"/>
          <a:srcRect/>
          <a:stretch>
            <a:fillRect/>
          </a:stretch>
        </p:blipFill>
        <p:spPr bwMode="auto">
          <a:xfrm>
            <a:off x="1589" y="6226179"/>
            <a:ext cx="9142412" cy="633412"/>
          </a:xfrm>
          <a:prstGeom prst="rect">
            <a:avLst/>
          </a:prstGeom>
          <a:noFill/>
          <a:ln w="9525">
            <a:noFill/>
            <a:miter lim="800000"/>
            <a:headEnd/>
            <a:tailEnd/>
          </a:ln>
        </p:spPr>
      </p:pic>
      <p:pic>
        <p:nvPicPr>
          <p:cNvPr id="5123" name="图片 63"/>
          <p:cNvPicPr>
            <a:picLocks noChangeAspect="1"/>
          </p:cNvPicPr>
          <p:nvPr userDrawn="1"/>
        </p:nvPicPr>
        <p:blipFill>
          <a:blip r:embed="rId8" cstate="print"/>
          <a:srcRect/>
          <a:stretch>
            <a:fillRect/>
          </a:stretch>
        </p:blipFill>
        <p:spPr bwMode="auto">
          <a:xfrm>
            <a:off x="2401910" y="517529"/>
            <a:ext cx="6743700" cy="5708650"/>
          </a:xfrm>
          <a:prstGeom prst="rect">
            <a:avLst/>
          </a:prstGeom>
          <a:noFill/>
          <a:ln w="9525">
            <a:noFill/>
            <a:miter lim="800000"/>
            <a:headEnd/>
            <a:tailEnd/>
          </a:ln>
        </p:spPr>
      </p:pic>
      <p:sp>
        <p:nvSpPr>
          <p:cNvPr id="1470550" name="Rectangle 86"/>
          <p:cNvSpPr>
            <a:spLocks noChangeArrowheads="1"/>
          </p:cNvSpPr>
          <p:nvPr/>
        </p:nvSpPr>
        <p:spPr bwMode="auto">
          <a:xfrm>
            <a:off x="5932510" y="6397625"/>
            <a:ext cx="1057275" cy="1101725"/>
          </a:xfrm>
          <a:prstGeom prst="rect">
            <a:avLst/>
          </a:prstGeom>
          <a:noFill/>
          <a:ln w="9525">
            <a:noFill/>
            <a:miter lim="800000"/>
            <a:headEnd/>
            <a:tailEnd/>
          </a:ln>
          <a:effectLst/>
        </p:spPr>
        <p:txBody>
          <a:bodyPr lIns="0" tIns="0" rIns="0" bIns="0"/>
          <a:lstStyle/>
          <a:p>
            <a:pPr defTabSz="781380" eaLnBrk="0" hangingPunct="0">
              <a:lnSpc>
                <a:spcPct val="85000"/>
              </a:lnSpc>
              <a:defRPr/>
            </a:pPr>
            <a:endParaRPr lang="en-GB" sz="1000" b="0" dirty="0">
              <a:solidFill>
                <a:srgbClr val="000000"/>
              </a:solidFill>
              <a:latin typeface="Arial" pitchFamily="34" charset="0"/>
              <a:ea typeface="华文细黑"/>
              <a:cs typeface="Arial" pitchFamily="34" charset="0"/>
            </a:endParaRPr>
          </a:p>
          <a:p>
            <a:pPr defTabSz="781380" eaLnBrk="0" hangingPunct="0">
              <a:lnSpc>
                <a:spcPct val="85000"/>
              </a:lnSpc>
              <a:defRPr/>
            </a:pPr>
            <a:r>
              <a:rPr lang="en-GB" sz="1000" b="0" dirty="0">
                <a:solidFill>
                  <a:srgbClr val="000000"/>
                </a:solidFill>
                <a:latin typeface="Arial" pitchFamily="34" charset="0"/>
                <a:ea typeface="华文细黑"/>
                <a:cs typeface="Arial" pitchFamily="34" charset="0"/>
              </a:rPr>
              <a:t>Page </a:t>
            </a:r>
            <a:fld id="{C3B732F5-CFAA-4123-A2AE-80BB2702D39E}" type="slidenum">
              <a:rPr lang="en-GB" sz="1000" b="0">
                <a:solidFill>
                  <a:srgbClr val="000000"/>
                </a:solidFill>
                <a:latin typeface="Arial" pitchFamily="34" charset="0"/>
                <a:ea typeface="华文细黑"/>
                <a:cs typeface="Arial" pitchFamily="34" charset="0"/>
              </a:rPr>
              <a:pPr defTabSz="781380" eaLnBrk="0" hangingPunct="0">
                <a:lnSpc>
                  <a:spcPct val="85000"/>
                </a:lnSpc>
                <a:defRPr/>
              </a:pPr>
              <a:t>‹#›</a:t>
            </a:fld>
            <a:endParaRPr lang="en-GB" sz="1000" b="0" dirty="0">
              <a:solidFill>
                <a:srgbClr val="000000"/>
              </a:solidFill>
              <a:latin typeface="Arial" pitchFamily="34" charset="0"/>
              <a:ea typeface="华文细黑"/>
              <a:cs typeface="Arial" pitchFamily="34" charset="0"/>
            </a:endParaRPr>
          </a:p>
        </p:txBody>
      </p:sp>
      <p:pic>
        <p:nvPicPr>
          <p:cNvPr id="5125" name="Picture 87" descr="图片3副本"/>
          <p:cNvPicPr>
            <a:picLocks noChangeAspect="1" noChangeArrowheads="1"/>
          </p:cNvPicPr>
          <p:nvPr userDrawn="1"/>
        </p:nvPicPr>
        <p:blipFill>
          <a:blip r:embed="rId9" cstate="print"/>
          <a:srcRect/>
          <a:stretch>
            <a:fillRect/>
          </a:stretch>
        </p:blipFill>
        <p:spPr bwMode="auto">
          <a:xfrm>
            <a:off x="7635875" y="6388123"/>
            <a:ext cx="971550" cy="307974"/>
          </a:xfrm>
          <a:prstGeom prst="rect">
            <a:avLst/>
          </a:prstGeom>
          <a:noFill/>
          <a:ln w="9525">
            <a:noFill/>
            <a:miter lim="800000"/>
            <a:headEnd/>
            <a:tailEnd/>
          </a:ln>
        </p:spPr>
      </p:pic>
      <p:sp>
        <p:nvSpPr>
          <p:cNvPr id="1470602" name="Rectangle 138"/>
          <p:cNvSpPr>
            <a:spLocks noChangeArrowheads="1"/>
          </p:cNvSpPr>
          <p:nvPr/>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英文标题</a:t>
            </a:r>
            <a:r>
              <a:rPr lang="en-GB"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颜色</a:t>
            </a:r>
            <a:r>
              <a:rPr lang="en-GB"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GB" sz="1200" b="0" dirty="0">
                <a:solidFill>
                  <a:srgbClr val="F8F8F8"/>
                </a:solidFill>
                <a:ea typeface="华文细黑" pitchFamily="2" charset="-122"/>
                <a:cs typeface="SimSun" pitchFamily="2" charset="-122"/>
              </a:rPr>
              <a:t>内部使用字体 </a:t>
            </a:r>
            <a:r>
              <a:rPr lang="en-GB"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GB" altLang="zh-CN" sz="1200" b="0" dirty="0" err="1">
                <a:solidFill>
                  <a:srgbClr val="F8F8F8"/>
                </a:solidFill>
                <a:ea typeface="华文细黑" pitchFamily="2" charset="-122"/>
                <a:cs typeface="SimSun" pitchFamily="2" charset="-122"/>
              </a:rPr>
              <a:t>FrutigerNext</a:t>
            </a:r>
            <a:r>
              <a:rPr lang="en-GB"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GB" sz="1200" b="0" dirty="0">
                <a:solidFill>
                  <a:srgbClr val="F8F8F8"/>
                </a:solidFill>
                <a:ea typeface="华文细黑" pitchFamily="2" charset="-122"/>
                <a:cs typeface="SimSun" pitchFamily="2" charset="-122"/>
              </a:rPr>
              <a:t>外部使用字体 </a:t>
            </a:r>
            <a:r>
              <a:rPr lang="en-GB"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GB"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中文标题</a:t>
            </a:r>
            <a:r>
              <a:rPr lang="en-GB"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颜色</a:t>
            </a:r>
            <a:r>
              <a:rPr lang="en-GB"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字体</a:t>
            </a:r>
            <a:r>
              <a:rPr lang="en-GB" altLang="zh-CN" sz="1200" b="0" dirty="0">
                <a:solidFill>
                  <a:srgbClr val="F8F8F8"/>
                </a:solidFill>
                <a:latin typeface="Arial" charset="0"/>
                <a:ea typeface="华文细黑" pitchFamily="2" charset="-122"/>
                <a:cs typeface="SimSun" pitchFamily="2" charset="-122"/>
              </a:rPr>
              <a:t>:</a:t>
            </a:r>
            <a:r>
              <a:rPr lang="zh-CN" altLang="en-GB"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GB"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GB"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GB"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英文正文</a:t>
            </a:r>
            <a:r>
              <a:rPr lang="en-GB"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子目录 </a:t>
            </a:r>
            <a:r>
              <a:rPr lang="en-GB" altLang="zh-CN" sz="1200" b="0" dirty="0">
                <a:solidFill>
                  <a:srgbClr val="F8F8F8"/>
                </a:solidFill>
                <a:latin typeface="Arial" charset="0"/>
                <a:ea typeface="华文细黑" pitchFamily="2" charset="-122"/>
                <a:cs typeface="SimSun" pitchFamily="2" charset="-122"/>
              </a:rPr>
              <a:t>(2-5</a:t>
            </a:r>
            <a:r>
              <a:rPr lang="zh-CN" altLang="en-GB" sz="1200" b="0" dirty="0">
                <a:solidFill>
                  <a:srgbClr val="F8F8F8"/>
                </a:solidFill>
                <a:latin typeface="Arial" charset="0"/>
                <a:ea typeface="华文细黑" pitchFamily="2" charset="-122"/>
                <a:cs typeface="SimSun" pitchFamily="2" charset="-122"/>
              </a:rPr>
              <a:t>级</a:t>
            </a:r>
            <a:r>
              <a:rPr lang="en-GB"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颜色</a:t>
            </a:r>
            <a:r>
              <a:rPr lang="en-GB" altLang="zh-CN" sz="1200" b="0" dirty="0">
                <a:solidFill>
                  <a:srgbClr val="F8F8F8"/>
                </a:solidFill>
                <a:latin typeface="Arial" charset="0"/>
                <a:ea typeface="华文细黑" pitchFamily="2" charset="-122"/>
                <a:cs typeface="SimSun" pitchFamily="2" charset="-122"/>
              </a:rPr>
              <a:t>:</a:t>
            </a:r>
            <a:r>
              <a:rPr lang="zh-CN" altLang="en-GB"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GB" sz="1200" b="0" dirty="0">
                <a:solidFill>
                  <a:srgbClr val="F8F8F8"/>
                </a:solidFill>
                <a:ea typeface="华文细黑" pitchFamily="2" charset="-122"/>
                <a:cs typeface="SimSun" pitchFamily="2" charset="-122"/>
              </a:rPr>
              <a:t>内部使用字体 </a:t>
            </a:r>
            <a:r>
              <a:rPr lang="en-GB"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GB" altLang="zh-CN" sz="1200" b="0" dirty="0" err="1">
                <a:solidFill>
                  <a:srgbClr val="F8F8F8"/>
                </a:solidFill>
                <a:ea typeface="华文细黑" pitchFamily="2" charset="-122"/>
                <a:cs typeface="SimSun" pitchFamily="2" charset="-122"/>
              </a:rPr>
              <a:t>FrutigerNext</a:t>
            </a:r>
            <a:r>
              <a:rPr lang="en-GB"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GB" sz="1200" b="0" dirty="0">
                <a:solidFill>
                  <a:srgbClr val="F8F8F8"/>
                </a:solidFill>
                <a:ea typeface="华文细黑" pitchFamily="2" charset="-122"/>
                <a:cs typeface="SimSun" pitchFamily="2" charset="-122"/>
              </a:rPr>
              <a:t>外部使用字体 </a:t>
            </a:r>
            <a:r>
              <a:rPr lang="en-GB"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GB"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中文正文</a:t>
            </a:r>
            <a:r>
              <a:rPr lang="en-GB"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子目录</a:t>
            </a:r>
            <a:r>
              <a:rPr lang="en-GB" altLang="zh-CN" sz="1200" b="0" dirty="0">
                <a:solidFill>
                  <a:srgbClr val="F8F8F8"/>
                </a:solidFill>
                <a:latin typeface="Arial" charset="0"/>
                <a:ea typeface="华文细黑" pitchFamily="2" charset="-122"/>
                <a:cs typeface="SimSun" pitchFamily="2" charset="-122"/>
              </a:rPr>
              <a:t>(2-5</a:t>
            </a:r>
            <a:r>
              <a:rPr lang="zh-CN" altLang="en-GB" sz="1200" b="0" dirty="0">
                <a:solidFill>
                  <a:srgbClr val="F8F8F8"/>
                </a:solidFill>
                <a:latin typeface="Arial" charset="0"/>
                <a:ea typeface="华文细黑" pitchFamily="2" charset="-122"/>
                <a:cs typeface="SimSun" pitchFamily="2" charset="-122"/>
              </a:rPr>
              <a:t>级</a:t>
            </a:r>
            <a:r>
              <a:rPr lang="en-GB"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颜色</a:t>
            </a:r>
            <a:r>
              <a:rPr lang="en-GB" altLang="zh-CN" sz="1200" b="0" dirty="0">
                <a:solidFill>
                  <a:srgbClr val="F8F8F8"/>
                </a:solidFill>
                <a:latin typeface="Arial" charset="0"/>
                <a:ea typeface="华文细黑" pitchFamily="2" charset="-122"/>
                <a:cs typeface="SimSun" pitchFamily="2" charset="-122"/>
              </a:rPr>
              <a:t>:</a:t>
            </a:r>
            <a:r>
              <a:rPr lang="zh-CN" altLang="en-GB"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GB" sz="1200" b="0" dirty="0">
                <a:solidFill>
                  <a:srgbClr val="F8F8F8"/>
                </a:solidFill>
                <a:latin typeface="Arial" charset="0"/>
                <a:ea typeface="华文细黑" pitchFamily="2" charset="-122"/>
                <a:cs typeface="SimSun" pitchFamily="2" charset="-122"/>
              </a:rPr>
              <a:t>字体</a:t>
            </a:r>
            <a:r>
              <a:rPr lang="en-GB" altLang="zh-CN" sz="1200" b="0" dirty="0">
                <a:solidFill>
                  <a:srgbClr val="F8F8F8"/>
                </a:solidFill>
                <a:latin typeface="Arial" charset="0"/>
                <a:ea typeface="华文细黑" pitchFamily="2" charset="-122"/>
                <a:cs typeface="SimSun" pitchFamily="2" charset="-122"/>
              </a:rPr>
              <a:t>:</a:t>
            </a:r>
            <a:r>
              <a:rPr lang="zh-CN" altLang="en-GB" sz="1200" b="0" dirty="0">
                <a:solidFill>
                  <a:srgbClr val="F8F8F8"/>
                </a:solidFill>
                <a:latin typeface="Arial" charset="0"/>
                <a:ea typeface="华文细黑" pitchFamily="2" charset="-122"/>
                <a:cs typeface="SimSun" pitchFamily="2" charset="-122"/>
              </a:rPr>
              <a:t>细黑体 </a:t>
            </a:r>
            <a:endParaRPr lang="en-GB" altLang="zh-CN" sz="1200" b="0" dirty="0">
              <a:solidFill>
                <a:srgbClr val="080808"/>
              </a:solidFill>
              <a:latin typeface="Arial" charset="0"/>
              <a:ea typeface="华文细黑" pitchFamily="2" charset="-122"/>
              <a:cs typeface="SimSun" pitchFamily="2" charset="-122"/>
            </a:endParaRPr>
          </a:p>
        </p:txBody>
      </p:sp>
      <p:sp>
        <p:nvSpPr>
          <p:cNvPr id="1470603" name="Rectangle 139"/>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en-GB" altLang="zh-CN" sz="1500" b="0" dirty="0">
              <a:solidFill>
                <a:srgbClr val="000000"/>
              </a:solidFill>
              <a:latin typeface="FrutigerNext LT Regular" pitchFamily="34" charset="0"/>
              <a:ea typeface="MS PGothic" pitchFamily="34" charset="-128"/>
            </a:endParaRPr>
          </a:p>
        </p:txBody>
      </p:sp>
      <p:grpSp>
        <p:nvGrpSpPr>
          <p:cNvPr id="5128" name="Group 140"/>
          <p:cNvGrpSpPr>
            <a:grpSpLocks/>
          </p:cNvGrpSpPr>
          <p:nvPr userDrawn="1"/>
        </p:nvGrpSpPr>
        <p:grpSpPr bwMode="auto">
          <a:xfrm>
            <a:off x="9353572" y="5280025"/>
            <a:ext cx="741363"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29" name="Group 145"/>
          <p:cNvGrpSpPr>
            <a:grpSpLocks/>
          </p:cNvGrpSpPr>
          <p:nvPr userDrawn="1"/>
        </p:nvGrpSpPr>
        <p:grpSpPr bwMode="auto">
          <a:xfrm>
            <a:off x="9353572" y="6205538"/>
            <a:ext cx="741363" cy="182562"/>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0" name="Group 150"/>
          <p:cNvGrpSpPr>
            <a:grpSpLocks/>
          </p:cNvGrpSpPr>
          <p:nvPr userDrawn="1"/>
        </p:nvGrpSpPr>
        <p:grpSpPr bwMode="auto">
          <a:xfrm>
            <a:off x="9353572" y="6451629"/>
            <a:ext cx="741363" cy="182563"/>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1" name="Group 155"/>
          <p:cNvGrpSpPr>
            <a:grpSpLocks/>
          </p:cNvGrpSpPr>
          <p:nvPr userDrawn="1"/>
        </p:nvGrpSpPr>
        <p:grpSpPr bwMode="auto">
          <a:xfrm>
            <a:off x="9353572" y="5529263"/>
            <a:ext cx="741363" cy="182562"/>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2" name="Group 160"/>
          <p:cNvGrpSpPr>
            <a:grpSpLocks/>
          </p:cNvGrpSpPr>
          <p:nvPr userDrawn="1"/>
        </p:nvGrpSpPr>
        <p:grpSpPr bwMode="auto">
          <a:xfrm>
            <a:off x="9353572" y="5959503"/>
            <a:ext cx="741363" cy="182563"/>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3" name="Group 165"/>
          <p:cNvGrpSpPr>
            <a:grpSpLocks/>
          </p:cNvGrpSpPr>
          <p:nvPr userDrawn="1"/>
        </p:nvGrpSpPr>
        <p:grpSpPr bwMode="auto">
          <a:xfrm>
            <a:off x="9353572" y="6699279"/>
            <a:ext cx="741363" cy="182563"/>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4" name="Group 170"/>
          <p:cNvGrpSpPr>
            <a:grpSpLocks/>
          </p:cNvGrpSpPr>
          <p:nvPr userDrawn="1"/>
        </p:nvGrpSpPr>
        <p:grpSpPr bwMode="auto">
          <a:xfrm>
            <a:off x="9353572" y="5033966"/>
            <a:ext cx="741363"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5" name="Group 175"/>
          <p:cNvGrpSpPr>
            <a:grpSpLocks/>
          </p:cNvGrpSpPr>
          <p:nvPr userDrawn="1"/>
        </p:nvGrpSpPr>
        <p:grpSpPr bwMode="auto">
          <a:xfrm>
            <a:off x="9353572" y="4602163"/>
            <a:ext cx="741363" cy="182562"/>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grpSp>
        <p:nvGrpSpPr>
          <p:cNvPr id="5136" name="Group 180"/>
          <p:cNvGrpSpPr>
            <a:grpSpLocks/>
          </p:cNvGrpSpPr>
          <p:nvPr userDrawn="1"/>
        </p:nvGrpSpPr>
        <p:grpSpPr bwMode="auto">
          <a:xfrm>
            <a:off x="9353572" y="4356103"/>
            <a:ext cx="741363"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en-GB" altLang="zh-CN" sz="1800" dirty="0">
                <a:solidFill>
                  <a:srgbClr val="000000"/>
                </a:solidFill>
                <a:latin typeface="Arial" charset="0"/>
                <a:ea typeface="宋体" pitchFamily="2" charset="-122"/>
              </a:endParaRPr>
            </a:p>
          </p:txBody>
        </p:sp>
      </p:grpSp>
      <p:sp>
        <p:nvSpPr>
          <p:cNvPr id="1470649" name="Rectangle 185"/>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GB"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GB"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GB" sz="1200" b="0" dirty="0">
                <a:solidFill>
                  <a:srgbClr val="F8F8F8"/>
                </a:solidFill>
                <a:latin typeface="华文细黑" pitchFamily="2" charset="-122"/>
                <a:ea typeface="华文细黑" pitchFamily="2" charset="-122"/>
                <a:cs typeface="SimSun" pitchFamily="2" charset="-122"/>
              </a:rPr>
              <a:t>（仅供参考）</a:t>
            </a:r>
            <a:endParaRPr lang="en-GB" altLang="zh-CN" sz="1200" b="0" dirty="0">
              <a:solidFill>
                <a:srgbClr val="F8F8F8"/>
              </a:solidFill>
              <a:latin typeface="华文细黑" pitchFamily="2" charset="-122"/>
              <a:ea typeface="华文细黑" pitchFamily="2" charset="-122"/>
              <a:cs typeface="SimSun" pitchFamily="2" charset="-122"/>
            </a:endParaRPr>
          </a:p>
        </p:txBody>
      </p:sp>
      <p:sp>
        <p:nvSpPr>
          <p:cNvPr id="1470650" name="Rectangle 186"/>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GB" sz="1200" b="0" dirty="0">
                <a:solidFill>
                  <a:srgbClr val="F8F8F8"/>
                </a:solidFill>
                <a:latin typeface="华文细黑" pitchFamily="2" charset="-122"/>
                <a:ea typeface="华文细黑" pitchFamily="2" charset="-122"/>
                <a:cs typeface="SimSun" pitchFamily="2" charset="-122"/>
              </a:rPr>
              <a:t>客户或者合作伙伴的标志放在右上角</a:t>
            </a:r>
            <a:r>
              <a:rPr lang="en-GB" altLang="zh-CN" sz="1200" b="0" dirty="0">
                <a:solidFill>
                  <a:srgbClr val="F8F8F8"/>
                </a:solidFill>
                <a:latin typeface="华文细黑" pitchFamily="2" charset="-122"/>
                <a:ea typeface="华文细黑" pitchFamily="2" charset="-122"/>
                <a:cs typeface="SimSun" pitchFamily="2" charset="-122"/>
              </a:rPr>
              <a:t>.</a:t>
            </a:r>
          </a:p>
        </p:txBody>
      </p:sp>
      <p:sp>
        <p:nvSpPr>
          <p:cNvPr id="60" name="Text Box 8"/>
          <p:cNvSpPr txBox="1">
            <a:spLocks noChangeArrowheads="1"/>
          </p:cNvSpPr>
          <p:nvPr userDrawn="1"/>
        </p:nvSpPr>
        <p:spPr bwMode="auto">
          <a:xfrm>
            <a:off x="530236" y="6440508"/>
            <a:ext cx="2795560" cy="269105"/>
          </a:xfrm>
          <a:prstGeom prst="rect">
            <a:avLst/>
          </a:prstGeom>
          <a:noFill/>
          <a:ln w="9525">
            <a:noFill/>
            <a:miter lim="800000"/>
            <a:headEnd/>
            <a:tailEnd/>
          </a:ln>
        </p:spPr>
        <p:txBody>
          <a:bodyPr wrap="none" lIns="83623" tIns="41811" rIns="83623" bIns="41811">
            <a:spAutoFit/>
          </a:bodyPr>
          <a:lstStyle/>
          <a:p>
            <a:pPr defTabSz="836691" eaLnBrk="0" hangingPunct="0">
              <a:buClr>
                <a:srgbClr val="CC9900"/>
              </a:buClr>
              <a:defRPr/>
            </a:pPr>
            <a:r>
              <a:rPr lang="en-GB" altLang="zh-CN" sz="1200" dirty="0">
                <a:solidFill>
                  <a:srgbClr val="000000"/>
                </a:solidFill>
                <a:latin typeface="Arial" pitchFamily="34" charset="0"/>
                <a:ea typeface="华文细黑"/>
                <a:cs typeface="Arial" pitchFamily="34" charset="0"/>
              </a:rPr>
              <a:t>HUAWEI TECHNOLOGIES CO., LTD.</a:t>
            </a:r>
            <a:endParaRPr lang="en-GB" altLang="zh-CN" sz="2400" dirty="0">
              <a:solidFill>
                <a:srgbClr val="000000"/>
              </a:solidFill>
              <a:latin typeface="Arial" pitchFamily="34" charset="0"/>
              <a:ea typeface="华文细黑"/>
              <a:cs typeface="Arial" pitchFamily="34" charset="0"/>
            </a:endParaRPr>
          </a:p>
        </p:txBody>
      </p:sp>
      <p:sp>
        <p:nvSpPr>
          <p:cNvPr id="63" name="Rectangle 21"/>
          <p:cNvSpPr>
            <a:spLocks noChangeArrowheads="1"/>
          </p:cNvSpPr>
          <p:nvPr userDrawn="1"/>
        </p:nvSpPr>
        <p:spPr bwMode="auto">
          <a:xfrm>
            <a:off x="3162309" y="6440508"/>
            <a:ext cx="1685253" cy="269062"/>
          </a:xfrm>
          <a:prstGeom prst="rect">
            <a:avLst/>
          </a:prstGeom>
          <a:noFill/>
          <a:ln w="9525" algn="ctr">
            <a:noFill/>
            <a:miter lim="800000"/>
            <a:headEnd/>
            <a:tailEnd/>
          </a:ln>
          <a:effectLst/>
        </p:spPr>
        <p:txBody>
          <a:bodyPr wrap="none" lIns="83590" tIns="41790" rIns="83590" bIns="41790">
            <a:spAutoFit/>
          </a:bodyPr>
          <a:lstStyle/>
          <a:p>
            <a:pPr defTabSz="836691" eaLnBrk="0" hangingPunct="0">
              <a:buClr>
                <a:srgbClr val="CC9900"/>
              </a:buClr>
              <a:defRPr/>
            </a:pPr>
            <a:r>
              <a:rPr lang="en-GB" altLang="zh-CN" sz="1200" dirty="0">
                <a:solidFill>
                  <a:srgbClr val="000000"/>
                </a:solidFill>
                <a:latin typeface="Arial" pitchFamily="34" charset="0"/>
                <a:ea typeface="华文细黑"/>
                <a:cs typeface="Arial" pitchFamily="34" charset="0"/>
              </a:rPr>
              <a:t>Huawei Confidential </a:t>
            </a:r>
          </a:p>
        </p:txBody>
      </p:sp>
    </p:spTree>
  </p:cSld>
  <p:clrMap bg1="lt1" tx1="dk1" bg2="lt2" tx2="dk2" accent1="accent1" accent2="accent2" accent3="accent3" accent4="accent4" accent5="accent5" accent6="accent6" hlink="hlink" folHlink="folHlink"/>
  <p:sldLayoutIdLst>
    <p:sldLayoutId id="2147484054" r:id="rId1"/>
    <p:sldLayoutId id="2147483962" r:id="rId2"/>
    <p:sldLayoutId id="2147483963" r:id="rId3"/>
    <p:sldLayoutId id="2147483964" r:id="rId4"/>
    <p:sldLayoutId id="2147483965" r:id="rId5"/>
  </p:sldLayoutIdLst>
  <p:timing>
    <p:tnLst>
      <p:par>
        <p:cTn id="1" dur="indefinite" restart="never" nodeType="tmRoot"/>
      </p:par>
    </p:tnLst>
  </p:timing>
  <p:hf sldNum="0" hdr="0" ftr="0"/>
  <p:txStyles>
    <p:titleStyle>
      <a:lvl1pPr algn="l" rtl="0" fontAlgn="base">
        <a:spcBef>
          <a:spcPct val="0"/>
        </a:spcBef>
        <a:spcAft>
          <a:spcPct val="0"/>
        </a:spcAft>
        <a:defRPr sz="2400" b="1">
          <a:solidFill>
            <a:srgbClr val="990000"/>
          </a:solidFill>
          <a:latin typeface="+mn-lt"/>
          <a:ea typeface="+mj-ea"/>
          <a:cs typeface="+mj-cs"/>
        </a:defRPr>
      </a:lvl1pPr>
      <a:lvl2pPr algn="l" rtl="0" fontAlgn="base">
        <a:spcBef>
          <a:spcPct val="0"/>
        </a:spcBef>
        <a:spcAft>
          <a:spcPct val="0"/>
        </a:spcAft>
        <a:defRPr sz="2400" b="1">
          <a:solidFill>
            <a:srgbClr val="990000"/>
          </a:solidFill>
          <a:latin typeface="FrutigerNext LT Regular" pitchFamily="34" charset="0"/>
          <a:ea typeface="华文细黑" pitchFamily="2" charset="-122"/>
          <a:cs typeface="SimSun" pitchFamily="2" charset="-122"/>
        </a:defRPr>
      </a:lvl2pPr>
      <a:lvl3pPr algn="l" rtl="0" fontAlgn="base">
        <a:spcBef>
          <a:spcPct val="0"/>
        </a:spcBef>
        <a:spcAft>
          <a:spcPct val="0"/>
        </a:spcAft>
        <a:defRPr sz="2400" b="1">
          <a:solidFill>
            <a:srgbClr val="990000"/>
          </a:solidFill>
          <a:latin typeface="FrutigerNext LT Regular" pitchFamily="34" charset="0"/>
          <a:ea typeface="华文细黑" pitchFamily="2" charset="-122"/>
          <a:cs typeface="SimSun" pitchFamily="2" charset="-122"/>
        </a:defRPr>
      </a:lvl3pPr>
      <a:lvl4pPr algn="l" rtl="0" fontAlgn="base">
        <a:spcBef>
          <a:spcPct val="0"/>
        </a:spcBef>
        <a:spcAft>
          <a:spcPct val="0"/>
        </a:spcAft>
        <a:defRPr sz="2400" b="1">
          <a:solidFill>
            <a:srgbClr val="990000"/>
          </a:solidFill>
          <a:latin typeface="FrutigerNext LT Regular" pitchFamily="34" charset="0"/>
          <a:ea typeface="华文细黑" pitchFamily="2" charset="-122"/>
          <a:cs typeface="SimSun" pitchFamily="2" charset="-122"/>
        </a:defRPr>
      </a:lvl4pPr>
      <a:lvl5pPr algn="l" rtl="0" fontAlgn="base">
        <a:spcBef>
          <a:spcPct val="0"/>
        </a:spcBef>
        <a:spcAft>
          <a:spcPct val="0"/>
        </a:spcAft>
        <a:defRPr sz="2400" b="1">
          <a:solidFill>
            <a:srgbClr val="990000"/>
          </a:solidFill>
          <a:latin typeface="FrutigerNext LT Regular" pitchFamily="34" charset="0"/>
          <a:ea typeface="华文细黑" pitchFamily="2" charset="-122"/>
          <a:cs typeface="SimSun" pitchFamily="2" charset="-122"/>
        </a:defRPr>
      </a:lvl5pPr>
      <a:lvl6pPr marL="45554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108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6662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2167"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p:titleStyle>
    <p:bodyStyle>
      <a:lvl1pPr marL="341656" indent="-341656" algn="l" rtl="0" fontAlgn="base">
        <a:spcBef>
          <a:spcPct val="20000"/>
        </a:spcBef>
        <a:spcAft>
          <a:spcPct val="0"/>
        </a:spcAft>
        <a:buClr>
          <a:srgbClr val="990000"/>
        </a:buClr>
        <a:buChar char="•"/>
        <a:defRPr sz="2400" b="1">
          <a:solidFill>
            <a:schemeClr val="tx1"/>
          </a:solidFill>
          <a:latin typeface="+mn-lt"/>
          <a:ea typeface="+mn-ea"/>
          <a:cs typeface="+mn-cs"/>
        </a:defRPr>
      </a:lvl1pPr>
      <a:lvl2pPr marL="740259" indent="-284712" algn="l" rtl="0" fontAlgn="base">
        <a:spcBef>
          <a:spcPct val="20000"/>
        </a:spcBef>
        <a:spcAft>
          <a:spcPct val="0"/>
        </a:spcAft>
        <a:buFont typeface="Arial" charset="0"/>
        <a:buChar char="›"/>
        <a:defRPr sz="2000">
          <a:solidFill>
            <a:schemeClr val="tx1"/>
          </a:solidFill>
          <a:latin typeface="+mn-lt"/>
          <a:ea typeface="+mn-ea"/>
          <a:cs typeface="+mn-cs"/>
        </a:defRPr>
      </a:lvl2pPr>
      <a:lvl3pPr marL="1138859" indent="-22777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594398" indent="-227770" algn="l" rtl="0" fontAlgn="base">
        <a:spcBef>
          <a:spcPct val="20000"/>
        </a:spcBef>
        <a:spcAft>
          <a:spcPct val="0"/>
        </a:spcAft>
        <a:buChar char="–"/>
        <a:defRPr sz="1600">
          <a:solidFill>
            <a:schemeClr val="tx1"/>
          </a:solidFill>
          <a:latin typeface="+mn-lt"/>
          <a:ea typeface="+mn-ea"/>
          <a:cs typeface="+mn-cs"/>
        </a:defRPr>
      </a:lvl4pPr>
      <a:lvl5pPr marL="2049941" indent="-227770" algn="l" rtl="0" fontAlgn="base">
        <a:spcBef>
          <a:spcPct val="20000"/>
        </a:spcBef>
        <a:spcAft>
          <a:spcPct val="0"/>
        </a:spcAft>
        <a:buFont typeface="Arial" charset="0"/>
        <a:buChar char="~"/>
        <a:defRPr sz="1600">
          <a:solidFill>
            <a:schemeClr val="tx1"/>
          </a:solidFill>
          <a:latin typeface="+mn-lt"/>
          <a:ea typeface="+mn-ea"/>
          <a:cs typeface="+mn-cs"/>
        </a:defRPr>
      </a:lvl5pPr>
      <a:lvl6pPr marL="2505481"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61025"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16567"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72108"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图片 1"/>
          <p:cNvPicPr>
            <a:picLocks noChangeAspect="1"/>
          </p:cNvPicPr>
          <p:nvPr userDrawn="1"/>
        </p:nvPicPr>
        <p:blipFill>
          <a:blip r:embed="rId4" cstate="print"/>
          <a:srcRect l="2815" t="-21582" r="9264" b="21582"/>
          <a:stretch>
            <a:fillRect/>
          </a:stretch>
        </p:blipFill>
        <p:spPr bwMode="auto">
          <a:xfrm>
            <a:off x="0" y="157192"/>
            <a:ext cx="9145588" cy="6702425"/>
          </a:xfrm>
          <a:prstGeom prst="rect">
            <a:avLst/>
          </a:prstGeom>
          <a:noFill/>
          <a:ln w="9525">
            <a:noFill/>
            <a:miter lim="800000"/>
            <a:headEnd/>
            <a:tailEnd/>
          </a:ln>
        </p:spPr>
      </p:pic>
      <p:sp>
        <p:nvSpPr>
          <p:cNvPr id="59" name="Freeform 5"/>
          <p:cNvSpPr>
            <a:spLocks/>
          </p:cNvSpPr>
          <p:nvPr userDrawn="1"/>
        </p:nvSpPr>
        <p:spPr bwMode="auto">
          <a:xfrm>
            <a:off x="0" y="6202391"/>
            <a:ext cx="7232650" cy="657225"/>
          </a:xfrm>
          <a:custGeom>
            <a:avLst/>
            <a:gdLst>
              <a:gd name="T0" fmla="*/ 1619 w 1650"/>
              <a:gd name="T1" fmla="*/ 110 h 110"/>
              <a:gd name="T2" fmla="*/ 1650 w 1650"/>
              <a:gd name="T3" fmla="*/ 0 h 110"/>
              <a:gd name="T4" fmla="*/ 0 w 1650"/>
              <a:gd name="T5" fmla="*/ 0 h 110"/>
              <a:gd name="T6" fmla="*/ 0 w 1650"/>
              <a:gd name="T7" fmla="*/ 110 h 110"/>
              <a:gd name="T8" fmla="*/ 1619 w 1650"/>
              <a:gd name="T9" fmla="*/ 110 h 110"/>
            </a:gdLst>
            <a:ahLst/>
            <a:cxnLst>
              <a:cxn ang="0">
                <a:pos x="T0" y="T1"/>
              </a:cxn>
              <a:cxn ang="0">
                <a:pos x="T2" y="T3"/>
              </a:cxn>
              <a:cxn ang="0">
                <a:pos x="T4" y="T5"/>
              </a:cxn>
              <a:cxn ang="0">
                <a:pos x="T6" y="T7"/>
              </a:cxn>
              <a:cxn ang="0">
                <a:pos x="T8" y="T9"/>
              </a:cxn>
            </a:cxnLst>
            <a:rect l="0" t="0" r="r" b="b"/>
            <a:pathLst>
              <a:path w="1650" h="110">
                <a:moveTo>
                  <a:pt x="1619" y="110"/>
                </a:moveTo>
                <a:cubicBezTo>
                  <a:pt x="1641" y="58"/>
                  <a:pt x="1648" y="22"/>
                  <a:pt x="1650" y="0"/>
                </a:cubicBezTo>
                <a:cubicBezTo>
                  <a:pt x="1650" y="0"/>
                  <a:pt x="0" y="0"/>
                  <a:pt x="0" y="0"/>
                </a:cubicBezTo>
                <a:cubicBezTo>
                  <a:pt x="0" y="110"/>
                  <a:pt x="0" y="110"/>
                  <a:pt x="0" y="110"/>
                </a:cubicBezTo>
                <a:lnTo>
                  <a:pt x="1619" y="110"/>
                </a:lnTo>
                <a:close/>
              </a:path>
            </a:pathLst>
          </a:custGeom>
          <a:gradFill flip="none" rotWithShape="1">
            <a:gsLst>
              <a:gs pos="0">
                <a:schemeClr val="bg1">
                  <a:lumMod val="70000"/>
                </a:schemeClr>
              </a:gs>
              <a:gs pos="100000">
                <a:schemeClr val="bg1">
                  <a:lumMod val="88000"/>
                </a:schemeClr>
              </a:gs>
            </a:gsLst>
            <a:lin ang="16200000" scaled="0"/>
            <a:tileRect/>
          </a:gradFill>
          <a:ln>
            <a:noFill/>
          </a:ln>
          <a:effectLst>
            <a:outerShdw blurRad="50800" dist="38100" dir="2700000" algn="tl" rotWithShape="0">
              <a:prstClr val="black">
                <a:alpha val="40000"/>
              </a:prstClr>
            </a:outerShdw>
          </a:effectLst>
        </p:spPr>
        <p:txBody>
          <a:bodyPr lIns="91105" tIns="45555" rIns="91105" bIns="45555"/>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60" name="Freeform 6"/>
          <p:cNvSpPr>
            <a:spLocks/>
          </p:cNvSpPr>
          <p:nvPr userDrawn="1"/>
        </p:nvSpPr>
        <p:spPr bwMode="auto">
          <a:xfrm>
            <a:off x="7158038" y="6202391"/>
            <a:ext cx="1985962" cy="657225"/>
          </a:xfrm>
          <a:custGeom>
            <a:avLst/>
            <a:gdLst>
              <a:gd name="T0" fmla="*/ 0 w 453"/>
              <a:gd name="T1" fmla="*/ 110 h 110"/>
              <a:gd name="T2" fmla="*/ 38 w 453"/>
              <a:gd name="T3" fmla="*/ 0 h 110"/>
              <a:gd name="T4" fmla="*/ 453 w 453"/>
              <a:gd name="T5" fmla="*/ 0 h 110"/>
              <a:gd name="T6" fmla="*/ 453 w 453"/>
              <a:gd name="T7" fmla="*/ 110 h 110"/>
              <a:gd name="T8" fmla="*/ 0 w 453"/>
              <a:gd name="T9" fmla="*/ 110 h 110"/>
            </a:gdLst>
            <a:ahLst/>
            <a:cxnLst>
              <a:cxn ang="0">
                <a:pos x="T0" y="T1"/>
              </a:cxn>
              <a:cxn ang="0">
                <a:pos x="T2" y="T3"/>
              </a:cxn>
              <a:cxn ang="0">
                <a:pos x="T4" y="T5"/>
              </a:cxn>
              <a:cxn ang="0">
                <a:pos x="T6" y="T7"/>
              </a:cxn>
              <a:cxn ang="0">
                <a:pos x="T8" y="T9"/>
              </a:cxn>
            </a:cxnLst>
            <a:rect l="0" t="0" r="r" b="b"/>
            <a:pathLst>
              <a:path w="453" h="110">
                <a:moveTo>
                  <a:pt x="0" y="110"/>
                </a:moveTo>
                <a:cubicBezTo>
                  <a:pt x="12" y="51"/>
                  <a:pt x="27" y="18"/>
                  <a:pt x="38" y="0"/>
                </a:cubicBezTo>
                <a:cubicBezTo>
                  <a:pt x="453" y="0"/>
                  <a:pt x="453" y="0"/>
                  <a:pt x="453" y="0"/>
                </a:cubicBezTo>
                <a:cubicBezTo>
                  <a:pt x="453" y="110"/>
                  <a:pt x="453" y="110"/>
                  <a:pt x="453" y="110"/>
                </a:cubicBezTo>
                <a:lnTo>
                  <a:pt x="0" y="110"/>
                </a:lnTo>
                <a:close/>
              </a:path>
            </a:pathLst>
          </a:custGeom>
          <a:gradFill flip="none" rotWithShape="1">
            <a:gsLst>
              <a:gs pos="0">
                <a:schemeClr val="bg1">
                  <a:lumMod val="70000"/>
                </a:schemeClr>
              </a:gs>
              <a:gs pos="100000">
                <a:schemeClr val="bg1">
                  <a:lumMod val="88000"/>
                </a:schemeClr>
              </a:gs>
            </a:gsLst>
            <a:lin ang="16200000" scaled="0"/>
            <a:tileRect/>
          </a:gradFill>
          <a:ln>
            <a:noFill/>
          </a:ln>
          <a:effectLst>
            <a:outerShdw blurRad="50800" dist="38100" dir="2700000" algn="tl" rotWithShape="0">
              <a:prstClr val="black">
                <a:alpha val="40000"/>
              </a:prstClr>
            </a:outerShdw>
          </a:effectLst>
        </p:spPr>
        <p:txBody>
          <a:bodyPr lIns="91105" tIns="45555" rIns="91105" bIns="45555"/>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550" name="Rectangle 86"/>
          <p:cNvSpPr>
            <a:spLocks noChangeArrowheads="1"/>
          </p:cNvSpPr>
          <p:nvPr userDrawn="1"/>
        </p:nvSpPr>
        <p:spPr bwMode="auto">
          <a:xfrm>
            <a:off x="5932510" y="6397625"/>
            <a:ext cx="1057275" cy="1101725"/>
          </a:xfrm>
          <a:prstGeom prst="rect">
            <a:avLst/>
          </a:prstGeom>
          <a:noFill/>
          <a:ln w="9525">
            <a:noFill/>
            <a:miter lim="800000"/>
            <a:headEnd/>
            <a:tailEnd/>
          </a:ln>
          <a:effectLst/>
        </p:spPr>
        <p:txBody>
          <a:bodyPr lIns="0" tIns="0" rIns="0" bIns="0"/>
          <a:lstStyle/>
          <a:p>
            <a:pPr defTabSz="781380" eaLnBrk="0" hangingPunct="0">
              <a:lnSpc>
                <a:spcPct val="85000"/>
              </a:lnSpc>
              <a:defRPr/>
            </a:pPr>
            <a:endParaRPr lang="de-DE" sz="1000" dirty="0">
              <a:solidFill>
                <a:srgbClr val="000000"/>
              </a:solidFill>
              <a:latin typeface="FrutigerNext LT Medium"/>
              <a:ea typeface="MS PGothic" pitchFamily="34" charset="-128"/>
            </a:endParaRPr>
          </a:p>
          <a:p>
            <a:pPr defTabSz="781380" eaLnBrk="0" hangingPunct="0">
              <a:lnSpc>
                <a:spcPct val="85000"/>
              </a:lnSpc>
              <a:defRPr/>
            </a:pPr>
            <a:r>
              <a:rPr lang="de-DE" sz="1000" dirty="0">
                <a:solidFill>
                  <a:srgbClr val="000000"/>
                </a:solidFill>
                <a:latin typeface="FrutigerNext LT Medium"/>
                <a:ea typeface="MS PGothic" pitchFamily="34" charset="-128"/>
              </a:rPr>
              <a:t>Page </a:t>
            </a:r>
            <a:fld id="{B3BF8FB9-505A-404D-936E-43EFA3AE2CD0}" type="slidenum">
              <a:rPr lang="de-DE" sz="1000">
                <a:solidFill>
                  <a:srgbClr val="000000"/>
                </a:solidFill>
                <a:latin typeface="FrutigerNext LT Medium"/>
                <a:ea typeface="MS PGothic" pitchFamily="34" charset="-128"/>
              </a:rPr>
              <a:pPr defTabSz="781380" eaLnBrk="0" hangingPunct="0">
                <a:lnSpc>
                  <a:spcPct val="85000"/>
                </a:lnSpc>
                <a:defRPr/>
              </a:pPr>
              <a:t>‹#›</a:t>
            </a:fld>
            <a:endParaRPr lang="en-GB" sz="1000" dirty="0">
              <a:solidFill>
                <a:srgbClr val="000000"/>
              </a:solidFill>
              <a:latin typeface="FrutigerNext LT Medium"/>
              <a:ea typeface="MS PGothic" pitchFamily="34" charset="-128"/>
            </a:endParaRPr>
          </a:p>
        </p:txBody>
      </p:sp>
      <p:sp>
        <p:nvSpPr>
          <p:cNvPr id="1470549" name="Text Box 85"/>
          <p:cNvSpPr txBox="1">
            <a:spLocks noChangeArrowheads="1"/>
          </p:cNvSpPr>
          <p:nvPr userDrawn="1"/>
        </p:nvSpPr>
        <p:spPr bwMode="auto">
          <a:xfrm>
            <a:off x="652463" y="6459549"/>
            <a:ext cx="2855912" cy="263502"/>
          </a:xfrm>
          <a:prstGeom prst="rect">
            <a:avLst/>
          </a:prstGeom>
          <a:noFill/>
          <a:ln w="9525">
            <a:noFill/>
            <a:miter lim="800000"/>
            <a:headEnd/>
            <a:tailEnd/>
          </a:ln>
        </p:spPr>
        <p:txBody>
          <a:bodyPr lIns="78073" tIns="39037" rIns="78073" bIns="39037">
            <a:spAutoFit/>
          </a:bodyPr>
          <a:lstStyle/>
          <a:p>
            <a:pPr defTabSz="781380" eaLnBrk="0" hangingPunct="0">
              <a:defRPr/>
            </a:pPr>
            <a:r>
              <a:rPr lang="en-US" altLang="zh-CN" sz="1200" kern="0" dirty="0">
                <a:solidFill>
                  <a:srgbClr val="000000"/>
                </a:solidFill>
                <a:latin typeface="FrutigerNext LT Medium"/>
                <a:ea typeface="MS PGothic" pitchFamily="34" charset="-128"/>
              </a:rPr>
              <a:t>HUAWEI TECHNOLOGIES CO., LTD.</a:t>
            </a:r>
          </a:p>
        </p:txBody>
      </p:sp>
      <p:pic>
        <p:nvPicPr>
          <p:cNvPr id="6151" name="Picture 87" descr="图片3副本"/>
          <p:cNvPicPr>
            <a:picLocks noChangeAspect="1" noChangeArrowheads="1"/>
          </p:cNvPicPr>
          <p:nvPr userDrawn="1"/>
        </p:nvPicPr>
        <p:blipFill>
          <a:blip r:embed="rId5" cstate="print"/>
          <a:srcRect/>
          <a:stretch>
            <a:fillRect/>
          </a:stretch>
        </p:blipFill>
        <p:spPr bwMode="auto">
          <a:xfrm>
            <a:off x="7635875" y="6388123"/>
            <a:ext cx="971550" cy="307974"/>
          </a:xfrm>
          <a:prstGeom prst="rect">
            <a:avLst/>
          </a:prstGeom>
          <a:noFill/>
          <a:ln w="9525">
            <a:noFill/>
            <a:miter lim="800000"/>
            <a:headEnd/>
            <a:tailEnd/>
          </a:ln>
        </p:spPr>
      </p:pic>
      <p:sp>
        <p:nvSpPr>
          <p:cNvPr id="6152" name="Rectangle 88"/>
          <p:cNvSpPr>
            <a:spLocks noGrp="1" noChangeArrowheads="1"/>
          </p:cNvSpPr>
          <p:nvPr userDrawn="1">
            <p:ph type="title"/>
          </p:nvPr>
        </p:nvSpPr>
        <p:spPr bwMode="auto">
          <a:xfrm>
            <a:off x="585810" y="274642"/>
            <a:ext cx="8231187" cy="1142999"/>
          </a:xfrm>
          <a:prstGeom prst="rect">
            <a:avLst/>
          </a:prstGeom>
          <a:noFill/>
          <a:ln w="9525" algn="ctr">
            <a:noFill/>
            <a:miter lim="800000"/>
            <a:headEnd/>
            <a:tailEnd/>
          </a:ln>
        </p:spPr>
        <p:txBody>
          <a:bodyPr vert="horz" wrap="square" lIns="91105" tIns="45555" rIns="91105" bIns="45555" numCol="1" anchor="ctr" anchorCtr="0" compatLnSpc="1">
            <a:prstTxWarp prst="textNoShape">
              <a:avLst/>
            </a:prstTxWarp>
          </a:bodyPr>
          <a:lstStyle/>
          <a:p>
            <a:pPr lvl="0"/>
            <a:r>
              <a:rPr lang="zh-CN" altLang="en-US" smtClean="0"/>
              <a:t>单击此处编辑母版标题样式</a:t>
            </a:r>
          </a:p>
        </p:txBody>
      </p:sp>
      <p:sp>
        <p:nvSpPr>
          <p:cNvPr id="1470602" name="Rectangle 138"/>
          <p:cNvSpPr>
            <a:spLocks noChangeArrowheads="1"/>
          </p:cNvSpPr>
          <p:nvPr userDrawn="1"/>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1470603" name="Rectangle 139"/>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6155" name="Group 140"/>
          <p:cNvGrpSpPr>
            <a:grpSpLocks/>
          </p:cNvGrpSpPr>
          <p:nvPr userDrawn="1"/>
        </p:nvGrpSpPr>
        <p:grpSpPr bwMode="auto">
          <a:xfrm>
            <a:off x="9353572" y="5280025"/>
            <a:ext cx="741363"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56" name="Group 145"/>
          <p:cNvGrpSpPr>
            <a:grpSpLocks/>
          </p:cNvGrpSpPr>
          <p:nvPr userDrawn="1"/>
        </p:nvGrpSpPr>
        <p:grpSpPr bwMode="auto">
          <a:xfrm>
            <a:off x="9353572" y="6205538"/>
            <a:ext cx="741363" cy="182562"/>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57" name="Group 150"/>
          <p:cNvGrpSpPr>
            <a:grpSpLocks/>
          </p:cNvGrpSpPr>
          <p:nvPr userDrawn="1"/>
        </p:nvGrpSpPr>
        <p:grpSpPr bwMode="auto">
          <a:xfrm>
            <a:off x="9353572" y="6451629"/>
            <a:ext cx="741363" cy="182563"/>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58" name="Group 155"/>
          <p:cNvGrpSpPr>
            <a:grpSpLocks/>
          </p:cNvGrpSpPr>
          <p:nvPr userDrawn="1"/>
        </p:nvGrpSpPr>
        <p:grpSpPr bwMode="auto">
          <a:xfrm>
            <a:off x="9353572" y="5529263"/>
            <a:ext cx="741363" cy="182562"/>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59" name="Group 160"/>
          <p:cNvGrpSpPr>
            <a:grpSpLocks/>
          </p:cNvGrpSpPr>
          <p:nvPr userDrawn="1"/>
        </p:nvGrpSpPr>
        <p:grpSpPr bwMode="auto">
          <a:xfrm>
            <a:off x="9353572" y="5959503"/>
            <a:ext cx="741363" cy="182563"/>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60" name="Group 165"/>
          <p:cNvGrpSpPr>
            <a:grpSpLocks/>
          </p:cNvGrpSpPr>
          <p:nvPr userDrawn="1"/>
        </p:nvGrpSpPr>
        <p:grpSpPr bwMode="auto">
          <a:xfrm>
            <a:off x="9353572" y="6699279"/>
            <a:ext cx="741363" cy="182563"/>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61" name="Group 170"/>
          <p:cNvGrpSpPr>
            <a:grpSpLocks/>
          </p:cNvGrpSpPr>
          <p:nvPr userDrawn="1"/>
        </p:nvGrpSpPr>
        <p:grpSpPr bwMode="auto">
          <a:xfrm>
            <a:off x="9353572" y="5033966"/>
            <a:ext cx="741363"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62" name="Group 175"/>
          <p:cNvGrpSpPr>
            <a:grpSpLocks/>
          </p:cNvGrpSpPr>
          <p:nvPr userDrawn="1"/>
        </p:nvGrpSpPr>
        <p:grpSpPr bwMode="auto">
          <a:xfrm>
            <a:off x="9353572" y="4602163"/>
            <a:ext cx="741363" cy="182562"/>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6163" name="Group 180"/>
          <p:cNvGrpSpPr>
            <a:grpSpLocks/>
          </p:cNvGrpSpPr>
          <p:nvPr userDrawn="1"/>
        </p:nvGrpSpPr>
        <p:grpSpPr bwMode="auto">
          <a:xfrm>
            <a:off x="9353572" y="4356103"/>
            <a:ext cx="741363"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1470649" name="Rectangle 185"/>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1470650" name="Rectangle 186"/>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Tree>
  </p:cSld>
  <p:clrMap bg1="lt1" tx1="dk1" bg2="lt2" tx2="dk2" accent1="accent1" accent2="accent2" accent3="accent3" accent4="accent4" accent5="accent5" accent6="accent6" hlink="hlink" folHlink="folHlink"/>
  <p:sldLayoutIdLst>
    <p:sldLayoutId id="2147483966" r:id="rId1"/>
    <p:sldLayoutId id="2147483967" r:id="rId2"/>
  </p:sldLayoutIdLst>
  <p:timing>
    <p:tnLst>
      <p:par>
        <p:cTn id="1" dur="indefinite" restart="never" nodeType="tmRoot"/>
      </p:par>
    </p:tnLst>
  </p:timing>
  <p:hf sldNum="0" hdr="0" ftr="0"/>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554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108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6662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2167"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p:titleStyle>
    <p:bodyStyle>
      <a:lvl1pPr marL="341656" indent="-341656" algn="l" rtl="0" fontAlgn="base">
        <a:spcBef>
          <a:spcPct val="20000"/>
        </a:spcBef>
        <a:spcAft>
          <a:spcPct val="0"/>
        </a:spcAft>
        <a:buClr>
          <a:srgbClr val="990000"/>
        </a:buClr>
        <a:buChar char="•"/>
        <a:defRPr sz="2400" b="1">
          <a:solidFill>
            <a:schemeClr val="tx1"/>
          </a:solidFill>
          <a:latin typeface="+mn-lt"/>
          <a:ea typeface="+mn-ea"/>
          <a:cs typeface="+mn-cs"/>
        </a:defRPr>
      </a:lvl1pPr>
      <a:lvl2pPr marL="740259" indent="-284712" algn="l" rtl="0" fontAlgn="base">
        <a:spcBef>
          <a:spcPct val="20000"/>
        </a:spcBef>
        <a:spcAft>
          <a:spcPct val="0"/>
        </a:spcAft>
        <a:buFont typeface="Arial" charset="0"/>
        <a:buChar char="›"/>
        <a:defRPr sz="2000">
          <a:solidFill>
            <a:schemeClr val="tx1"/>
          </a:solidFill>
          <a:latin typeface="+mn-lt"/>
          <a:ea typeface="+mn-ea"/>
          <a:cs typeface="+mn-cs"/>
        </a:defRPr>
      </a:lvl2pPr>
      <a:lvl3pPr marL="1138859" indent="-22777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594398" indent="-227770" algn="l" rtl="0" fontAlgn="base">
        <a:spcBef>
          <a:spcPct val="20000"/>
        </a:spcBef>
        <a:spcAft>
          <a:spcPct val="0"/>
        </a:spcAft>
        <a:buChar char="–"/>
        <a:defRPr sz="1600">
          <a:solidFill>
            <a:schemeClr val="tx1"/>
          </a:solidFill>
          <a:latin typeface="+mn-lt"/>
          <a:ea typeface="+mn-ea"/>
          <a:cs typeface="+mn-cs"/>
        </a:defRPr>
      </a:lvl4pPr>
      <a:lvl5pPr marL="2049941" indent="-227770" algn="l" rtl="0" fontAlgn="base">
        <a:spcBef>
          <a:spcPct val="20000"/>
        </a:spcBef>
        <a:spcAft>
          <a:spcPct val="0"/>
        </a:spcAft>
        <a:buFont typeface="Arial" charset="0"/>
        <a:buChar char="~"/>
        <a:defRPr sz="1600">
          <a:solidFill>
            <a:schemeClr val="tx1"/>
          </a:solidFill>
          <a:latin typeface="+mn-lt"/>
          <a:ea typeface="+mn-ea"/>
          <a:cs typeface="+mn-cs"/>
        </a:defRPr>
      </a:lvl5pPr>
      <a:lvl6pPr marL="2505481"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61025"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16567"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72108"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170" name="图片 1"/>
          <p:cNvPicPr>
            <a:picLocks noChangeAspect="1"/>
          </p:cNvPicPr>
          <p:nvPr userDrawn="1"/>
        </p:nvPicPr>
        <p:blipFill>
          <a:blip r:embed="rId4" cstate="print"/>
          <a:srcRect l="2815" t="-21582" r="9264" b="21582"/>
          <a:stretch>
            <a:fillRect/>
          </a:stretch>
        </p:blipFill>
        <p:spPr bwMode="auto">
          <a:xfrm>
            <a:off x="0" y="157192"/>
            <a:ext cx="9145588" cy="6702425"/>
          </a:xfrm>
          <a:prstGeom prst="rect">
            <a:avLst/>
          </a:prstGeom>
          <a:noFill/>
          <a:ln w="9525">
            <a:noFill/>
            <a:miter lim="800000"/>
            <a:headEnd/>
            <a:tailEnd/>
          </a:ln>
        </p:spPr>
      </p:pic>
      <p:sp>
        <p:nvSpPr>
          <p:cNvPr id="59" name="Freeform 5"/>
          <p:cNvSpPr>
            <a:spLocks/>
          </p:cNvSpPr>
          <p:nvPr userDrawn="1"/>
        </p:nvSpPr>
        <p:spPr bwMode="auto">
          <a:xfrm>
            <a:off x="0" y="6202391"/>
            <a:ext cx="7232650" cy="657225"/>
          </a:xfrm>
          <a:custGeom>
            <a:avLst/>
            <a:gdLst>
              <a:gd name="T0" fmla="*/ 1619 w 1650"/>
              <a:gd name="T1" fmla="*/ 110 h 110"/>
              <a:gd name="T2" fmla="*/ 1650 w 1650"/>
              <a:gd name="T3" fmla="*/ 0 h 110"/>
              <a:gd name="T4" fmla="*/ 0 w 1650"/>
              <a:gd name="T5" fmla="*/ 0 h 110"/>
              <a:gd name="T6" fmla="*/ 0 w 1650"/>
              <a:gd name="T7" fmla="*/ 110 h 110"/>
              <a:gd name="T8" fmla="*/ 1619 w 1650"/>
              <a:gd name="T9" fmla="*/ 110 h 110"/>
            </a:gdLst>
            <a:ahLst/>
            <a:cxnLst>
              <a:cxn ang="0">
                <a:pos x="T0" y="T1"/>
              </a:cxn>
              <a:cxn ang="0">
                <a:pos x="T2" y="T3"/>
              </a:cxn>
              <a:cxn ang="0">
                <a:pos x="T4" y="T5"/>
              </a:cxn>
              <a:cxn ang="0">
                <a:pos x="T6" y="T7"/>
              </a:cxn>
              <a:cxn ang="0">
                <a:pos x="T8" y="T9"/>
              </a:cxn>
            </a:cxnLst>
            <a:rect l="0" t="0" r="r" b="b"/>
            <a:pathLst>
              <a:path w="1650" h="110">
                <a:moveTo>
                  <a:pt x="1619" y="110"/>
                </a:moveTo>
                <a:cubicBezTo>
                  <a:pt x="1641" y="58"/>
                  <a:pt x="1648" y="22"/>
                  <a:pt x="1650" y="0"/>
                </a:cubicBezTo>
                <a:cubicBezTo>
                  <a:pt x="1650" y="0"/>
                  <a:pt x="0" y="0"/>
                  <a:pt x="0" y="0"/>
                </a:cubicBezTo>
                <a:cubicBezTo>
                  <a:pt x="0" y="110"/>
                  <a:pt x="0" y="110"/>
                  <a:pt x="0" y="110"/>
                </a:cubicBezTo>
                <a:lnTo>
                  <a:pt x="1619" y="110"/>
                </a:lnTo>
                <a:close/>
              </a:path>
            </a:pathLst>
          </a:custGeom>
          <a:gradFill flip="none" rotWithShape="1">
            <a:gsLst>
              <a:gs pos="0">
                <a:schemeClr val="bg1">
                  <a:lumMod val="70000"/>
                </a:schemeClr>
              </a:gs>
              <a:gs pos="100000">
                <a:schemeClr val="bg1">
                  <a:lumMod val="88000"/>
                </a:schemeClr>
              </a:gs>
            </a:gsLst>
            <a:lin ang="16200000" scaled="0"/>
            <a:tileRect/>
          </a:gradFill>
          <a:ln>
            <a:noFill/>
          </a:ln>
          <a:effectLst>
            <a:outerShdw blurRad="50800" dist="38100" dir="2700000" algn="tl" rotWithShape="0">
              <a:prstClr val="black">
                <a:alpha val="40000"/>
              </a:prstClr>
            </a:outerShdw>
          </a:effectLst>
        </p:spPr>
        <p:txBody>
          <a:bodyPr lIns="91105" tIns="45555" rIns="91105" bIns="45555"/>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60" name="Freeform 6"/>
          <p:cNvSpPr>
            <a:spLocks/>
          </p:cNvSpPr>
          <p:nvPr userDrawn="1"/>
        </p:nvSpPr>
        <p:spPr bwMode="auto">
          <a:xfrm>
            <a:off x="7158038" y="6202391"/>
            <a:ext cx="1985962" cy="657225"/>
          </a:xfrm>
          <a:custGeom>
            <a:avLst/>
            <a:gdLst>
              <a:gd name="T0" fmla="*/ 0 w 453"/>
              <a:gd name="T1" fmla="*/ 110 h 110"/>
              <a:gd name="T2" fmla="*/ 38 w 453"/>
              <a:gd name="T3" fmla="*/ 0 h 110"/>
              <a:gd name="T4" fmla="*/ 453 w 453"/>
              <a:gd name="T5" fmla="*/ 0 h 110"/>
              <a:gd name="T6" fmla="*/ 453 w 453"/>
              <a:gd name="T7" fmla="*/ 110 h 110"/>
              <a:gd name="T8" fmla="*/ 0 w 453"/>
              <a:gd name="T9" fmla="*/ 110 h 110"/>
            </a:gdLst>
            <a:ahLst/>
            <a:cxnLst>
              <a:cxn ang="0">
                <a:pos x="T0" y="T1"/>
              </a:cxn>
              <a:cxn ang="0">
                <a:pos x="T2" y="T3"/>
              </a:cxn>
              <a:cxn ang="0">
                <a:pos x="T4" y="T5"/>
              </a:cxn>
              <a:cxn ang="0">
                <a:pos x="T6" y="T7"/>
              </a:cxn>
              <a:cxn ang="0">
                <a:pos x="T8" y="T9"/>
              </a:cxn>
            </a:cxnLst>
            <a:rect l="0" t="0" r="r" b="b"/>
            <a:pathLst>
              <a:path w="453" h="110">
                <a:moveTo>
                  <a:pt x="0" y="110"/>
                </a:moveTo>
                <a:cubicBezTo>
                  <a:pt x="12" y="51"/>
                  <a:pt x="27" y="18"/>
                  <a:pt x="38" y="0"/>
                </a:cubicBezTo>
                <a:cubicBezTo>
                  <a:pt x="453" y="0"/>
                  <a:pt x="453" y="0"/>
                  <a:pt x="453" y="0"/>
                </a:cubicBezTo>
                <a:cubicBezTo>
                  <a:pt x="453" y="110"/>
                  <a:pt x="453" y="110"/>
                  <a:pt x="453" y="110"/>
                </a:cubicBezTo>
                <a:lnTo>
                  <a:pt x="0" y="110"/>
                </a:lnTo>
                <a:close/>
              </a:path>
            </a:pathLst>
          </a:custGeom>
          <a:gradFill flip="none" rotWithShape="1">
            <a:gsLst>
              <a:gs pos="0">
                <a:schemeClr val="bg1">
                  <a:lumMod val="70000"/>
                </a:schemeClr>
              </a:gs>
              <a:gs pos="100000">
                <a:schemeClr val="bg1">
                  <a:lumMod val="88000"/>
                </a:schemeClr>
              </a:gs>
            </a:gsLst>
            <a:lin ang="16200000" scaled="0"/>
            <a:tileRect/>
          </a:gradFill>
          <a:ln>
            <a:noFill/>
          </a:ln>
          <a:effectLst>
            <a:outerShdw blurRad="50800" dist="38100" dir="2700000" algn="tl" rotWithShape="0">
              <a:prstClr val="black">
                <a:alpha val="40000"/>
              </a:prstClr>
            </a:outerShdw>
          </a:effectLst>
        </p:spPr>
        <p:txBody>
          <a:bodyPr lIns="91105" tIns="45555" rIns="91105" bIns="45555"/>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550" name="Rectangle 86"/>
          <p:cNvSpPr>
            <a:spLocks noChangeArrowheads="1"/>
          </p:cNvSpPr>
          <p:nvPr userDrawn="1"/>
        </p:nvSpPr>
        <p:spPr bwMode="auto">
          <a:xfrm>
            <a:off x="5932510" y="6397625"/>
            <a:ext cx="1057275" cy="1101725"/>
          </a:xfrm>
          <a:prstGeom prst="rect">
            <a:avLst/>
          </a:prstGeom>
          <a:noFill/>
          <a:ln w="9525">
            <a:noFill/>
            <a:miter lim="800000"/>
            <a:headEnd/>
            <a:tailEnd/>
          </a:ln>
          <a:effectLst/>
        </p:spPr>
        <p:txBody>
          <a:bodyPr lIns="0" tIns="0" rIns="0" bIns="0"/>
          <a:lstStyle/>
          <a:p>
            <a:pPr defTabSz="781380" eaLnBrk="0" hangingPunct="0">
              <a:lnSpc>
                <a:spcPct val="85000"/>
              </a:lnSpc>
              <a:defRPr/>
            </a:pPr>
            <a:endParaRPr lang="de-DE" sz="1000" dirty="0">
              <a:solidFill>
                <a:srgbClr val="000000"/>
              </a:solidFill>
              <a:latin typeface="FrutigerNext LT Medium"/>
              <a:ea typeface="MS PGothic" pitchFamily="34" charset="-128"/>
            </a:endParaRPr>
          </a:p>
          <a:p>
            <a:pPr defTabSz="781380" eaLnBrk="0" hangingPunct="0">
              <a:lnSpc>
                <a:spcPct val="85000"/>
              </a:lnSpc>
              <a:defRPr/>
            </a:pPr>
            <a:r>
              <a:rPr lang="de-DE" sz="1000" dirty="0">
                <a:solidFill>
                  <a:srgbClr val="000000"/>
                </a:solidFill>
                <a:latin typeface="FrutigerNext LT Medium"/>
                <a:ea typeface="MS PGothic" pitchFamily="34" charset="-128"/>
              </a:rPr>
              <a:t>Page </a:t>
            </a:r>
            <a:fld id="{4840DBF1-97A1-4B88-9388-BA1E48E3C33F}" type="slidenum">
              <a:rPr lang="de-DE" sz="1000">
                <a:solidFill>
                  <a:srgbClr val="000000"/>
                </a:solidFill>
                <a:latin typeface="FrutigerNext LT Medium"/>
                <a:ea typeface="MS PGothic" pitchFamily="34" charset="-128"/>
              </a:rPr>
              <a:pPr defTabSz="781380" eaLnBrk="0" hangingPunct="0">
                <a:lnSpc>
                  <a:spcPct val="85000"/>
                </a:lnSpc>
                <a:defRPr/>
              </a:pPr>
              <a:t>‹#›</a:t>
            </a:fld>
            <a:endParaRPr lang="en-GB" sz="1000" dirty="0">
              <a:solidFill>
                <a:srgbClr val="000000"/>
              </a:solidFill>
              <a:latin typeface="FrutigerNext LT Medium"/>
              <a:ea typeface="MS PGothic" pitchFamily="34" charset="-128"/>
            </a:endParaRPr>
          </a:p>
        </p:txBody>
      </p:sp>
      <p:sp>
        <p:nvSpPr>
          <p:cNvPr id="1470549" name="Text Box 85"/>
          <p:cNvSpPr txBox="1">
            <a:spLocks noChangeArrowheads="1"/>
          </p:cNvSpPr>
          <p:nvPr userDrawn="1"/>
        </p:nvSpPr>
        <p:spPr bwMode="auto">
          <a:xfrm>
            <a:off x="652463" y="6459549"/>
            <a:ext cx="2855912" cy="263502"/>
          </a:xfrm>
          <a:prstGeom prst="rect">
            <a:avLst/>
          </a:prstGeom>
          <a:noFill/>
          <a:ln w="9525">
            <a:noFill/>
            <a:miter lim="800000"/>
            <a:headEnd/>
            <a:tailEnd/>
          </a:ln>
        </p:spPr>
        <p:txBody>
          <a:bodyPr lIns="78073" tIns="39037" rIns="78073" bIns="39037">
            <a:spAutoFit/>
          </a:bodyPr>
          <a:lstStyle/>
          <a:p>
            <a:pPr defTabSz="781380" eaLnBrk="0" hangingPunct="0">
              <a:defRPr/>
            </a:pPr>
            <a:r>
              <a:rPr lang="en-US" altLang="zh-CN" sz="1200" kern="0" dirty="0">
                <a:solidFill>
                  <a:srgbClr val="000000"/>
                </a:solidFill>
                <a:latin typeface="FrutigerNext LT Medium"/>
                <a:ea typeface="MS PGothic" pitchFamily="34" charset="-128"/>
              </a:rPr>
              <a:t>HUAWEI TECHNOLOGIES CO., LTD.</a:t>
            </a:r>
          </a:p>
        </p:txBody>
      </p:sp>
      <p:pic>
        <p:nvPicPr>
          <p:cNvPr id="7175" name="Picture 87" descr="图片3副本"/>
          <p:cNvPicPr>
            <a:picLocks noChangeAspect="1" noChangeArrowheads="1"/>
          </p:cNvPicPr>
          <p:nvPr userDrawn="1"/>
        </p:nvPicPr>
        <p:blipFill>
          <a:blip r:embed="rId5" cstate="print"/>
          <a:srcRect/>
          <a:stretch>
            <a:fillRect/>
          </a:stretch>
        </p:blipFill>
        <p:spPr bwMode="auto">
          <a:xfrm>
            <a:off x="7635875" y="6388123"/>
            <a:ext cx="971550" cy="307974"/>
          </a:xfrm>
          <a:prstGeom prst="rect">
            <a:avLst/>
          </a:prstGeom>
          <a:noFill/>
          <a:ln w="9525">
            <a:noFill/>
            <a:miter lim="800000"/>
            <a:headEnd/>
            <a:tailEnd/>
          </a:ln>
        </p:spPr>
      </p:pic>
      <p:sp>
        <p:nvSpPr>
          <p:cNvPr id="7176" name="Rectangle 88"/>
          <p:cNvSpPr>
            <a:spLocks noGrp="1" noChangeArrowheads="1"/>
          </p:cNvSpPr>
          <p:nvPr userDrawn="1">
            <p:ph type="title"/>
          </p:nvPr>
        </p:nvSpPr>
        <p:spPr bwMode="auto">
          <a:xfrm>
            <a:off x="585810" y="274642"/>
            <a:ext cx="8231187" cy="1142999"/>
          </a:xfrm>
          <a:prstGeom prst="rect">
            <a:avLst/>
          </a:prstGeom>
          <a:noFill/>
          <a:ln w="9525" algn="ctr">
            <a:noFill/>
            <a:miter lim="800000"/>
            <a:headEnd/>
            <a:tailEnd/>
          </a:ln>
        </p:spPr>
        <p:txBody>
          <a:bodyPr vert="horz" wrap="square" lIns="91105" tIns="45555" rIns="91105" bIns="45555" numCol="1" anchor="ctr" anchorCtr="0" compatLnSpc="1">
            <a:prstTxWarp prst="textNoShape">
              <a:avLst/>
            </a:prstTxWarp>
          </a:bodyPr>
          <a:lstStyle/>
          <a:p>
            <a:pPr lvl="0"/>
            <a:r>
              <a:rPr lang="zh-CN" altLang="en-US" smtClean="0"/>
              <a:t>单击此处编辑母版标题样式</a:t>
            </a:r>
          </a:p>
        </p:txBody>
      </p:sp>
      <p:sp>
        <p:nvSpPr>
          <p:cNvPr id="1470602" name="Rectangle 138"/>
          <p:cNvSpPr>
            <a:spLocks noChangeArrowheads="1"/>
          </p:cNvSpPr>
          <p:nvPr userDrawn="1"/>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1470603" name="Rectangle 139"/>
          <p:cNvSpPr>
            <a:spLocks noChangeArrowheads="1"/>
          </p:cNvSpPr>
          <p:nvPr userDrawn="1"/>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7179" name="Group 140"/>
          <p:cNvGrpSpPr>
            <a:grpSpLocks/>
          </p:cNvGrpSpPr>
          <p:nvPr userDrawn="1"/>
        </p:nvGrpSpPr>
        <p:grpSpPr bwMode="auto">
          <a:xfrm>
            <a:off x="9353572" y="5280025"/>
            <a:ext cx="741363"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0" name="Group 145"/>
          <p:cNvGrpSpPr>
            <a:grpSpLocks/>
          </p:cNvGrpSpPr>
          <p:nvPr userDrawn="1"/>
        </p:nvGrpSpPr>
        <p:grpSpPr bwMode="auto">
          <a:xfrm>
            <a:off x="9353572" y="6205538"/>
            <a:ext cx="741363" cy="182562"/>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1" name="Group 150"/>
          <p:cNvGrpSpPr>
            <a:grpSpLocks/>
          </p:cNvGrpSpPr>
          <p:nvPr userDrawn="1"/>
        </p:nvGrpSpPr>
        <p:grpSpPr bwMode="auto">
          <a:xfrm>
            <a:off x="9353572" y="6451629"/>
            <a:ext cx="741363" cy="182563"/>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2" name="Group 155"/>
          <p:cNvGrpSpPr>
            <a:grpSpLocks/>
          </p:cNvGrpSpPr>
          <p:nvPr userDrawn="1"/>
        </p:nvGrpSpPr>
        <p:grpSpPr bwMode="auto">
          <a:xfrm>
            <a:off x="9353572" y="5529263"/>
            <a:ext cx="741363" cy="182562"/>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3" name="Group 160"/>
          <p:cNvGrpSpPr>
            <a:grpSpLocks/>
          </p:cNvGrpSpPr>
          <p:nvPr userDrawn="1"/>
        </p:nvGrpSpPr>
        <p:grpSpPr bwMode="auto">
          <a:xfrm>
            <a:off x="9353572" y="5959503"/>
            <a:ext cx="741363" cy="182563"/>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4" name="Group 165"/>
          <p:cNvGrpSpPr>
            <a:grpSpLocks/>
          </p:cNvGrpSpPr>
          <p:nvPr userDrawn="1"/>
        </p:nvGrpSpPr>
        <p:grpSpPr bwMode="auto">
          <a:xfrm>
            <a:off x="9353572" y="6699279"/>
            <a:ext cx="741363" cy="182563"/>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5" name="Group 170"/>
          <p:cNvGrpSpPr>
            <a:grpSpLocks/>
          </p:cNvGrpSpPr>
          <p:nvPr userDrawn="1"/>
        </p:nvGrpSpPr>
        <p:grpSpPr bwMode="auto">
          <a:xfrm>
            <a:off x="9353572" y="5033966"/>
            <a:ext cx="741363"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6" name="Group 175"/>
          <p:cNvGrpSpPr>
            <a:grpSpLocks/>
          </p:cNvGrpSpPr>
          <p:nvPr userDrawn="1"/>
        </p:nvGrpSpPr>
        <p:grpSpPr bwMode="auto">
          <a:xfrm>
            <a:off x="9353572" y="4602163"/>
            <a:ext cx="741363" cy="182562"/>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7187" name="Group 180"/>
          <p:cNvGrpSpPr>
            <a:grpSpLocks/>
          </p:cNvGrpSpPr>
          <p:nvPr userDrawn="1"/>
        </p:nvGrpSpPr>
        <p:grpSpPr bwMode="auto">
          <a:xfrm>
            <a:off x="9353572" y="4356103"/>
            <a:ext cx="741363"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1470649" name="Rectangle 185"/>
          <p:cNvSpPr>
            <a:spLocks noChangeArrowheads="1"/>
          </p:cNvSpPr>
          <p:nvPr userDrawn="1"/>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1470650" name="Rectangle 186"/>
          <p:cNvSpPr>
            <a:spLocks noChangeArrowheads="1"/>
          </p:cNvSpPr>
          <p:nvPr userDrawn="1"/>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Tree>
  </p:cSld>
  <p:clrMap bg1="lt1" tx1="dk1" bg2="lt2" tx2="dk2" accent1="accent1" accent2="accent2" accent3="accent3" accent4="accent4" accent5="accent5" accent6="accent6" hlink="hlink" folHlink="folHlink"/>
  <p:sldLayoutIdLst>
    <p:sldLayoutId id="2147483968" r:id="rId1"/>
    <p:sldLayoutId id="2147483969" r:id="rId2"/>
  </p:sldLayoutIdLst>
  <p:transition advClick="0" advTm="12000"/>
  <p:timing>
    <p:tnLst>
      <p:par>
        <p:cTn id="1" dur="indefinite" restart="never" nodeType="tmRoot"/>
      </p:par>
    </p:tnLst>
  </p:timing>
  <p:hf sldNum="0" hdr="0" ftr="0"/>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554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108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6662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2167"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p:titleStyle>
    <p:bodyStyle>
      <a:lvl1pPr marL="341656" indent="-341656" algn="l" rtl="0" fontAlgn="base">
        <a:spcBef>
          <a:spcPct val="20000"/>
        </a:spcBef>
        <a:spcAft>
          <a:spcPct val="0"/>
        </a:spcAft>
        <a:buClr>
          <a:srgbClr val="990000"/>
        </a:buClr>
        <a:buChar char="•"/>
        <a:defRPr sz="2400" b="1">
          <a:solidFill>
            <a:schemeClr val="tx1"/>
          </a:solidFill>
          <a:latin typeface="+mn-lt"/>
          <a:ea typeface="+mn-ea"/>
          <a:cs typeface="+mn-cs"/>
        </a:defRPr>
      </a:lvl1pPr>
      <a:lvl2pPr marL="740259" indent="-284712" algn="l" rtl="0" fontAlgn="base">
        <a:spcBef>
          <a:spcPct val="20000"/>
        </a:spcBef>
        <a:spcAft>
          <a:spcPct val="0"/>
        </a:spcAft>
        <a:buFont typeface="Arial" charset="0"/>
        <a:buChar char="›"/>
        <a:defRPr sz="2000">
          <a:solidFill>
            <a:schemeClr val="tx1"/>
          </a:solidFill>
          <a:latin typeface="+mn-lt"/>
          <a:ea typeface="+mn-ea"/>
          <a:cs typeface="+mn-cs"/>
        </a:defRPr>
      </a:lvl2pPr>
      <a:lvl3pPr marL="1138859" indent="-22777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594398" indent="-227770" algn="l" rtl="0" fontAlgn="base">
        <a:spcBef>
          <a:spcPct val="20000"/>
        </a:spcBef>
        <a:spcAft>
          <a:spcPct val="0"/>
        </a:spcAft>
        <a:buChar char="–"/>
        <a:defRPr sz="1600">
          <a:solidFill>
            <a:schemeClr val="tx1"/>
          </a:solidFill>
          <a:latin typeface="+mn-lt"/>
          <a:ea typeface="+mn-ea"/>
          <a:cs typeface="+mn-cs"/>
        </a:defRPr>
      </a:lvl4pPr>
      <a:lvl5pPr marL="2049941" indent="-227770" algn="l" rtl="0" fontAlgn="base">
        <a:spcBef>
          <a:spcPct val="20000"/>
        </a:spcBef>
        <a:spcAft>
          <a:spcPct val="0"/>
        </a:spcAft>
        <a:buFont typeface="Arial" charset="0"/>
        <a:buChar char="~"/>
        <a:defRPr sz="1600">
          <a:solidFill>
            <a:schemeClr val="tx1"/>
          </a:solidFill>
          <a:latin typeface="+mn-lt"/>
          <a:ea typeface="+mn-ea"/>
          <a:cs typeface="+mn-cs"/>
        </a:defRPr>
      </a:lvl5pPr>
      <a:lvl6pPr marL="2505481"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61025"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16567"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72108"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长条"/>
          <p:cNvPicPr>
            <a:picLocks noChangeAspect="1" noChangeArrowheads="1"/>
          </p:cNvPicPr>
          <p:nvPr/>
        </p:nvPicPr>
        <p:blipFill>
          <a:blip r:embed="rId18" cstate="print">
            <a:lum contrast="6000"/>
          </a:blip>
          <a:srcRect/>
          <a:stretch>
            <a:fillRect/>
          </a:stretch>
        </p:blipFill>
        <p:spPr bwMode="auto">
          <a:xfrm>
            <a:off x="0" y="6238878"/>
            <a:ext cx="9145588" cy="619126"/>
          </a:xfrm>
          <a:prstGeom prst="rect">
            <a:avLst/>
          </a:prstGeom>
          <a:noFill/>
          <a:ln w="9525">
            <a:noFill/>
            <a:miter lim="800000"/>
            <a:headEnd/>
            <a:tailEnd/>
          </a:ln>
        </p:spPr>
      </p:pic>
      <p:sp>
        <p:nvSpPr>
          <p:cNvPr id="663555" name="Rectangle 3"/>
          <p:cNvSpPr>
            <a:spLocks noChangeArrowheads="1"/>
          </p:cNvSpPr>
          <p:nvPr/>
        </p:nvSpPr>
        <p:spPr bwMode="auto">
          <a:xfrm>
            <a:off x="-1844653" y="528640"/>
            <a:ext cx="1844675" cy="5308600"/>
          </a:xfrm>
          <a:prstGeom prst="rect">
            <a:avLst/>
          </a:prstGeom>
          <a:noFill/>
          <a:ln w="9525">
            <a:noFill/>
            <a:miter lim="800000"/>
            <a:headEnd/>
            <a:tailEnd/>
          </a:ln>
          <a:effectLst/>
        </p:spPr>
        <p:txBody>
          <a:bodyPr lIns="73464" tIns="36734" rIns="73464" bIns="36734"/>
          <a:lstStyle/>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英文标题</a:t>
            </a:r>
            <a:r>
              <a:rPr lang="en-US" altLang="zh-CN" sz="1000" b="0" dirty="0">
                <a:solidFill>
                  <a:srgbClr val="FFFFFF"/>
                </a:solidFill>
                <a:latin typeface="Arial" charset="0"/>
                <a:ea typeface="宋体" pitchFamily="2" charset="-122"/>
              </a:rPr>
              <a:t>:32-35pt  </a:t>
            </a: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4557">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4557">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Medium</a:t>
            </a:r>
          </a:p>
          <a:p>
            <a:pPr algn="r" defTabSz="734557">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4557">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中文标题</a:t>
            </a:r>
            <a:r>
              <a:rPr lang="en-US" altLang="zh-CN" sz="1000" b="0" dirty="0">
                <a:solidFill>
                  <a:srgbClr val="FFFFFF"/>
                </a:solidFill>
                <a:latin typeface="Arial" charset="0"/>
                <a:ea typeface="宋体" pitchFamily="2" charset="-122"/>
              </a:rPr>
              <a:t>:30-32pt  </a:t>
            </a: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黑体</a:t>
            </a:r>
          </a:p>
          <a:p>
            <a:pPr algn="r" defTabSz="734557">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英文正文</a:t>
            </a:r>
            <a:r>
              <a:rPr lang="en-US" altLang="zh-CN" sz="1000" b="0" dirty="0">
                <a:solidFill>
                  <a:srgbClr val="FFFFFF"/>
                </a:solidFill>
                <a:latin typeface="Arial" charset="0"/>
                <a:ea typeface="宋体" pitchFamily="2" charset="-122"/>
              </a:rPr>
              <a:t>:20-22pt</a:t>
            </a: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 </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 :18pt  </a:t>
            </a: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4557">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4557">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Regular</a:t>
            </a:r>
          </a:p>
          <a:p>
            <a:pPr algn="r" defTabSz="734557">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4557">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中文正文</a:t>
            </a:r>
            <a:r>
              <a:rPr lang="en-US" altLang="zh-CN" sz="1000" b="0" dirty="0">
                <a:solidFill>
                  <a:srgbClr val="FFFFFF"/>
                </a:solidFill>
                <a:latin typeface="Arial" charset="0"/>
                <a:ea typeface="宋体" pitchFamily="2" charset="-122"/>
              </a:rPr>
              <a:t>:18-20pt</a:t>
            </a: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):18pt </a:t>
            </a: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4557">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细黑体 </a:t>
            </a:r>
          </a:p>
          <a:p>
            <a:pPr algn="r" defTabSz="734557">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4557">
              <a:lnSpc>
                <a:spcPct val="125000"/>
              </a:lnSpc>
              <a:buClr>
                <a:srgbClr val="990000"/>
              </a:buClr>
              <a:buFont typeface="Wingdings" pitchFamily="2" charset="2"/>
              <a:buNone/>
              <a:defRPr/>
            </a:pPr>
            <a:endParaRPr lang="zh-CN" altLang="en-US" sz="1000" b="0" dirty="0">
              <a:solidFill>
                <a:srgbClr val="080808"/>
              </a:solidFill>
              <a:latin typeface="Arial" charset="0"/>
              <a:ea typeface="宋体" pitchFamily="2" charset="-122"/>
            </a:endParaRPr>
          </a:p>
        </p:txBody>
      </p:sp>
      <p:sp>
        <p:nvSpPr>
          <p:cNvPr id="663556" name="Rectangle 4"/>
          <p:cNvSpPr>
            <a:spLocks noChangeArrowheads="1"/>
          </p:cNvSpPr>
          <p:nvPr/>
        </p:nvSpPr>
        <p:spPr bwMode="auto">
          <a:xfrm>
            <a:off x="9271022" y="5469198"/>
            <a:ext cx="919163" cy="277300"/>
          </a:xfrm>
          <a:prstGeom prst="rect">
            <a:avLst/>
          </a:prstGeom>
          <a:solidFill>
            <a:schemeClr val="bg1"/>
          </a:solidFill>
          <a:ln w="9525" algn="ctr">
            <a:noFill/>
            <a:miter lim="800000"/>
            <a:headEnd/>
            <a:tailEnd/>
          </a:ln>
          <a:effectLst/>
        </p:spPr>
        <p:txBody>
          <a:bodyPr lIns="76501" tIns="38249" rIns="76501" bIns="38249" anchor="ctr">
            <a:spAutoFit/>
          </a:bodyP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nvGrpSpPr>
          <p:cNvPr id="8197" name="Group 5"/>
          <p:cNvGrpSpPr>
            <a:grpSpLocks/>
          </p:cNvGrpSpPr>
          <p:nvPr/>
        </p:nvGrpSpPr>
        <p:grpSpPr bwMode="auto">
          <a:xfrm>
            <a:off x="9353572" y="5280025"/>
            <a:ext cx="741363" cy="184150"/>
            <a:chOff x="6657" y="3492"/>
            <a:chExt cx="527" cy="121"/>
          </a:xfrm>
        </p:grpSpPr>
        <p:sp>
          <p:nvSpPr>
            <p:cNvPr id="663558" name="Rectangle 6"/>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59" name="Rectangle 7"/>
            <p:cNvSpPr>
              <a:spLocks noChangeArrowheads="1"/>
            </p:cNvSpPr>
            <p:nvPr/>
          </p:nvSpPr>
          <p:spPr bwMode="auto">
            <a:xfrm flipV="1">
              <a:off x="6921" y="3492"/>
              <a:ext cx="130" cy="121"/>
            </a:xfrm>
            <a:prstGeom prst="rect">
              <a:avLst/>
            </a:prstGeom>
            <a:solidFill>
              <a:srgbClr val="FF99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0" name="Rectangle 8"/>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1" name="Rectangle 9"/>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198" name="Group 10"/>
          <p:cNvGrpSpPr>
            <a:grpSpLocks/>
          </p:cNvGrpSpPr>
          <p:nvPr/>
        </p:nvGrpSpPr>
        <p:grpSpPr bwMode="auto">
          <a:xfrm>
            <a:off x="9353572" y="6205538"/>
            <a:ext cx="741363" cy="182562"/>
            <a:chOff x="6657" y="4103"/>
            <a:chExt cx="527" cy="121"/>
          </a:xfrm>
        </p:grpSpPr>
        <p:sp>
          <p:nvSpPr>
            <p:cNvPr id="663563" name="Rectangle 11"/>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4" name="Rectangle 12"/>
            <p:cNvSpPr>
              <a:spLocks noChangeArrowheads="1"/>
            </p:cNvSpPr>
            <p:nvPr/>
          </p:nvSpPr>
          <p:spPr bwMode="auto">
            <a:xfrm flipV="1">
              <a:off x="6921" y="4103"/>
              <a:ext cx="130" cy="121"/>
            </a:xfrm>
            <a:prstGeom prst="rect">
              <a:avLst/>
            </a:prstGeom>
            <a:solidFill>
              <a:srgbClr val="99CCCC"/>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5" name="Rectangle 13"/>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6" name="Rectangle 14"/>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199" name="Group 15"/>
          <p:cNvGrpSpPr>
            <a:grpSpLocks/>
          </p:cNvGrpSpPr>
          <p:nvPr/>
        </p:nvGrpSpPr>
        <p:grpSpPr bwMode="auto">
          <a:xfrm>
            <a:off x="9353572" y="6451629"/>
            <a:ext cx="741363" cy="182563"/>
            <a:chOff x="6657" y="4266"/>
            <a:chExt cx="527" cy="121"/>
          </a:xfrm>
        </p:grpSpPr>
        <p:sp>
          <p:nvSpPr>
            <p:cNvPr id="663568" name="Rectangle 16"/>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9" name="Rectangle 17"/>
            <p:cNvSpPr>
              <a:spLocks noChangeArrowheads="1"/>
            </p:cNvSpPr>
            <p:nvPr/>
          </p:nvSpPr>
          <p:spPr bwMode="auto">
            <a:xfrm flipV="1">
              <a:off x="6921" y="4266"/>
              <a:ext cx="130" cy="121"/>
            </a:xfrm>
            <a:prstGeom prst="rect">
              <a:avLst/>
            </a:prstGeom>
            <a:solidFill>
              <a:srgbClr val="0099CC"/>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0" name="Rectangle 18"/>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1" name="Rectangle 19"/>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200" name="Group 20"/>
          <p:cNvGrpSpPr>
            <a:grpSpLocks/>
          </p:cNvGrpSpPr>
          <p:nvPr/>
        </p:nvGrpSpPr>
        <p:grpSpPr bwMode="auto">
          <a:xfrm>
            <a:off x="9353572" y="5529263"/>
            <a:ext cx="741363" cy="182562"/>
            <a:chOff x="6657" y="3656"/>
            <a:chExt cx="527" cy="121"/>
          </a:xfrm>
        </p:grpSpPr>
        <p:sp>
          <p:nvSpPr>
            <p:cNvPr id="663573" name="Rectangle 21"/>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4" name="Rectangle 22"/>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5" name="Rectangle 23"/>
            <p:cNvSpPr>
              <a:spLocks noChangeArrowheads="1"/>
            </p:cNvSpPr>
            <p:nvPr/>
          </p:nvSpPr>
          <p:spPr bwMode="auto">
            <a:xfrm flipV="1">
              <a:off x="6921" y="3656"/>
              <a:ext cx="130" cy="121"/>
            </a:xfrm>
            <a:prstGeom prst="rect">
              <a:avLst/>
            </a:prstGeom>
            <a:solidFill>
              <a:srgbClr val="9900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6" name="Rectangle 24"/>
            <p:cNvSpPr>
              <a:spLocks noChangeArrowheads="1"/>
            </p:cNvSpPr>
            <p:nvPr/>
          </p:nvSpPr>
          <p:spPr bwMode="auto">
            <a:xfrm flipV="1">
              <a:off x="7052" y="3656"/>
              <a:ext cx="132" cy="121"/>
            </a:xfrm>
            <a:prstGeom prst="rect">
              <a:avLst/>
            </a:prstGeom>
            <a:solidFill>
              <a:schemeClr val="tx1"/>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201" name="Group 25"/>
          <p:cNvGrpSpPr>
            <a:grpSpLocks/>
          </p:cNvGrpSpPr>
          <p:nvPr/>
        </p:nvGrpSpPr>
        <p:grpSpPr bwMode="auto">
          <a:xfrm>
            <a:off x="9353572" y="5959503"/>
            <a:ext cx="741363" cy="182563"/>
            <a:chOff x="6657" y="3941"/>
            <a:chExt cx="527" cy="121"/>
          </a:xfrm>
        </p:grpSpPr>
        <p:sp>
          <p:nvSpPr>
            <p:cNvPr id="663578" name="Rectangle 26"/>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9" name="Rectangle 27"/>
            <p:cNvSpPr>
              <a:spLocks noChangeArrowheads="1"/>
            </p:cNvSpPr>
            <p:nvPr/>
          </p:nvSpPr>
          <p:spPr bwMode="auto">
            <a:xfrm flipV="1">
              <a:off x="6921" y="3941"/>
              <a:ext cx="130" cy="121"/>
            </a:xfrm>
            <a:prstGeom prst="rect">
              <a:avLst/>
            </a:prstGeom>
            <a:solidFill>
              <a:srgbClr val="6699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0" name="Rectangle 28"/>
            <p:cNvSpPr>
              <a:spLocks noChangeArrowheads="1"/>
            </p:cNvSpPr>
            <p:nvPr/>
          </p:nvSpPr>
          <p:spPr bwMode="auto">
            <a:xfrm flipV="1">
              <a:off x="7052" y="3941"/>
              <a:ext cx="132" cy="121"/>
            </a:xfrm>
            <a:prstGeom prst="rect">
              <a:avLst/>
            </a:prstGeom>
            <a:solidFill>
              <a:schemeClr val="tx1"/>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1" name="Rectangle 29"/>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202" name="Group 30"/>
          <p:cNvGrpSpPr>
            <a:grpSpLocks/>
          </p:cNvGrpSpPr>
          <p:nvPr/>
        </p:nvGrpSpPr>
        <p:grpSpPr bwMode="auto">
          <a:xfrm>
            <a:off x="9353572" y="6699279"/>
            <a:ext cx="741363" cy="182563"/>
            <a:chOff x="6657" y="4430"/>
            <a:chExt cx="527" cy="121"/>
          </a:xfrm>
        </p:grpSpPr>
        <p:sp>
          <p:nvSpPr>
            <p:cNvPr id="663583" name="Rectangle 31"/>
            <p:cNvSpPr>
              <a:spLocks noChangeArrowheads="1"/>
            </p:cNvSpPr>
            <p:nvPr/>
          </p:nvSpPr>
          <p:spPr bwMode="auto">
            <a:xfrm flipV="1">
              <a:off x="6789" y="4430"/>
              <a:ext cx="132" cy="121"/>
            </a:xfrm>
            <a:prstGeom prst="rect">
              <a:avLst/>
            </a:prstGeom>
            <a:solidFill>
              <a:schemeClr val="hlink"/>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4" name="Rectangle 32"/>
            <p:cNvSpPr>
              <a:spLocks noChangeArrowheads="1"/>
            </p:cNvSpPr>
            <p:nvPr/>
          </p:nvSpPr>
          <p:spPr bwMode="auto">
            <a:xfrm flipV="1">
              <a:off x="6921" y="4430"/>
              <a:ext cx="130" cy="121"/>
            </a:xfrm>
            <a:prstGeom prst="rect">
              <a:avLst/>
            </a:prstGeom>
            <a:solidFill>
              <a:srgbClr val="0066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5" name="Rectangle 33"/>
            <p:cNvSpPr>
              <a:spLocks noChangeArrowheads="1"/>
            </p:cNvSpPr>
            <p:nvPr/>
          </p:nvSpPr>
          <p:spPr bwMode="auto">
            <a:xfrm flipV="1">
              <a:off x="7052" y="4430"/>
              <a:ext cx="132" cy="121"/>
            </a:xfrm>
            <a:prstGeom prst="rect">
              <a:avLst/>
            </a:prstGeom>
            <a:solidFill>
              <a:schemeClr val="tx1"/>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6" name="Rectangle 34"/>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203" name="Group 35"/>
          <p:cNvGrpSpPr>
            <a:grpSpLocks/>
          </p:cNvGrpSpPr>
          <p:nvPr/>
        </p:nvGrpSpPr>
        <p:grpSpPr bwMode="auto">
          <a:xfrm>
            <a:off x="9353572" y="5033966"/>
            <a:ext cx="741363" cy="184150"/>
            <a:chOff x="6657" y="3329"/>
            <a:chExt cx="527" cy="122"/>
          </a:xfrm>
        </p:grpSpPr>
        <p:sp>
          <p:nvSpPr>
            <p:cNvPr id="663588" name="Rectangle 36"/>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9" name="Rectangle 37"/>
            <p:cNvSpPr>
              <a:spLocks noChangeArrowheads="1"/>
            </p:cNvSpPr>
            <p:nvPr/>
          </p:nvSpPr>
          <p:spPr bwMode="auto">
            <a:xfrm flipV="1">
              <a:off x="6921" y="3329"/>
              <a:ext cx="130" cy="122"/>
            </a:xfrm>
            <a:prstGeom prst="rect">
              <a:avLst/>
            </a:prstGeom>
            <a:solidFill>
              <a:srgbClr val="99660A"/>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0" name="Rectangle 38"/>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1" name="Rectangle 39"/>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204" name="Group 40"/>
          <p:cNvGrpSpPr>
            <a:grpSpLocks/>
          </p:cNvGrpSpPr>
          <p:nvPr/>
        </p:nvGrpSpPr>
        <p:grpSpPr bwMode="auto">
          <a:xfrm>
            <a:off x="9353572" y="4602163"/>
            <a:ext cx="741363" cy="182562"/>
            <a:chOff x="6657" y="3043"/>
            <a:chExt cx="527" cy="121"/>
          </a:xfrm>
        </p:grpSpPr>
        <p:sp>
          <p:nvSpPr>
            <p:cNvPr id="663593" name="Rectangle 41"/>
            <p:cNvSpPr>
              <a:spLocks noChangeArrowheads="1"/>
            </p:cNvSpPr>
            <p:nvPr/>
          </p:nvSpPr>
          <p:spPr bwMode="auto">
            <a:xfrm flipV="1">
              <a:off x="6921" y="3043"/>
              <a:ext cx="130" cy="121"/>
            </a:xfrm>
            <a:prstGeom prst="rect">
              <a:avLst/>
            </a:prstGeom>
            <a:solidFill>
              <a:srgbClr val="FF99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4" name="Rectangle 42"/>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5" name="Rectangle 43"/>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6" name="Rectangle 44"/>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205" name="Group 45"/>
          <p:cNvGrpSpPr>
            <a:grpSpLocks/>
          </p:cNvGrpSpPr>
          <p:nvPr/>
        </p:nvGrpSpPr>
        <p:grpSpPr bwMode="auto">
          <a:xfrm>
            <a:off x="9353572" y="4356103"/>
            <a:ext cx="741363" cy="184150"/>
            <a:chOff x="6657" y="2881"/>
            <a:chExt cx="527" cy="121"/>
          </a:xfrm>
        </p:grpSpPr>
        <p:sp>
          <p:nvSpPr>
            <p:cNvPr id="663598" name="Rectangle 46"/>
            <p:cNvSpPr>
              <a:spLocks noChangeArrowheads="1"/>
            </p:cNvSpPr>
            <p:nvPr/>
          </p:nvSpPr>
          <p:spPr bwMode="auto">
            <a:xfrm flipV="1">
              <a:off x="6921" y="2881"/>
              <a:ext cx="130" cy="121"/>
            </a:xfrm>
            <a:prstGeom prst="rect">
              <a:avLst/>
            </a:prstGeom>
            <a:solidFill>
              <a:srgbClr val="B2B2B2"/>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9" name="Rectangle 47"/>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600" name="Rectangle 48"/>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601" name="Rectangle 49"/>
            <p:cNvSpPr>
              <a:spLocks noChangeArrowheads="1"/>
            </p:cNvSpPr>
            <p:nvPr/>
          </p:nvSpPr>
          <p:spPr bwMode="auto">
            <a:xfrm flipV="1">
              <a:off x="6789" y="2881"/>
              <a:ext cx="132" cy="121"/>
            </a:xfrm>
            <a:prstGeom prst="rect">
              <a:avLst/>
            </a:prstGeom>
            <a:solidFill>
              <a:schemeClr val="tx1"/>
            </a:solidFill>
            <a:ln w="9525">
              <a:noFill/>
              <a:miter lim="800000"/>
              <a:headEnd/>
              <a:tailEnd/>
            </a:ln>
            <a:effectLst/>
          </p:spPr>
          <p:txBody>
            <a:bodyPr wrap="none" anchor="ctr"/>
            <a:lstStyle/>
            <a:p>
              <a:pPr defTabSz="98133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sp>
        <p:nvSpPr>
          <p:cNvPr id="663602" name="Rectangle 50"/>
          <p:cNvSpPr>
            <a:spLocks noChangeArrowheads="1"/>
          </p:cNvSpPr>
          <p:nvPr/>
        </p:nvSpPr>
        <p:spPr bwMode="auto">
          <a:xfrm>
            <a:off x="9201172" y="2263775"/>
            <a:ext cx="1050925" cy="2655888"/>
          </a:xfrm>
          <a:prstGeom prst="rect">
            <a:avLst/>
          </a:prstGeom>
          <a:noFill/>
          <a:ln w="9525">
            <a:noFill/>
            <a:miter lim="800000"/>
            <a:headEnd/>
            <a:tailEnd/>
          </a:ln>
          <a:effectLst/>
        </p:spPr>
        <p:txBody>
          <a:bodyPr lIns="73464" tIns="36734" rIns="73464" bIns="36734"/>
          <a:lstStyle/>
          <a:p>
            <a:pPr defTabSz="734557">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配色参考方案：</a:t>
            </a:r>
          </a:p>
          <a:p>
            <a:pPr defTabSz="734557">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建议同一页面内不超过四种颜色，以下是９组配色方案，同一页面内只选择一组使用。</a:t>
            </a:r>
            <a:endParaRPr lang="en-US" altLang="zh-CN" sz="1000" b="0" dirty="0">
              <a:solidFill>
                <a:srgbClr val="FFFFFF"/>
              </a:solidFill>
              <a:latin typeface="华文细黑" pitchFamily="2" charset="-122"/>
              <a:ea typeface="宋体" pitchFamily="2" charset="-122"/>
            </a:endParaRPr>
          </a:p>
          <a:p>
            <a:pPr defTabSz="734557">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（仅供参考）</a:t>
            </a:r>
          </a:p>
          <a:p>
            <a:pPr defTabSz="734557">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4557">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4557">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3" name="Rectangle 51"/>
          <p:cNvSpPr>
            <a:spLocks noChangeArrowheads="1"/>
          </p:cNvSpPr>
          <p:nvPr/>
        </p:nvSpPr>
        <p:spPr bwMode="auto">
          <a:xfrm>
            <a:off x="9201172" y="-61885"/>
            <a:ext cx="1050925" cy="838201"/>
          </a:xfrm>
          <a:prstGeom prst="rect">
            <a:avLst/>
          </a:prstGeom>
          <a:noFill/>
          <a:ln w="9525">
            <a:noFill/>
            <a:miter lim="800000"/>
            <a:headEnd/>
            <a:tailEnd/>
          </a:ln>
          <a:effectLst/>
        </p:spPr>
        <p:txBody>
          <a:bodyPr lIns="73464" tIns="36734" rIns="73464" bIns="36734"/>
          <a:lstStyle/>
          <a:p>
            <a:pPr defTabSz="734557">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客户或者合作伙伴的标志放在右上角</a:t>
            </a:r>
            <a:r>
              <a:rPr lang="en-US" altLang="zh-CN" sz="1000" b="0" dirty="0">
                <a:solidFill>
                  <a:srgbClr val="FFFFFF"/>
                </a:solidFill>
                <a:latin typeface="华文细黑" pitchFamily="2" charset="-122"/>
                <a:ea typeface="宋体" pitchFamily="2" charset="-122"/>
              </a:rPr>
              <a:t>.</a:t>
            </a:r>
          </a:p>
          <a:p>
            <a:pPr defTabSz="734557">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4557">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4557">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4" name="Text Box 52"/>
          <p:cNvSpPr txBox="1">
            <a:spLocks noChangeArrowheads="1"/>
          </p:cNvSpPr>
          <p:nvPr/>
        </p:nvSpPr>
        <p:spPr bwMode="auto">
          <a:xfrm>
            <a:off x="630251" y="6457952"/>
            <a:ext cx="2331737" cy="220099"/>
          </a:xfrm>
          <a:prstGeom prst="rect">
            <a:avLst/>
          </a:prstGeom>
          <a:noFill/>
          <a:ln w="9525">
            <a:noFill/>
            <a:miter lim="800000"/>
            <a:headEnd/>
            <a:tailEnd/>
          </a:ln>
        </p:spPr>
        <p:txBody>
          <a:bodyPr wrap="none" lIns="65568" tIns="32785" rIns="65568" bIns="32785">
            <a:spAutoFit/>
          </a:bodyPr>
          <a:lstStyle/>
          <a:p>
            <a:pPr defTabSz="656191" eaLnBrk="0" hangingPunct="0">
              <a:defRPr/>
            </a:pPr>
            <a:r>
              <a:rPr lang="en-US" altLang="zh-CN" sz="1000" dirty="0">
                <a:solidFill>
                  <a:srgbClr val="080808"/>
                </a:solidFill>
                <a:latin typeface="Arial" charset="0"/>
                <a:ea typeface="ＭＳ Ｐゴシック" pitchFamily="34" charset="-128"/>
              </a:rPr>
              <a:t>HUAWEI TECHNOLOGIES CO., LTD.</a:t>
            </a:r>
          </a:p>
        </p:txBody>
      </p:sp>
      <p:sp>
        <p:nvSpPr>
          <p:cNvPr id="663605" name="Rectangle 53"/>
          <p:cNvSpPr>
            <a:spLocks noChangeArrowheads="1"/>
          </p:cNvSpPr>
          <p:nvPr/>
        </p:nvSpPr>
        <p:spPr bwMode="auto">
          <a:xfrm>
            <a:off x="5932510" y="6396041"/>
            <a:ext cx="1057275" cy="1101725"/>
          </a:xfrm>
          <a:prstGeom prst="rect">
            <a:avLst/>
          </a:prstGeom>
          <a:noFill/>
          <a:ln w="9525">
            <a:noFill/>
            <a:miter lim="800000"/>
            <a:headEnd/>
            <a:tailEnd/>
          </a:ln>
          <a:effectLst/>
        </p:spPr>
        <p:txBody>
          <a:bodyPr lIns="0" tIns="0" rIns="0" bIns="0"/>
          <a:lstStyle/>
          <a:p>
            <a:pPr defTabSz="656191" eaLnBrk="0" hangingPunct="0">
              <a:lnSpc>
                <a:spcPct val="85000"/>
              </a:lnSpc>
              <a:defRPr/>
            </a:pPr>
            <a:endParaRPr lang="de-DE" sz="900" b="0" dirty="0">
              <a:solidFill>
                <a:srgbClr val="080808"/>
              </a:solidFill>
              <a:latin typeface="Arial" charset="0"/>
              <a:ea typeface="ＭＳ Ｐゴシック" pitchFamily="34" charset="-128"/>
            </a:endParaRPr>
          </a:p>
          <a:p>
            <a:pPr defTabSz="656191" eaLnBrk="0" hangingPunct="0">
              <a:lnSpc>
                <a:spcPct val="85000"/>
              </a:lnSpc>
              <a:defRPr/>
            </a:pPr>
            <a:r>
              <a:rPr lang="de-DE" sz="900" b="0" dirty="0">
                <a:solidFill>
                  <a:srgbClr val="080808"/>
                </a:solidFill>
                <a:latin typeface="Arial" charset="0"/>
                <a:ea typeface="ＭＳ Ｐゴシック" pitchFamily="34" charset="-128"/>
              </a:rPr>
              <a:t>Page </a:t>
            </a:r>
            <a:fld id="{AD389E92-7405-4678-A50E-DDF585B864CF}" type="slidenum">
              <a:rPr lang="de-DE" sz="900" b="0">
                <a:solidFill>
                  <a:srgbClr val="080808"/>
                </a:solidFill>
                <a:latin typeface="Arial" charset="0"/>
                <a:ea typeface="ＭＳ Ｐゴシック" pitchFamily="34" charset="-128"/>
              </a:rPr>
              <a:pPr defTabSz="656191" eaLnBrk="0" hangingPunct="0">
                <a:lnSpc>
                  <a:spcPct val="85000"/>
                </a:lnSpc>
                <a:defRPr/>
              </a:pPr>
              <a:t>‹#›</a:t>
            </a:fld>
            <a:endParaRPr lang="en-GB" sz="900" b="0" dirty="0">
              <a:solidFill>
                <a:srgbClr val="080808"/>
              </a:solidFill>
              <a:latin typeface="Arial" charset="0"/>
              <a:ea typeface="ＭＳ Ｐゴシック" pitchFamily="34" charset="-128"/>
            </a:endParaRPr>
          </a:p>
        </p:txBody>
      </p:sp>
      <p:pic>
        <p:nvPicPr>
          <p:cNvPr id="8210" name="Picture 54" descr="图片3副本"/>
          <p:cNvPicPr>
            <a:picLocks noChangeAspect="1" noChangeArrowheads="1"/>
          </p:cNvPicPr>
          <p:nvPr/>
        </p:nvPicPr>
        <p:blipFill>
          <a:blip r:embed="rId19" cstate="print"/>
          <a:srcRect/>
          <a:stretch>
            <a:fillRect/>
          </a:stretch>
        </p:blipFill>
        <p:spPr bwMode="auto">
          <a:xfrm>
            <a:off x="7635875" y="6386537"/>
            <a:ext cx="971550" cy="307974"/>
          </a:xfrm>
          <a:prstGeom prst="rect">
            <a:avLst/>
          </a:prstGeom>
          <a:noFill/>
          <a:ln w="9525">
            <a:noFill/>
            <a:miter lim="800000"/>
            <a:headEnd/>
            <a:tailEnd/>
          </a:ln>
        </p:spPr>
      </p:pic>
      <p:sp>
        <p:nvSpPr>
          <p:cNvPr id="8211" name="Rectangle 55"/>
          <p:cNvSpPr>
            <a:spLocks noGrp="1" noChangeArrowheads="1"/>
          </p:cNvSpPr>
          <p:nvPr>
            <p:ph type="title"/>
          </p:nvPr>
        </p:nvSpPr>
        <p:spPr bwMode="auto">
          <a:xfrm>
            <a:off x="606447" y="274642"/>
            <a:ext cx="8232775" cy="1142999"/>
          </a:xfrm>
          <a:prstGeom prst="rect">
            <a:avLst/>
          </a:prstGeom>
          <a:noFill/>
          <a:ln w="9525">
            <a:noFill/>
            <a:miter lim="800000"/>
            <a:headEnd/>
            <a:tailEnd/>
          </a:ln>
        </p:spPr>
        <p:txBody>
          <a:bodyPr vert="horz" wrap="square" lIns="76513" tIns="38254" rIns="76513" bIns="38254" numCol="1" anchor="ctr" anchorCtr="0" compatLnSpc="1">
            <a:prstTxWarp prst="textNoShape">
              <a:avLst/>
            </a:prstTxWarp>
          </a:bodyPr>
          <a:lstStyle/>
          <a:p>
            <a:pPr lvl="0"/>
            <a:r>
              <a:rPr lang="zh-CN" altLang="en-US" smtClean="0"/>
              <a:t>单击此处编辑母版标题样式</a:t>
            </a:r>
          </a:p>
        </p:txBody>
      </p:sp>
      <p:sp>
        <p:nvSpPr>
          <p:cNvPr id="8212" name="Rectangle 56"/>
          <p:cNvSpPr>
            <a:spLocks noGrp="1" noChangeArrowheads="1"/>
          </p:cNvSpPr>
          <p:nvPr>
            <p:ph type="body" idx="1"/>
          </p:nvPr>
        </p:nvSpPr>
        <p:spPr bwMode="auto">
          <a:xfrm>
            <a:off x="661988" y="1600206"/>
            <a:ext cx="8231187" cy="4525963"/>
          </a:xfrm>
          <a:prstGeom prst="rect">
            <a:avLst/>
          </a:prstGeom>
          <a:noFill/>
          <a:ln w="9525">
            <a:noFill/>
            <a:miter lim="800000"/>
            <a:headEnd/>
            <a:tailEnd/>
          </a:ln>
        </p:spPr>
        <p:txBody>
          <a:bodyPr vert="horz" wrap="square" lIns="76513" tIns="38254" rIns="76513" bIns="3825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cSld>
  <p:clrMap bg1="lt1" tx1="dk1" bg2="lt2" tx2="dk2" accent1="accent1" accent2="accent2" accent3="accent3" accent4="accent4" accent5="accent5" accent6="accent6" hlink="hlink" folHlink="folHlink"/>
  <p:sldLayoutIdLst>
    <p:sldLayoutId id="2147484055"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Lst>
  <p:transition/>
  <p:timing>
    <p:tnLst>
      <p:par>
        <p:cTn id="1" dur="indefinite" restart="never" nodeType="tmRoot"/>
      </p:par>
    </p:tnLst>
  </p:timing>
  <p:txStyles>
    <p:titleStyle>
      <a:lvl1pPr algn="l" defTabSz="732344" rtl="0" eaLnBrk="0" fontAlgn="base" hangingPunct="0">
        <a:spcBef>
          <a:spcPct val="0"/>
        </a:spcBef>
        <a:spcAft>
          <a:spcPct val="0"/>
        </a:spcAft>
        <a:defRPr sz="2900">
          <a:solidFill>
            <a:srgbClr val="990000"/>
          </a:solidFill>
          <a:latin typeface="+mj-lt"/>
          <a:ea typeface="+mj-ea"/>
          <a:cs typeface="+mj-cs"/>
        </a:defRPr>
      </a:lvl1pPr>
      <a:lvl2pPr algn="l" defTabSz="732344" rtl="0" eaLnBrk="0" fontAlgn="base" hangingPunct="0">
        <a:spcBef>
          <a:spcPct val="0"/>
        </a:spcBef>
        <a:spcAft>
          <a:spcPct val="0"/>
        </a:spcAft>
        <a:defRPr sz="2900">
          <a:solidFill>
            <a:srgbClr val="990000"/>
          </a:solidFill>
          <a:latin typeface="FrutigerNext LT Medium" pitchFamily="34" charset="0"/>
          <a:ea typeface="黑体" pitchFamily="2" charset="-122"/>
        </a:defRPr>
      </a:lvl2pPr>
      <a:lvl3pPr algn="l" defTabSz="732344" rtl="0" eaLnBrk="0" fontAlgn="base" hangingPunct="0">
        <a:spcBef>
          <a:spcPct val="0"/>
        </a:spcBef>
        <a:spcAft>
          <a:spcPct val="0"/>
        </a:spcAft>
        <a:defRPr sz="2900">
          <a:solidFill>
            <a:srgbClr val="990000"/>
          </a:solidFill>
          <a:latin typeface="FrutigerNext LT Medium" pitchFamily="34" charset="0"/>
          <a:ea typeface="黑体" pitchFamily="2" charset="-122"/>
        </a:defRPr>
      </a:lvl3pPr>
      <a:lvl4pPr algn="l" defTabSz="732344" rtl="0" eaLnBrk="0" fontAlgn="base" hangingPunct="0">
        <a:spcBef>
          <a:spcPct val="0"/>
        </a:spcBef>
        <a:spcAft>
          <a:spcPct val="0"/>
        </a:spcAft>
        <a:defRPr sz="2900">
          <a:solidFill>
            <a:srgbClr val="990000"/>
          </a:solidFill>
          <a:latin typeface="FrutigerNext LT Medium" pitchFamily="34" charset="0"/>
          <a:ea typeface="黑体" pitchFamily="2" charset="-122"/>
        </a:defRPr>
      </a:lvl4pPr>
      <a:lvl5pPr algn="l" defTabSz="732344" rtl="0" eaLnBrk="0" fontAlgn="base" hangingPunct="0">
        <a:spcBef>
          <a:spcPct val="0"/>
        </a:spcBef>
        <a:spcAft>
          <a:spcPct val="0"/>
        </a:spcAft>
        <a:defRPr sz="2900">
          <a:solidFill>
            <a:srgbClr val="990000"/>
          </a:solidFill>
          <a:latin typeface="FrutigerNext LT Medium" pitchFamily="34" charset="0"/>
          <a:ea typeface="黑体" pitchFamily="2" charset="-122"/>
        </a:defRPr>
      </a:lvl5pPr>
      <a:lvl6pPr marL="382556" algn="l" defTabSz="734557" rtl="0" fontAlgn="base">
        <a:spcBef>
          <a:spcPct val="0"/>
        </a:spcBef>
        <a:spcAft>
          <a:spcPct val="0"/>
        </a:spcAft>
        <a:defRPr sz="2900">
          <a:solidFill>
            <a:srgbClr val="990000"/>
          </a:solidFill>
          <a:latin typeface="FrutigerNext LT Medium" pitchFamily="34" charset="0"/>
          <a:ea typeface="黑体" pitchFamily="2" charset="-122"/>
        </a:defRPr>
      </a:lvl6pPr>
      <a:lvl7pPr marL="765112" algn="l" defTabSz="734557" rtl="0" fontAlgn="base">
        <a:spcBef>
          <a:spcPct val="0"/>
        </a:spcBef>
        <a:spcAft>
          <a:spcPct val="0"/>
        </a:spcAft>
        <a:defRPr sz="2900">
          <a:solidFill>
            <a:srgbClr val="990000"/>
          </a:solidFill>
          <a:latin typeface="FrutigerNext LT Medium" pitchFamily="34" charset="0"/>
          <a:ea typeface="黑体" pitchFamily="2" charset="-122"/>
        </a:defRPr>
      </a:lvl7pPr>
      <a:lvl8pPr marL="1147666" algn="l" defTabSz="734557" rtl="0" fontAlgn="base">
        <a:spcBef>
          <a:spcPct val="0"/>
        </a:spcBef>
        <a:spcAft>
          <a:spcPct val="0"/>
        </a:spcAft>
        <a:defRPr sz="2900">
          <a:solidFill>
            <a:srgbClr val="990000"/>
          </a:solidFill>
          <a:latin typeface="FrutigerNext LT Medium" pitchFamily="34" charset="0"/>
          <a:ea typeface="黑体" pitchFamily="2" charset="-122"/>
        </a:defRPr>
      </a:lvl8pPr>
      <a:lvl9pPr marL="1530221" algn="l" defTabSz="734557" rtl="0" fontAlgn="base">
        <a:spcBef>
          <a:spcPct val="0"/>
        </a:spcBef>
        <a:spcAft>
          <a:spcPct val="0"/>
        </a:spcAft>
        <a:defRPr sz="2900">
          <a:solidFill>
            <a:srgbClr val="990000"/>
          </a:solidFill>
          <a:latin typeface="FrutigerNext LT Medium" pitchFamily="34" charset="0"/>
          <a:ea typeface="黑体" pitchFamily="2" charset="-122"/>
        </a:defRPr>
      </a:lvl9pPr>
    </p:titleStyle>
    <p:bodyStyle>
      <a:lvl1pPr marL="273643" indent="-273643" algn="l" defTabSz="732344" rtl="0" eaLnBrk="0" fontAlgn="base" hangingPunct="0">
        <a:lnSpc>
          <a:spcPct val="140000"/>
        </a:lnSpc>
        <a:spcBef>
          <a:spcPct val="0"/>
        </a:spcBef>
        <a:spcAft>
          <a:spcPct val="0"/>
        </a:spcAft>
        <a:buClr>
          <a:schemeClr val="tx2"/>
        </a:buClr>
        <a:buFont typeface="Wingdings" pitchFamily="2" charset="2"/>
        <a:buChar char="n"/>
        <a:defRPr sz="1700" b="1">
          <a:solidFill>
            <a:srgbClr val="080808"/>
          </a:solidFill>
          <a:latin typeface="+mn-lt"/>
          <a:ea typeface="+mn-ea"/>
          <a:cs typeface="+mn-cs"/>
        </a:defRPr>
      </a:lvl1pPr>
      <a:lvl2pPr marL="596316" indent="-227770" algn="l" defTabSz="732344" rtl="0" eaLnBrk="0" fontAlgn="base" hangingPunct="0">
        <a:lnSpc>
          <a:spcPct val="140000"/>
        </a:lnSpc>
        <a:spcBef>
          <a:spcPct val="0"/>
        </a:spcBef>
        <a:spcAft>
          <a:spcPct val="0"/>
        </a:spcAft>
        <a:buClr>
          <a:schemeClr val="tx1"/>
        </a:buClr>
        <a:buFont typeface="FrutigerNext LT Regular" pitchFamily="34" charset="0"/>
        <a:buChar char="›"/>
        <a:defRPr sz="1300">
          <a:solidFill>
            <a:schemeClr val="tx1"/>
          </a:solidFill>
          <a:latin typeface="+mn-lt"/>
          <a:ea typeface="+mn-ea"/>
        </a:defRPr>
      </a:lvl2pPr>
      <a:lvl3pPr marL="917411" indent="-181898" algn="l" defTabSz="732344" rtl="0" eaLnBrk="0" fontAlgn="base" hangingPunct="0">
        <a:lnSpc>
          <a:spcPct val="140000"/>
        </a:lnSpc>
        <a:spcBef>
          <a:spcPct val="0"/>
        </a:spcBef>
        <a:spcAft>
          <a:spcPct val="0"/>
        </a:spcAft>
        <a:buFont typeface="FrutigerNext LT Light" pitchFamily="34" charset="0"/>
        <a:buChar char="»"/>
        <a:defRPr sz="1300">
          <a:solidFill>
            <a:schemeClr val="tx1"/>
          </a:solidFill>
          <a:latin typeface="FrutigerNext LT Light" pitchFamily="34" charset="0"/>
          <a:ea typeface="+mn-ea"/>
        </a:defRPr>
      </a:lvl3pPr>
      <a:lvl4pPr marL="1284376" indent="-181898" algn="l" defTabSz="732344" rtl="0" eaLnBrk="0" fontAlgn="base" hangingPunct="0">
        <a:lnSpc>
          <a:spcPct val="140000"/>
        </a:lnSpc>
        <a:spcBef>
          <a:spcPct val="0"/>
        </a:spcBef>
        <a:spcAft>
          <a:spcPct val="0"/>
        </a:spcAft>
        <a:buChar char="–"/>
        <a:defRPr sz="1300">
          <a:solidFill>
            <a:srgbClr val="080808"/>
          </a:solidFill>
          <a:latin typeface="+mj-lt"/>
          <a:ea typeface="+mn-ea"/>
        </a:defRPr>
      </a:lvl4pPr>
      <a:lvl5pPr marL="1651340" indent="-181898" algn="l" defTabSz="732344" rtl="0" eaLnBrk="0" fontAlgn="base" hangingPunct="0">
        <a:lnSpc>
          <a:spcPct val="140000"/>
        </a:lnSpc>
        <a:spcBef>
          <a:spcPct val="0"/>
        </a:spcBef>
        <a:spcAft>
          <a:spcPct val="0"/>
        </a:spcAft>
        <a:buFont typeface="FrutigerNext LT Medium" pitchFamily="34" charset="0"/>
        <a:buChar char="~"/>
        <a:defRPr sz="1100">
          <a:solidFill>
            <a:srgbClr val="080808"/>
          </a:solidFill>
          <a:latin typeface="+mj-lt"/>
          <a:ea typeface="+mn-ea"/>
        </a:defRPr>
      </a:lvl5pPr>
      <a:lvl6pPr marL="2036314" indent="-184638" algn="l" defTabSz="734557"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6pPr>
      <a:lvl7pPr marL="2418866" indent="-184638" algn="l" defTabSz="734557"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7pPr>
      <a:lvl8pPr marL="2801426" indent="-184638" algn="l" defTabSz="734557"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8pPr>
      <a:lvl9pPr marL="3183978" indent="-184638" algn="l" defTabSz="734557"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9pPr>
    </p:bodyStyle>
    <p:otherStyle>
      <a:defPPr>
        <a:defRPr lang="zh-CN"/>
      </a:defPPr>
      <a:lvl1pPr marL="0" algn="l" defTabSz="765112" rtl="0" eaLnBrk="1" latinLnBrk="0" hangingPunct="1">
        <a:defRPr sz="1500" kern="1200">
          <a:solidFill>
            <a:schemeClr val="tx1"/>
          </a:solidFill>
          <a:latin typeface="+mn-lt"/>
          <a:ea typeface="+mn-ea"/>
          <a:cs typeface="+mn-cs"/>
        </a:defRPr>
      </a:lvl1pPr>
      <a:lvl2pPr marL="382556" algn="l" defTabSz="765112" rtl="0" eaLnBrk="1" latinLnBrk="0" hangingPunct="1">
        <a:defRPr sz="1500" kern="1200">
          <a:solidFill>
            <a:schemeClr val="tx1"/>
          </a:solidFill>
          <a:latin typeface="+mn-lt"/>
          <a:ea typeface="+mn-ea"/>
          <a:cs typeface="+mn-cs"/>
        </a:defRPr>
      </a:lvl2pPr>
      <a:lvl3pPr marL="765112" algn="l" defTabSz="765112" rtl="0" eaLnBrk="1" latinLnBrk="0" hangingPunct="1">
        <a:defRPr sz="1500" kern="1200">
          <a:solidFill>
            <a:schemeClr val="tx1"/>
          </a:solidFill>
          <a:latin typeface="+mn-lt"/>
          <a:ea typeface="+mn-ea"/>
          <a:cs typeface="+mn-cs"/>
        </a:defRPr>
      </a:lvl3pPr>
      <a:lvl4pPr marL="1147666" algn="l" defTabSz="765112" rtl="0" eaLnBrk="1" latinLnBrk="0" hangingPunct="1">
        <a:defRPr sz="1500" kern="1200">
          <a:solidFill>
            <a:schemeClr val="tx1"/>
          </a:solidFill>
          <a:latin typeface="+mn-lt"/>
          <a:ea typeface="+mn-ea"/>
          <a:cs typeface="+mn-cs"/>
        </a:defRPr>
      </a:lvl4pPr>
      <a:lvl5pPr marL="1530221" algn="l" defTabSz="765112" rtl="0" eaLnBrk="1" latinLnBrk="0" hangingPunct="1">
        <a:defRPr sz="1500" kern="1200">
          <a:solidFill>
            <a:schemeClr val="tx1"/>
          </a:solidFill>
          <a:latin typeface="+mn-lt"/>
          <a:ea typeface="+mn-ea"/>
          <a:cs typeface="+mn-cs"/>
        </a:defRPr>
      </a:lvl5pPr>
      <a:lvl6pPr marL="1912778" algn="l" defTabSz="765112" rtl="0" eaLnBrk="1" latinLnBrk="0" hangingPunct="1">
        <a:defRPr sz="1500" kern="1200">
          <a:solidFill>
            <a:schemeClr val="tx1"/>
          </a:solidFill>
          <a:latin typeface="+mn-lt"/>
          <a:ea typeface="+mn-ea"/>
          <a:cs typeface="+mn-cs"/>
        </a:defRPr>
      </a:lvl6pPr>
      <a:lvl7pPr marL="2295331" algn="l" defTabSz="765112" rtl="0" eaLnBrk="1" latinLnBrk="0" hangingPunct="1">
        <a:defRPr sz="1500" kern="1200">
          <a:solidFill>
            <a:schemeClr val="tx1"/>
          </a:solidFill>
          <a:latin typeface="+mn-lt"/>
          <a:ea typeface="+mn-ea"/>
          <a:cs typeface="+mn-cs"/>
        </a:defRPr>
      </a:lvl7pPr>
      <a:lvl8pPr marL="2677888" algn="l" defTabSz="765112" rtl="0" eaLnBrk="1" latinLnBrk="0" hangingPunct="1">
        <a:defRPr sz="1500" kern="1200">
          <a:solidFill>
            <a:schemeClr val="tx1"/>
          </a:solidFill>
          <a:latin typeface="+mn-lt"/>
          <a:ea typeface="+mn-ea"/>
          <a:cs typeface="+mn-cs"/>
        </a:defRPr>
      </a:lvl8pPr>
      <a:lvl9pPr marL="3060439" algn="l" defTabSz="765112" rtl="0" eaLnBrk="1" latinLnBrk="0" hangingPunct="1">
        <a:defRPr sz="15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 y="3145290"/>
            <a:ext cx="184030" cy="569037"/>
          </a:xfrm>
          <a:prstGeom prst="rect">
            <a:avLst/>
          </a:prstGeom>
          <a:solidFill>
            <a:srgbClr val="DDDDDD"/>
          </a:solidFill>
          <a:ln w="9525">
            <a:noFill/>
            <a:miter lim="800000"/>
            <a:headEnd/>
            <a:tailEnd/>
          </a:ln>
          <a:effectLst/>
        </p:spPr>
        <p:txBody>
          <a:bodyPr wrap="none" lIns="91093" tIns="45547" rIns="91093" bIns="45547" anchor="ctr">
            <a:spAutoFit/>
          </a:bodyPr>
          <a:lstStyle/>
          <a:p>
            <a:pPr>
              <a:defRPr/>
            </a:pPr>
            <a:endParaRPr lang="zh-CN" altLang="en-US"/>
          </a:p>
        </p:txBody>
      </p:sp>
      <p:grpSp>
        <p:nvGrpSpPr>
          <p:cNvPr id="9219" name="Group 3"/>
          <p:cNvGrpSpPr>
            <a:grpSpLocks/>
          </p:cNvGrpSpPr>
          <p:nvPr userDrawn="1"/>
        </p:nvGrpSpPr>
        <p:grpSpPr bwMode="auto">
          <a:xfrm>
            <a:off x="5184775" y="5019681"/>
            <a:ext cx="3311525" cy="1470025"/>
            <a:chOff x="0" y="0"/>
            <a:chExt cx="3588" cy="1594"/>
          </a:xfrm>
        </p:grpSpPr>
        <p:sp>
          <p:nvSpPr>
            <p:cNvPr id="3076" name="未知"/>
            <p:cNvSpPr>
              <a:spLocks/>
            </p:cNvSpPr>
            <p:nvPr/>
          </p:nvSpPr>
          <p:spPr bwMode="auto">
            <a:xfrm>
              <a:off x="3070" y="1060"/>
              <a:ext cx="261" cy="396"/>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C0C0C0"/>
            </a:solidFill>
            <a:ln w="9525">
              <a:noFill/>
              <a:round/>
              <a:headEnd/>
              <a:tailEnd/>
            </a:ln>
          </p:spPr>
          <p:txBody>
            <a:bodyPr/>
            <a:lstStyle/>
            <a:p>
              <a:pPr>
                <a:defRPr/>
              </a:pPr>
              <a:endParaRPr lang="zh-CN" altLang="en-US"/>
            </a:p>
          </p:txBody>
        </p:sp>
        <p:sp>
          <p:nvSpPr>
            <p:cNvPr id="3077" name="未知"/>
            <p:cNvSpPr>
              <a:spLocks/>
            </p:cNvSpPr>
            <p:nvPr/>
          </p:nvSpPr>
          <p:spPr bwMode="auto">
            <a:xfrm>
              <a:off x="3266" y="928"/>
              <a:ext cx="322"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C0C0C0"/>
            </a:solidFill>
            <a:ln w="9525">
              <a:noFill/>
              <a:round/>
              <a:headEnd/>
              <a:tailEnd/>
            </a:ln>
          </p:spPr>
          <p:txBody>
            <a:bodyPr/>
            <a:lstStyle/>
            <a:p>
              <a:pPr>
                <a:defRPr/>
              </a:pPr>
              <a:endParaRPr lang="zh-CN" altLang="en-US"/>
            </a:p>
          </p:txBody>
        </p:sp>
        <p:sp>
          <p:nvSpPr>
            <p:cNvPr id="3078" name="未知"/>
            <p:cNvSpPr>
              <a:spLocks/>
            </p:cNvSpPr>
            <p:nvPr/>
          </p:nvSpPr>
          <p:spPr bwMode="auto">
            <a:xfrm>
              <a:off x="3430" y="763"/>
              <a:ext cx="120" cy="134"/>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C0C0C0"/>
            </a:solidFill>
            <a:ln w="9525">
              <a:noFill/>
              <a:round/>
              <a:headEnd/>
              <a:tailEnd/>
            </a:ln>
          </p:spPr>
          <p:txBody>
            <a:bodyPr/>
            <a:lstStyle/>
            <a:p>
              <a:pPr>
                <a:defRPr/>
              </a:pPr>
              <a:endParaRPr lang="zh-CN" altLang="en-US"/>
            </a:p>
          </p:txBody>
        </p:sp>
        <p:sp>
          <p:nvSpPr>
            <p:cNvPr id="3079" name="未知"/>
            <p:cNvSpPr>
              <a:spLocks noEditPoints="1"/>
            </p:cNvSpPr>
            <p:nvPr/>
          </p:nvSpPr>
          <p:spPr bwMode="auto">
            <a:xfrm>
              <a:off x="2544" y="763"/>
              <a:ext cx="576" cy="670"/>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C0C0C0"/>
            </a:solidFill>
            <a:ln w="9525">
              <a:noFill/>
              <a:round/>
              <a:headEnd/>
              <a:tailEnd/>
            </a:ln>
          </p:spPr>
          <p:txBody>
            <a:bodyPr/>
            <a:lstStyle/>
            <a:p>
              <a:pPr>
                <a:defRPr/>
              </a:pPr>
              <a:endParaRPr lang="zh-CN" altLang="en-US"/>
            </a:p>
          </p:txBody>
        </p:sp>
        <p:sp>
          <p:nvSpPr>
            <p:cNvPr id="3080" name="未知"/>
            <p:cNvSpPr>
              <a:spLocks/>
            </p:cNvSpPr>
            <p:nvPr/>
          </p:nvSpPr>
          <p:spPr bwMode="auto">
            <a:xfrm>
              <a:off x="2391" y="1036"/>
              <a:ext cx="50"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C0C0C0"/>
            </a:solidFill>
            <a:ln w="9525">
              <a:noFill/>
              <a:round/>
              <a:headEnd/>
              <a:tailEnd/>
            </a:ln>
          </p:spPr>
          <p:txBody>
            <a:bodyPr/>
            <a:lstStyle/>
            <a:p>
              <a:pPr>
                <a:defRPr/>
              </a:pPr>
              <a:endParaRPr lang="zh-CN" altLang="en-US"/>
            </a:p>
          </p:txBody>
        </p:sp>
        <p:sp>
          <p:nvSpPr>
            <p:cNvPr id="3081" name="未知"/>
            <p:cNvSpPr>
              <a:spLocks noEditPoints="1"/>
            </p:cNvSpPr>
            <p:nvPr/>
          </p:nvSpPr>
          <p:spPr bwMode="auto">
            <a:xfrm>
              <a:off x="1799" y="935"/>
              <a:ext cx="614" cy="513"/>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C0C0C0"/>
            </a:solidFill>
            <a:ln w="9525">
              <a:noFill/>
              <a:round/>
              <a:headEnd/>
              <a:tailEnd/>
            </a:ln>
          </p:spPr>
          <p:txBody>
            <a:bodyPr/>
            <a:lstStyle/>
            <a:p>
              <a:pPr>
                <a:defRPr/>
              </a:pPr>
              <a:endParaRPr lang="zh-CN" altLang="en-US"/>
            </a:p>
          </p:txBody>
        </p:sp>
        <p:sp>
          <p:nvSpPr>
            <p:cNvPr id="3082" name="未知"/>
            <p:cNvSpPr>
              <a:spLocks/>
            </p:cNvSpPr>
            <p:nvPr/>
          </p:nvSpPr>
          <p:spPr bwMode="auto">
            <a:xfrm>
              <a:off x="1983" y="831"/>
              <a:ext cx="96" cy="103"/>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C0C0C0"/>
            </a:solidFill>
            <a:ln w="9525">
              <a:noFill/>
              <a:round/>
              <a:headEnd/>
              <a:tailEnd/>
            </a:ln>
          </p:spPr>
          <p:txBody>
            <a:bodyPr/>
            <a:lstStyle/>
            <a:p>
              <a:pPr>
                <a:defRPr/>
              </a:pPr>
              <a:endParaRPr lang="zh-CN" altLang="en-US"/>
            </a:p>
          </p:txBody>
        </p:sp>
        <p:sp>
          <p:nvSpPr>
            <p:cNvPr id="3083" name="未知"/>
            <p:cNvSpPr>
              <a:spLocks noEditPoints="1"/>
            </p:cNvSpPr>
            <p:nvPr/>
          </p:nvSpPr>
          <p:spPr bwMode="auto">
            <a:xfrm>
              <a:off x="1139" y="628"/>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C0C0C0"/>
            </a:solidFill>
            <a:ln w="9525">
              <a:noFill/>
              <a:round/>
              <a:headEnd/>
              <a:tailEnd/>
            </a:ln>
          </p:spPr>
          <p:txBody>
            <a:bodyPr/>
            <a:lstStyle/>
            <a:p>
              <a:pPr>
                <a:defRPr/>
              </a:pPr>
              <a:endParaRPr lang="zh-CN" altLang="en-US"/>
            </a:p>
          </p:txBody>
        </p:sp>
        <p:sp>
          <p:nvSpPr>
            <p:cNvPr id="3084" name="未知"/>
            <p:cNvSpPr>
              <a:spLocks/>
            </p:cNvSpPr>
            <p:nvPr/>
          </p:nvSpPr>
          <p:spPr bwMode="auto">
            <a:xfrm>
              <a:off x="1727" y="771"/>
              <a:ext cx="115" cy="110"/>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C0C0C0"/>
            </a:solidFill>
            <a:ln w="9525">
              <a:noFill/>
              <a:round/>
              <a:headEnd/>
              <a:tailEnd/>
            </a:ln>
          </p:spPr>
          <p:txBody>
            <a:bodyPr/>
            <a:lstStyle/>
            <a:p>
              <a:pPr>
                <a:defRPr/>
              </a:pPr>
              <a:endParaRPr lang="zh-CN" altLang="en-US"/>
            </a:p>
          </p:txBody>
        </p:sp>
        <p:sp>
          <p:nvSpPr>
            <p:cNvPr id="3085" name="未知"/>
            <p:cNvSpPr>
              <a:spLocks noEditPoints="1"/>
            </p:cNvSpPr>
            <p:nvPr/>
          </p:nvSpPr>
          <p:spPr bwMode="auto">
            <a:xfrm>
              <a:off x="2026" y="53"/>
              <a:ext cx="537"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C0C0C0"/>
            </a:solidFill>
            <a:ln w="9525">
              <a:noFill/>
              <a:round/>
              <a:headEnd/>
              <a:tailEnd/>
            </a:ln>
          </p:spPr>
          <p:txBody>
            <a:bodyPr/>
            <a:lstStyle/>
            <a:p>
              <a:pPr>
                <a:defRPr/>
              </a:pPr>
              <a:endParaRPr lang="zh-CN" altLang="en-US"/>
            </a:p>
          </p:txBody>
        </p:sp>
        <p:sp>
          <p:nvSpPr>
            <p:cNvPr id="3086" name="未知"/>
            <p:cNvSpPr>
              <a:spLocks/>
            </p:cNvSpPr>
            <p:nvPr/>
          </p:nvSpPr>
          <p:spPr bwMode="auto">
            <a:xfrm>
              <a:off x="1918" y="77"/>
              <a:ext cx="208" cy="341"/>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C0C0C0"/>
            </a:solidFill>
            <a:ln w="9525">
              <a:noFill/>
              <a:round/>
              <a:headEnd/>
              <a:tailEnd/>
            </a:ln>
          </p:spPr>
          <p:txBody>
            <a:bodyPr/>
            <a:lstStyle/>
            <a:p>
              <a:pPr>
                <a:defRPr/>
              </a:pPr>
              <a:endParaRPr lang="zh-CN" altLang="en-US"/>
            </a:p>
          </p:txBody>
        </p:sp>
        <p:sp>
          <p:nvSpPr>
            <p:cNvPr id="3087" name="未知"/>
            <p:cNvSpPr>
              <a:spLocks/>
            </p:cNvSpPr>
            <p:nvPr/>
          </p:nvSpPr>
          <p:spPr bwMode="auto">
            <a:xfrm>
              <a:off x="1717" y="329"/>
              <a:ext cx="67" cy="327"/>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C0C0C0"/>
            </a:solidFill>
            <a:ln w="9525">
              <a:noFill/>
              <a:round/>
              <a:headEnd/>
              <a:tailEnd/>
            </a:ln>
          </p:spPr>
          <p:txBody>
            <a:bodyPr/>
            <a:lstStyle/>
            <a:p>
              <a:pPr>
                <a:defRPr/>
              </a:pPr>
              <a:endParaRPr lang="zh-CN" altLang="en-US"/>
            </a:p>
          </p:txBody>
        </p:sp>
        <p:sp>
          <p:nvSpPr>
            <p:cNvPr id="3088" name="未知"/>
            <p:cNvSpPr>
              <a:spLocks/>
            </p:cNvSpPr>
            <p:nvPr/>
          </p:nvSpPr>
          <p:spPr bwMode="auto">
            <a:xfrm>
              <a:off x="1367" y="48"/>
              <a:ext cx="473" cy="523"/>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C0C0C0"/>
            </a:solidFill>
            <a:ln w="9525">
              <a:noFill/>
              <a:round/>
              <a:headEnd/>
              <a:tailEnd/>
            </a:ln>
          </p:spPr>
          <p:txBody>
            <a:bodyPr/>
            <a:lstStyle/>
            <a:p>
              <a:pPr>
                <a:defRPr/>
              </a:pPr>
              <a:endParaRPr lang="zh-CN" altLang="en-US"/>
            </a:p>
          </p:txBody>
        </p:sp>
        <p:sp>
          <p:nvSpPr>
            <p:cNvPr id="3089" name="未知"/>
            <p:cNvSpPr>
              <a:spLocks/>
            </p:cNvSpPr>
            <p:nvPr/>
          </p:nvSpPr>
          <p:spPr bwMode="auto">
            <a:xfrm>
              <a:off x="1594" y="361"/>
              <a:ext cx="67"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C0C0C0"/>
            </a:solidFill>
            <a:ln w="9525">
              <a:noFill/>
              <a:round/>
              <a:headEnd/>
              <a:tailEnd/>
            </a:ln>
          </p:spPr>
          <p:txBody>
            <a:bodyPr/>
            <a:lstStyle/>
            <a:p>
              <a:pPr>
                <a:defRPr/>
              </a:pPr>
              <a:endParaRPr lang="zh-CN" altLang="en-US"/>
            </a:p>
          </p:txBody>
        </p:sp>
        <p:sp>
          <p:nvSpPr>
            <p:cNvPr id="3090" name="未知"/>
            <p:cNvSpPr>
              <a:spLocks/>
            </p:cNvSpPr>
            <p:nvPr/>
          </p:nvSpPr>
          <p:spPr bwMode="auto">
            <a:xfrm>
              <a:off x="1044" y="64"/>
              <a:ext cx="229" cy="713"/>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C0C0C0"/>
            </a:solidFill>
            <a:ln w="9525">
              <a:noFill/>
              <a:round/>
              <a:headEnd/>
              <a:tailEnd/>
            </a:ln>
          </p:spPr>
          <p:txBody>
            <a:bodyPr/>
            <a:lstStyle/>
            <a:p>
              <a:pPr>
                <a:defRPr/>
              </a:pPr>
              <a:endParaRPr lang="zh-CN" altLang="en-US"/>
            </a:p>
          </p:txBody>
        </p:sp>
        <p:sp>
          <p:nvSpPr>
            <p:cNvPr id="3091" name="未知"/>
            <p:cNvSpPr>
              <a:spLocks/>
            </p:cNvSpPr>
            <p:nvPr/>
          </p:nvSpPr>
          <p:spPr bwMode="auto">
            <a:xfrm>
              <a:off x="1006" y="343"/>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C0C0C0"/>
            </a:solidFill>
            <a:ln w="9525">
              <a:noFill/>
              <a:round/>
              <a:headEnd/>
              <a:tailEnd/>
            </a:ln>
          </p:spPr>
          <p:txBody>
            <a:bodyPr/>
            <a:lstStyle/>
            <a:p>
              <a:pPr>
                <a:defRPr/>
              </a:pPr>
              <a:endParaRPr lang="zh-CN" altLang="en-US"/>
            </a:p>
          </p:txBody>
        </p:sp>
        <p:sp>
          <p:nvSpPr>
            <p:cNvPr id="3092" name="未知"/>
            <p:cNvSpPr>
              <a:spLocks/>
            </p:cNvSpPr>
            <p:nvPr/>
          </p:nvSpPr>
          <p:spPr bwMode="auto">
            <a:xfrm>
              <a:off x="1018" y="738"/>
              <a:ext cx="26" cy="29"/>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C0C0C0"/>
            </a:solidFill>
            <a:ln w="9525">
              <a:noFill/>
              <a:round/>
              <a:headEnd/>
              <a:tailEnd/>
            </a:ln>
          </p:spPr>
          <p:txBody>
            <a:bodyPr/>
            <a:lstStyle/>
            <a:p>
              <a:pPr>
                <a:defRPr/>
              </a:pPr>
              <a:endParaRPr lang="zh-CN" altLang="en-US"/>
            </a:p>
          </p:txBody>
        </p:sp>
        <p:sp>
          <p:nvSpPr>
            <p:cNvPr id="3093" name="未知"/>
            <p:cNvSpPr>
              <a:spLocks/>
            </p:cNvSpPr>
            <p:nvPr/>
          </p:nvSpPr>
          <p:spPr bwMode="auto">
            <a:xfrm>
              <a:off x="495" y="0"/>
              <a:ext cx="447" cy="738"/>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C0C0C0"/>
            </a:solidFill>
            <a:ln w="9525">
              <a:noFill/>
              <a:round/>
              <a:headEnd/>
              <a:tailEnd/>
            </a:ln>
          </p:spPr>
          <p:txBody>
            <a:bodyPr/>
            <a:lstStyle/>
            <a:p>
              <a:pPr>
                <a:defRPr/>
              </a:pPr>
              <a:endParaRPr lang="zh-CN" altLang="en-US"/>
            </a:p>
          </p:txBody>
        </p:sp>
        <p:sp>
          <p:nvSpPr>
            <p:cNvPr id="3094" name="未知"/>
            <p:cNvSpPr>
              <a:spLocks noEditPoints="1"/>
            </p:cNvSpPr>
            <p:nvPr/>
          </p:nvSpPr>
          <p:spPr bwMode="auto">
            <a:xfrm>
              <a:off x="12" y="90"/>
              <a:ext cx="435" cy="422"/>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C0C0C0"/>
            </a:solidFill>
            <a:ln w="9525">
              <a:noFill/>
              <a:round/>
              <a:headEnd/>
              <a:tailEnd/>
            </a:ln>
          </p:spPr>
          <p:txBody>
            <a:bodyPr/>
            <a:lstStyle/>
            <a:p>
              <a:pPr>
                <a:defRPr/>
              </a:pPr>
              <a:endParaRPr lang="zh-CN" altLang="en-US"/>
            </a:p>
          </p:txBody>
        </p:sp>
        <p:sp>
          <p:nvSpPr>
            <p:cNvPr id="3095" name="未知"/>
            <p:cNvSpPr>
              <a:spLocks/>
            </p:cNvSpPr>
            <p:nvPr/>
          </p:nvSpPr>
          <p:spPr bwMode="auto">
            <a:xfrm>
              <a:off x="0" y="546"/>
              <a:ext cx="458" cy="108"/>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C0C0C0"/>
            </a:solidFill>
            <a:ln w="9525">
              <a:noFill/>
              <a:round/>
              <a:headEnd/>
              <a:tailEnd/>
            </a:ln>
          </p:spPr>
          <p:txBody>
            <a:bodyPr/>
            <a:lstStyle/>
            <a:p>
              <a:pPr>
                <a:defRPr/>
              </a:pPr>
              <a:endParaRPr lang="zh-CN" altLang="en-US"/>
            </a:p>
          </p:txBody>
        </p:sp>
      </p:grpSp>
    </p:spTree>
  </p:cSld>
  <p:clrMap bg1="lt1" tx1="dk1" bg2="lt2" tx2="dk2" accent1="accent1" accent2="accent2" accent3="accent3" accent4="accent4" accent5="accent5" accent6="accent6" hlink="hlink" folHlink="folHlink"/>
  <p:sldLayoutIdLst>
    <p:sldLayoutId id="2147483985" r:id="rId1"/>
    <p:sldLayoutId id="2147483986" r:id="rId2"/>
    <p:sldLayoutId id="2147483987" r:id="rId3"/>
    <p:sldLayoutId id="2147483988" r:id="rId4"/>
    <p:sldLayoutId id="2147483989" r:id="rId5"/>
    <p:sldLayoutId id="2147483990" r:id="rId6"/>
    <p:sldLayoutId id="2147483991" r:id="rId7"/>
    <p:sldLayoutId id="2147483992" r:id="rId8"/>
    <p:sldLayoutId id="2147483993" r:id="rId9"/>
    <p:sldLayoutId id="2147483994" r:id="rId10"/>
    <p:sldLayoutId id="2147483995" r:id="rId11"/>
  </p:sldLayoutIdLst>
  <p:txStyles>
    <p:titleStyle>
      <a:lvl1pPr algn="l" defTabSz="798791" rtl="0" eaLnBrk="0" fontAlgn="base" hangingPunct="0">
        <a:spcBef>
          <a:spcPct val="0"/>
        </a:spcBef>
        <a:spcAft>
          <a:spcPct val="0"/>
        </a:spcAft>
        <a:defRPr sz="3400">
          <a:solidFill>
            <a:srgbClr val="990000"/>
          </a:solidFill>
          <a:latin typeface="+mj-lt"/>
          <a:ea typeface="+mj-ea"/>
          <a:cs typeface="+mj-cs"/>
        </a:defRPr>
      </a:lvl1pPr>
      <a:lvl2pPr algn="l" defTabSz="798791" rtl="0" eaLnBrk="0" fontAlgn="base" hangingPunct="0">
        <a:spcBef>
          <a:spcPct val="0"/>
        </a:spcBef>
        <a:spcAft>
          <a:spcPct val="0"/>
        </a:spcAft>
        <a:defRPr sz="3400">
          <a:solidFill>
            <a:srgbClr val="990000"/>
          </a:solidFill>
          <a:latin typeface="Arial" pitchFamily="34" charset="0"/>
          <a:ea typeface="黑体" pitchFamily="2" charset="-122"/>
        </a:defRPr>
      </a:lvl2pPr>
      <a:lvl3pPr algn="l" defTabSz="798791" rtl="0" eaLnBrk="0" fontAlgn="base" hangingPunct="0">
        <a:spcBef>
          <a:spcPct val="0"/>
        </a:spcBef>
        <a:spcAft>
          <a:spcPct val="0"/>
        </a:spcAft>
        <a:defRPr sz="3400">
          <a:solidFill>
            <a:srgbClr val="990000"/>
          </a:solidFill>
          <a:latin typeface="Arial" pitchFamily="34" charset="0"/>
          <a:ea typeface="黑体" pitchFamily="2" charset="-122"/>
        </a:defRPr>
      </a:lvl3pPr>
      <a:lvl4pPr algn="l" defTabSz="798791" rtl="0" eaLnBrk="0" fontAlgn="base" hangingPunct="0">
        <a:spcBef>
          <a:spcPct val="0"/>
        </a:spcBef>
        <a:spcAft>
          <a:spcPct val="0"/>
        </a:spcAft>
        <a:defRPr sz="3400">
          <a:solidFill>
            <a:srgbClr val="990000"/>
          </a:solidFill>
          <a:latin typeface="Arial" pitchFamily="34" charset="0"/>
          <a:ea typeface="黑体" pitchFamily="2" charset="-122"/>
        </a:defRPr>
      </a:lvl4pPr>
      <a:lvl5pPr algn="l" defTabSz="798791" rtl="0" eaLnBrk="0" fontAlgn="base" hangingPunct="0">
        <a:spcBef>
          <a:spcPct val="0"/>
        </a:spcBef>
        <a:spcAft>
          <a:spcPct val="0"/>
        </a:spcAft>
        <a:defRPr sz="3400">
          <a:solidFill>
            <a:srgbClr val="990000"/>
          </a:solidFill>
          <a:latin typeface="Arial" pitchFamily="34" charset="0"/>
          <a:ea typeface="黑体" pitchFamily="2" charset="-122"/>
        </a:defRPr>
      </a:lvl5pPr>
      <a:lvl6pPr marL="455541" algn="l" defTabSz="798791" rtl="0" fontAlgn="base">
        <a:spcBef>
          <a:spcPct val="0"/>
        </a:spcBef>
        <a:spcAft>
          <a:spcPct val="0"/>
        </a:spcAft>
        <a:defRPr sz="3400">
          <a:solidFill>
            <a:srgbClr val="990000"/>
          </a:solidFill>
          <a:latin typeface="Arial" pitchFamily="34" charset="0"/>
          <a:ea typeface="黑体" pitchFamily="2" charset="-122"/>
        </a:defRPr>
      </a:lvl6pPr>
      <a:lvl7pPr marL="911085" algn="l" defTabSz="798791" rtl="0" fontAlgn="base">
        <a:spcBef>
          <a:spcPct val="0"/>
        </a:spcBef>
        <a:spcAft>
          <a:spcPct val="0"/>
        </a:spcAft>
        <a:defRPr sz="3400">
          <a:solidFill>
            <a:srgbClr val="990000"/>
          </a:solidFill>
          <a:latin typeface="Arial" pitchFamily="34" charset="0"/>
          <a:ea typeface="黑体" pitchFamily="2" charset="-122"/>
        </a:defRPr>
      </a:lvl7pPr>
      <a:lvl8pPr marL="1366623" algn="l" defTabSz="798791" rtl="0" fontAlgn="base">
        <a:spcBef>
          <a:spcPct val="0"/>
        </a:spcBef>
        <a:spcAft>
          <a:spcPct val="0"/>
        </a:spcAft>
        <a:defRPr sz="3400">
          <a:solidFill>
            <a:srgbClr val="990000"/>
          </a:solidFill>
          <a:latin typeface="Arial" pitchFamily="34" charset="0"/>
          <a:ea typeface="黑体" pitchFamily="2" charset="-122"/>
        </a:defRPr>
      </a:lvl8pPr>
      <a:lvl9pPr marL="1822167" algn="l" defTabSz="798791" rtl="0" fontAlgn="base">
        <a:spcBef>
          <a:spcPct val="0"/>
        </a:spcBef>
        <a:spcAft>
          <a:spcPct val="0"/>
        </a:spcAft>
        <a:defRPr sz="3400">
          <a:solidFill>
            <a:srgbClr val="990000"/>
          </a:solidFill>
          <a:latin typeface="Arial" pitchFamily="34" charset="0"/>
          <a:ea typeface="黑体" pitchFamily="2" charset="-122"/>
        </a:defRPr>
      </a:lvl9pPr>
    </p:titleStyle>
    <p:bodyStyle>
      <a:lvl1pPr marL="298950" indent="-298950" algn="l" defTabSz="798791" rtl="0" eaLnBrk="0" fontAlgn="base" hangingPunct="0">
        <a:lnSpc>
          <a:spcPct val="140000"/>
        </a:lnSpc>
        <a:spcBef>
          <a:spcPct val="0"/>
        </a:spcBef>
        <a:spcAft>
          <a:spcPct val="0"/>
        </a:spcAft>
        <a:buChar char="•"/>
        <a:defRPr sz="2600" b="1">
          <a:solidFill>
            <a:schemeClr val="tx1"/>
          </a:solidFill>
          <a:latin typeface="+mn-lt"/>
          <a:ea typeface="+mn-ea"/>
          <a:cs typeface="+mn-cs"/>
        </a:defRPr>
      </a:lvl1pPr>
      <a:lvl2pPr marL="650100" indent="-249912" algn="l" defTabSz="798791" rtl="0" eaLnBrk="0" fontAlgn="base" hangingPunct="0">
        <a:lnSpc>
          <a:spcPct val="140000"/>
        </a:lnSpc>
        <a:spcBef>
          <a:spcPct val="0"/>
        </a:spcBef>
        <a:spcAft>
          <a:spcPct val="0"/>
        </a:spcAft>
        <a:buSzPct val="50000"/>
        <a:buFont typeface="Wingdings" pitchFamily="2" charset="2"/>
        <a:buChar char="p"/>
        <a:defRPr sz="2500">
          <a:solidFill>
            <a:schemeClr val="tx1"/>
          </a:solidFill>
          <a:latin typeface="+mn-lt"/>
          <a:ea typeface="+mn-ea"/>
        </a:defRPr>
      </a:lvl2pPr>
      <a:lvl3pPr marL="999655" indent="-200882" algn="l" defTabSz="798791" rtl="0" eaLnBrk="0" fontAlgn="base" hangingPunct="0">
        <a:lnSpc>
          <a:spcPct val="140000"/>
        </a:lnSpc>
        <a:spcBef>
          <a:spcPct val="0"/>
        </a:spcBef>
        <a:spcAft>
          <a:spcPct val="0"/>
        </a:spcAft>
        <a:buSzPct val="50000"/>
        <a:buFont typeface="Wingdings" pitchFamily="2" charset="2"/>
        <a:buChar char="n"/>
        <a:defRPr sz="2400">
          <a:solidFill>
            <a:schemeClr val="tx1"/>
          </a:solidFill>
          <a:latin typeface="+mn-lt"/>
          <a:ea typeface="+mn-ea"/>
        </a:defRPr>
      </a:lvl3pPr>
      <a:lvl4pPr marL="1398260" indent="-200882" algn="l" defTabSz="798791" rtl="0" eaLnBrk="0" fontAlgn="base" hangingPunct="0">
        <a:lnSpc>
          <a:spcPct val="140000"/>
        </a:lnSpc>
        <a:spcBef>
          <a:spcPct val="0"/>
        </a:spcBef>
        <a:spcAft>
          <a:spcPct val="0"/>
        </a:spcAft>
        <a:buFont typeface="Arial" charset="0"/>
        <a:buChar char="–"/>
        <a:defRPr sz="2000">
          <a:solidFill>
            <a:schemeClr val="tx1"/>
          </a:solidFill>
          <a:latin typeface="+mn-lt"/>
          <a:ea typeface="+mn-ea"/>
        </a:defRPr>
      </a:lvl4pPr>
      <a:lvl5pPr marL="1796861" indent="-199298" algn="l" defTabSz="798791" rtl="0" eaLnBrk="0" fontAlgn="base" hangingPunct="0">
        <a:lnSpc>
          <a:spcPct val="140000"/>
        </a:lnSpc>
        <a:spcBef>
          <a:spcPct val="0"/>
        </a:spcBef>
        <a:spcAft>
          <a:spcPct val="0"/>
        </a:spcAft>
        <a:buFont typeface="Arial" charset="0"/>
        <a:buChar char="~"/>
        <a:defRPr sz="1900">
          <a:solidFill>
            <a:schemeClr val="tx1"/>
          </a:solidFill>
          <a:latin typeface="+mn-lt"/>
          <a:ea typeface="+mn-ea"/>
        </a:defRPr>
      </a:lvl5pPr>
      <a:lvl6pPr marL="2252405"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6pPr>
      <a:lvl7pPr marL="2707947"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7pPr>
      <a:lvl8pPr marL="3163487"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8pPr>
      <a:lvl9pPr marL="3619031"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3" cstate="print"/>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4763" y="4763"/>
            <a:ext cx="915035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030" tIns="51018" rIns="102030" bIns="51018" anchor="ctr"/>
          <a:lstStyle/>
          <a:p>
            <a:pPr algn="ctr" defTabSz="1020311" fontAlgn="auto">
              <a:spcBef>
                <a:spcPts val="0"/>
              </a:spcBef>
              <a:spcAft>
                <a:spcPts val="0"/>
              </a:spcAft>
              <a:defRPr/>
            </a:pPr>
            <a:endParaRPr lang="zh-CN" altLang="en-US" sz="1800" b="0" dirty="0">
              <a:solidFill>
                <a:prstClr val="white"/>
              </a:solidFill>
            </a:endParaRPr>
          </a:p>
        </p:txBody>
      </p:sp>
      <p:sp>
        <p:nvSpPr>
          <p:cNvPr id="10" name="矩形 9"/>
          <p:cNvSpPr/>
          <p:nvPr userDrawn="1"/>
        </p:nvSpPr>
        <p:spPr>
          <a:xfrm>
            <a:off x="-4762" y="4235"/>
            <a:ext cx="9144002" cy="6859588"/>
          </a:xfrm>
          <a:prstGeom prst="rect">
            <a:avLst/>
          </a:prstGeom>
          <a:blipFill dpi="0" rotWithShape="1">
            <a:blip r:embed="rId24" cstate="print">
              <a:duotone>
                <a:prstClr val="black"/>
                <a:schemeClr val="accent4">
                  <a:tint val="45000"/>
                  <a:satMod val="400000"/>
                </a:schemeClr>
              </a:duotone>
              <a:extLst>
                <a:ext uri="{BEBA8EAE-BF5A-486C-A8C5-ECC9F3942E4B}"/>
                <a:ext uri="{28A0092B-C50C-407E-A947-70E740481C1C}"/>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2043" tIns="51021" rIns="102043" bIns="51021" anchor="ctr"/>
          <a:lstStyle/>
          <a:p>
            <a:pPr algn="ctr" defTabSz="1018647">
              <a:defRPr/>
            </a:pPr>
            <a:endParaRPr lang="zh-CN" altLang="en-US" sz="1800" b="0" dirty="0">
              <a:solidFill>
                <a:prstClr val="white"/>
              </a:solidFill>
            </a:endParaRPr>
          </a:p>
        </p:txBody>
      </p:sp>
      <p:pic>
        <p:nvPicPr>
          <p:cNvPr id="10246" name="图片 81"/>
          <p:cNvPicPr>
            <a:picLocks noChangeAspect="1"/>
          </p:cNvPicPr>
          <p:nvPr userDrawn="1"/>
        </p:nvPicPr>
        <p:blipFill>
          <a:blip r:embed="rId25" cstate="print"/>
          <a:srcRect/>
          <a:stretch>
            <a:fillRect/>
          </a:stretch>
        </p:blipFill>
        <p:spPr bwMode="auto">
          <a:xfrm>
            <a:off x="7748588" y="6351591"/>
            <a:ext cx="1042987" cy="43497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96" r:id="rId1"/>
    <p:sldLayoutId id="2147483997" r:id="rId2"/>
    <p:sldLayoutId id="2147484056" r:id="rId3"/>
    <p:sldLayoutId id="2147484057" r:id="rId4"/>
    <p:sldLayoutId id="2147483998" r:id="rId5"/>
    <p:sldLayoutId id="214748405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 id="2147484009" r:id="rId17"/>
    <p:sldLayoutId id="2147484010" r:id="rId18"/>
    <p:sldLayoutId id="2147484011" r:id="rId19"/>
    <p:sldLayoutId id="2147484012" r:id="rId20"/>
    <p:sldLayoutId id="2147484013" r:id="rId21"/>
  </p:sldLayoutIdLst>
  <p:transition spd="slow"/>
  <p:timing>
    <p:tnLst>
      <p:par>
        <p:cTn id="1" dur="indefinite" restart="never" nodeType="tmRoot"/>
      </p:par>
    </p:tnLst>
  </p:timing>
  <p:hf sldNum="0" hdr="0" ftr="0"/>
  <p:txStyles>
    <p:titleStyle>
      <a:lvl1pPr algn="ctr" defTabSz="1018644" rtl="0" eaLnBrk="0" fontAlgn="base" hangingPunct="0">
        <a:spcBef>
          <a:spcPct val="0"/>
        </a:spcBef>
        <a:spcAft>
          <a:spcPct val="0"/>
        </a:spcAft>
        <a:defRPr sz="4800" kern="1200">
          <a:solidFill>
            <a:schemeClr val="tx1"/>
          </a:solidFill>
          <a:latin typeface="+mj-lt"/>
          <a:ea typeface="+mj-ea"/>
          <a:cs typeface="+mj-cs"/>
        </a:defRPr>
      </a:lvl1pPr>
      <a:lvl2pPr algn="ctr" defTabSz="1018644" rtl="0" eaLnBrk="0" fontAlgn="base" hangingPunct="0">
        <a:spcBef>
          <a:spcPct val="0"/>
        </a:spcBef>
        <a:spcAft>
          <a:spcPct val="0"/>
        </a:spcAft>
        <a:defRPr sz="4800">
          <a:solidFill>
            <a:schemeClr val="tx1"/>
          </a:solidFill>
          <a:latin typeface="Calibri" pitchFamily="34" charset="0"/>
          <a:ea typeface="宋体" pitchFamily="2" charset="-122"/>
        </a:defRPr>
      </a:lvl2pPr>
      <a:lvl3pPr algn="ctr" defTabSz="1018644" rtl="0" eaLnBrk="0" fontAlgn="base" hangingPunct="0">
        <a:spcBef>
          <a:spcPct val="0"/>
        </a:spcBef>
        <a:spcAft>
          <a:spcPct val="0"/>
        </a:spcAft>
        <a:defRPr sz="4800">
          <a:solidFill>
            <a:schemeClr val="tx1"/>
          </a:solidFill>
          <a:latin typeface="Calibri" pitchFamily="34" charset="0"/>
          <a:ea typeface="宋体" pitchFamily="2" charset="-122"/>
        </a:defRPr>
      </a:lvl3pPr>
      <a:lvl4pPr algn="ctr" defTabSz="1018644" rtl="0" eaLnBrk="0" fontAlgn="base" hangingPunct="0">
        <a:spcBef>
          <a:spcPct val="0"/>
        </a:spcBef>
        <a:spcAft>
          <a:spcPct val="0"/>
        </a:spcAft>
        <a:defRPr sz="4800">
          <a:solidFill>
            <a:schemeClr val="tx1"/>
          </a:solidFill>
          <a:latin typeface="Calibri" pitchFamily="34" charset="0"/>
          <a:ea typeface="宋体" pitchFamily="2" charset="-122"/>
        </a:defRPr>
      </a:lvl4pPr>
      <a:lvl5pPr algn="ctr" defTabSz="1018644" rtl="0" eaLnBrk="0" fontAlgn="base" hangingPunct="0">
        <a:spcBef>
          <a:spcPct val="0"/>
        </a:spcBef>
        <a:spcAft>
          <a:spcPct val="0"/>
        </a:spcAft>
        <a:defRPr sz="4800">
          <a:solidFill>
            <a:schemeClr val="tx1"/>
          </a:solidFill>
          <a:latin typeface="Calibri" pitchFamily="34" charset="0"/>
          <a:ea typeface="宋体" pitchFamily="2" charset="-122"/>
        </a:defRPr>
      </a:lvl5pPr>
      <a:lvl6pPr marL="510207" algn="ctr" defTabSz="1018647" rtl="0" fontAlgn="base">
        <a:spcBef>
          <a:spcPct val="0"/>
        </a:spcBef>
        <a:spcAft>
          <a:spcPct val="0"/>
        </a:spcAft>
        <a:defRPr sz="4800">
          <a:solidFill>
            <a:schemeClr val="tx1"/>
          </a:solidFill>
          <a:latin typeface="Calibri" pitchFamily="34" charset="0"/>
          <a:ea typeface="宋体" pitchFamily="2" charset="-122"/>
        </a:defRPr>
      </a:lvl6pPr>
      <a:lvl7pPr marL="1020413" algn="ctr" defTabSz="1018647" rtl="0" fontAlgn="base">
        <a:spcBef>
          <a:spcPct val="0"/>
        </a:spcBef>
        <a:spcAft>
          <a:spcPct val="0"/>
        </a:spcAft>
        <a:defRPr sz="4800">
          <a:solidFill>
            <a:schemeClr val="tx1"/>
          </a:solidFill>
          <a:latin typeface="Calibri" pitchFamily="34" charset="0"/>
          <a:ea typeface="宋体" pitchFamily="2" charset="-122"/>
        </a:defRPr>
      </a:lvl7pPr>
      <a:lvl8pPr marL="1530622" algn="ctr" defTabSz="1018647" rtl="0" fontAlgn="base">
        <a:spcBef>
          <a:spcPct val="0"/>
        </a:spcBef>
        <a:spcAft>
          <a:spcPct val="0"/>
        </a:spcAft>
        <a:defRPr sz="4800">
          <a:solidFill>
            <a:schemeClr val="tx1"/>
          </a:solidFill>
          <a:latin typeface="Calibri" pitchFamily="34" charset="0"/>
          <a:ea typeface="宋体" pitchFamily="2" charset="-122"/>
        </a:defRPr>
      </a:lvl8pPr>
      <a:lvl9pPr marL="2040826" algn="ctr" defTabSz="1018647" rtl="0" fontAlgn="base">
        <a:spcBef>
          <a:spcPct val="0"/>
        </a:spcBef>
        <a:spcAft>
          <a:spcPct val="0"/>
        </a:spcAft>
        <a:defRPr sz="4800">
          <a:solidFill>
            <a:schemeClr val="tx1"/>
          </a:solidFill>
          <a:latin typeface="Calibri" pitchFamily="34" charset="0"/>
          <a:ea typeface="宋体" pitchFamily="2" charset="-122"/>
        </a:defRPr>
      </a:lvl9pPr>
    </p:titleStyle>
    <p:bodyStyle>
      <a:lvl1pPr marL="379621" indent="-379621" algn="l" defTabSz="1018644" rtl="0" eaLnBrk="0" fontAlgn="base" hangingPunct="0">
        <a:spcBef>
          <a:spcPct val="20000"/>
        </a:spcBef>
        <a:spcAft>
          <a:spcPct val="0"/>
        </a:spcAft>
        <a:buFont typeface="Arial" charset="0"/>
        <a:buChar char="•"/>
        <a:defRPr sz="3600" kern="1200">
          <a:solidFill>
            <a:schemeClr val="tx1"/>
          </a:solidFill>
          <a:latin typeface="+mn-lt"/>
          <a:ea typeface="+mn-ea"/>
          <a:cs typeface="+mn-cs"/>
        </a:defRPr>
      </a:lvl1pPr>
      <a:lvl2pPr marL="827252" indent="-316344" algn="l" defTabSz="1018644" rtl="0" eaLnBrk="0" fontAlgn="base" hangingPunct="0">
        <a:spcBef>
          <a:spcPct val="20000"/>
        </a:spcBef>
        <a:spcAft>
          <a:spcPct val="0"/>
        </a:spcAft>
        <a:buFont typeface="Arial" charset="0"/>
        <a:buChar char="–"/>
        <a:defRPr sz="3100" kern="1200">
          <a:solidFill>
            <a:schemeClr val="tx1"/>
          </a:solidFill>
          <a:latin typeface="+mn-lt"/>
          <a:ea typeface="+mn-ea"/>
          <a:cs typeface="+mn-cs"/>
        </a:defRPr>
      </a:lvl2pPr>
      <a:lvl3pPr marL="1273312" indent="-253080" algn="l" defTabSz="1018644" rtl="0" eaLnBrk="0" fontAlgn="base" hangingPunct="0">
        <a:spcBef>
          <a:spcPct val="20000"/>
        </a:spcBef>
        <a:spcAft>
          <a:spcPct val="0"/>
        </a:spcAft>
        <a:buFont typeface="Arial" charset="0"/>
        <a:buChar char="•"/>
        <a:defRPr sz="2700" kern="1200">
          <a:solidFill>
            <a:schemeClr val="tx1"/>
          </a:solidFill>
          <a:latin typeface="+mn-lt"/>
          <a:ea typeface="+mn-ea"/>
          <a:cs typeface="+mn-cs"/>
        </a:defRPr>
      </a:lvl3pPr>
      <a:lvl4pPr marL="1782626" indent="-253080" algn="l" defTabSz="1018644" rtl="0" eaLnBrk="0" fontAlgn="base" hangingPunct="0">
        <a:spcBef>
          <a:spcPct val="20000"/>
        </a:spcBef>
        <a:spcAft>
          <a:spcPct val="0"/>
        </a:spcAft>
        <a:buFont typeface="Arial" charset="0"/>
        <a:buChar char="–"/>
        <a:defRPr sz="2200" kern="1200">
          <a:solidFill>
            <a:schemeClr val="tx1"/>
          </a:solidFill>
          <a:latin typeface="+mn-lt"/>
          <a:ea typeface="+mn-ea"/>
          <a:cs typeface="+mn-cs"/>
        </a:defRPr>
      </a:lvl4pPr>
      <a:lvl5pPr marL="2293526" indent="-253080" algn="l" defTabSz="1018644" rtl="0" eaLnBrk="0" fontAlgn="base" hangingPunct="0">
        <a:spcBef>
          <a:spcPct val="20000"/>
        </a:spcBef>
        <a:spcAft>
          <a:spcPct val="0"/>
        </a:spcAft>
        <a:buFont typeface="Arial" charset="0"/>
        <a:buChar char="»"/>
        <a:defRPr sz="2200" kern="1200">
          <a:solidFill>
            <a:schemeClr val="tx1"/>
          </a:solidFill>
          <a:latin typeface="+mn-lt"/>
          <a:ea typeface="+mn-ea"/>
          <a:cs typeface="+mn-cs"/>
        </a:defRPr>
      </a:lvl5pPr>
      <a:lvl6pPr marL="2805857"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6015"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6173"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6324"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20311" rtl="0" eaLnBrk="1" latinLnBrk="0" hangingPunct="1">
        <a:defRPr sz="2000" kern="1200">
          <a:solidFill>
            <a:schemeClr val="tx1"/>
          </a:solidFill>
          <a:latin typeface="+mn-lt"/>
          <a:ea typeface="+mn-ea"/>
          <a:cs typeface="+mn-cs"/>
        </a:defRPr>
      </a:lvl1pPr>
      <a:lvl2pPr marL="510157" algn="l" defTabSz="1020311" rtl="0" eaLnBrk="1" latinLnBrk="0" hangingPunct="1">
        <a:defRPr sz="2000" kern="1200">
          <a:solidFill>
            <a:schemeClr val="tx1"/>
          </a:solidFill>
          <a:latin typeface="+mn-lt"/>
          <a:ea typeface="+mn-ea"/>
          <a:cs typeface="+mn-cs"/>
        </a:defRPr>
      </a:lvl2pPr>
      <a:lvl3pPr marL="1020311" algn="l" defTabSz="1020311" rtl="0" eaLnBrk="1" latinLnBrk="0" hangingPunct="1">
        <a:defRPr sz="2000" kern="1200">
          <a:solidFill>
            <a:schemeClr val="tx1"/>
          </a:solidFill>
          <a:latin typeface="+mn-lt"/>
          <a:ea typeface="+mn-ea"/>
          <a:cs typeface="+mn-cs"/>
        </a:defRPr>
      </a:lvl3pPr>
      <a:lvl4pPr marL="1530471" algn="l" defTabSz="1020311" rtl="0" eaLnBrk="1" latinLnBrk="0" hangingPunct="1">
        <a:defRPr sz="2000" kern="1200">
          <a:solidFill>
            <a:schemeClr val="tx1"/>
          </a:solidFill>
          <a:latin typeface="+mn-lt"/>
          <a:ea typeface="+mn-ea"/>
          <a:cs typeface="+mn-cs"/>
        </a:defRPr>
      </a:lvl4pPr>
      <a:lvl5pPr marL="2040623" algn="l" defTabSz="1020311" rtl="0" eaLnBrk="1" latinLnBrk="0" hangingPunct="1">
        <a:defRPr sz="2000" kern="1200">
          <a:solidFill>
            <a:schemeClr val="tx1"/>
          </a:solidFill>
          <a:latin typeface="+mn-lt"/>
          <a:ea typeface="+mn-ea"/>
          <a:cs typeface="+mn-cs"/>
        </a:defRPr>
      </a:lvl5pPr>
      <a:lvl6pPr marL="2550781" algn="l" defTabSz="1020311" rtl="0" eaLnBrk="1" latinLnBrk="0" hangingPunct="1">
        <a:defRPr sz="2000" kern="1200">
          <a:solidFill>
            <a:schemeClr val="tx1"/>
          </a:solidFill>
          <a:latin typeface="+mn-lt"/>
          <a:ea typeface="+mn-ea"/>
          <a:cs typeface="+mn-cs"/>
        </a:defRPr>
      </a:lvl6pPr>
      <a:lvl7pPr marL="3060933" algn="l" defTabSz="1020311" rtl="0" eaLnBrk="1" latinLnBrk="0" hangingPunct="1">
        <a:defRPr sz="2000" kern="1200">
          <a:solidFill>
            <a:schemeClr val="tx1"/>
          </a:solidFill>
          <a:latin typeface="+mn-lt"/>
          <a:ea typeface="+mn-ea"/>
          <a:cs typeface="+mn-cs"/>
        </a:defRPr>
      </a:lvl7pPr>
      <a:lvl8pPr marL="3571094" algn="l" defTabSz="1020311" rtl="0" eaLnBrk="1" latinLnBrk="0" hangingPunct="1">
        <a:defRPr sz="2000" kern="1200">
          <a:solidFill>
            <a:schemeClr val="tx1"/>
          </a:solidFill>
          <a:latin typeface="+mn-lt"/>
          <a:ea typeface="+mn-ea"/>
          <a:cs typeface="+mn-cs"/>
        </a:defRPr>
      </a:lvl8pPr>
      <a:lvl9pPr marL="4081250" algn="l" defTabSz="1020311" rtl="0" eaLnBrk="1" latinLnBrk="0" hangingPunct="1">
        <a:defRPr sz="2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266" name="图片 61"/>
          <p:cNvPicPr>
            <a:picLocks noChangeAspect="1"/>
          </p:cNvPicPr>
          <p:nvPr userDrawn="1"/>
        </p:nvPicPr>
        <p:blipFill>
          <a:blip r:embed="rId16" cstate="print"/>
          <a:srcRect/>
          <a:stretch>
            <a:fillRect/>
          </a:stretch>
        </p:blipFill>
        <p:spPr bwMode="auto">
          <a:xfrm>
            <a:off x="2401910" y="481019"/>
            <a:ext cx="6743700" cy="5710237"/>
          </a:xfrm>
          <a:prstGeom prst="rect">
            <a:avLst/>
          </a:prstGeom>
          <a:noFill/>
          <a:ln w="9525">
            <a:noFill/>
            <a:miter lim="800000"/>
            <a:headEnd/>
            <a:tailEnd/>
          </a:ln>
        </p:spPr>
      </p:pic>
      <p:grpSp>
        <p:nvGrpSpPr>
          <p:cNvPr id="11267" name="Group 81"/>
          <p:cNvGrpSpPr>
            <a:grpSpLocks/>
          </p:cNvGrpSpPr>
          <p:nvPr userDrawn="1"/>
        </p:nvGrpSpPr>
        <p:grpSpPr bwMode="auto">
          <a:xfrm>
            <a:off x="0" y="6218237"/>
            <a:ext cx="9145588" cy="635000"/>
            <a:chOff x="0" y="3920"/>
            <a:chExt cx="7682" cy="400"/>
          </a:xfrm>
        </p:grpSpPr>
        <p:pic>
          <p:nvPicPr>
            <p:cNvPr id="11322" name="Picture 82" descr="图片1"/>
            <p:cNvPicPr>
              <a:picLocks noChangeAspect="1" noChangeArrowheads="1"/>
            </p:cNvPicPr>
            <p:nvPr userDrawn="1"/>
          </p:nvPicPr>
          <p:blipFill>
            <a:blip r:embed="rId17" cstate="print"/>
            <a:srcRect/>
            <a:stretch>
              <a:fillRect/>
            </a:stretch>
          </p:blipFill>
          <p:spPr bwMode="auto">
            <a:xfrm>
              <a:off x="0" y="3920"/>
              <a:ext cx="5760" cy="400"/>
            </a:xfrm>
            <a:prstGeom prst="rect">
              <a:avLst/>
            </a:prstGeom>
            <a:noFill/>
            <a:ln w="9525">
              <a:noFill/>
              <a:miter lim="800000"/>
              <a:headEnd/>
              <a:tailEnd/>
            </a:ln>
          </p:spPr>
        </p:pic>
        <p:pic>
          <p:nvPicPr>
            <p:cNvPr id="11323" name="Picture 83" descr="图片1"/>
            <p:cNvPicPr>
              <a:picLocks noChangeAspect="1" noChangeArrowheads="1"/>
            </p:cNvPicPr>
            <p:nvPr userDrawn="1"/>
          </p:nvPicPr>
          <p:blipFill>
            <a:blip r:embed="rId17" cstate="print"/>
            <a:srcRect/>
            <a:stretch>
              <a:fillRect/>
            </a:stretch>
          </p:blipFill>
          <p:spPr bwMode="auto">
            <a:xfrm>
              <a:off x="1539" y="3920"/>
              <a:ext cx="5760" cy="400"/>
            </a:xfrm>
            <a:prstGeom prst="rect">
              <a:avLst/>
            </a:prstGeom>
            <a:noFill/>
            <a:ln w="9525">
              <a:noFill/>
              <a:miter lim="800000"/>
              <a:headEnd/>
              <a:tailEnd/>
            </a:ln>
          </p:spPr>
        </p:pic>
        <p:pic>
          <p:nvPicPr>
            <p:cNvPr id="11324" name="Picture 84" descr="图片1"/>
            <p:cNvPicPr>
              <a:picLocks noChangeAspect="1" noChangeArrowheads="1"/>
            </p:cNvPicPr>
            <p:nvPr userDrawn="1"/>
          </p:nvPicPr>
          <p:blipFill>
            <a:blip r:embed="rId17" cstate="print"/>
            <a:srcRect/>
            <a:stretch>
              <a:fillRect/>
            </a:stretch>
          </p:blipFill>
          <p:spPr bwMode="auto">
            <a:xfrm rot="10800000">
              <a:off x="6619" y="3920"/>
              <a:ext cx="1063" cy="400"/>
            </a:xfrm>
            <a:prstGeom prst="rect">
              <a:avLst/>
            </a:prstGeom>
            <a:noFill/>
            <a:ln w="9525">
              <a:noFill/>
              <a:miter lim="800000"/>
              <a:headEnd/>
              <a:tailEnd/>
            </a:ln>
          </p:spPr>
        </p:pic>
      </p:grpSp>
      <p:sp>
        <p:nvSpPr>
          <p:cNvPr id="1470550" name="Rectangle 86"/>
          <p:cNvSpPr>
            <a:spLocks noChangeArrowheads="1"/>
          </p:cNvSpPr>
          <p:nvPr userDrawn="1"/>
        </p:nvSpPr>
        <p:spPr bwMode="auto">
          <a:xfrm>
            <a:off x="5932510" y="6397625"/>
            <a:ext cx="1057275" cy="1101725"/>
          </a:xfrm>
          <a:prstGeom prst="rect">
            <a:avLst/>
          </a:prstGeom>
          <a:noFill/>
          <a:ln w="9525">
            <a:noFill/>
            <a:miter lim="800000"/>
            <a:headEnd/>
            <a:tailEnd/>
          </a:ln>
          <a:effectLst/>
        </p:spPr>
        <p:txBody>
          <a:bodyPr lIns="0" tIns="0" rIns="0" bIns="0"/>
          <a:lstStyle/>
          <a:p>
            <a:pPr defTabSz="781380" eaLnBrk="0" hangingPunct="0">
              <a:lnSpc>
                <a:spcPct val="85000"/>
              </a:lnSpc>
              <a:defRPr/>
            </a:pPr>
            <a:endParaRPr lang="de-DE" sz="1000" b="0" dirty="0">
              <a:solidFill>
                <a:srgbClr val="000000"/>
              </a:solidFill>
              <a:latin typeface="Arial" charset="0"/>
              <a:ea typeface="MS PGothic" pitchFamily="34" charset="-128"/>
            </a:endParaRPr>
          </a:p>
          <a:p>
            <a:pPr defTabSz="781380" eaLnBrk="0" hangingPunct="0">
              <a:lnSpc>
                <a:spcPct val="85000"/>
              </a:lnSpc>
              <a:defRPr/>
            </a:pPr>
            <a:r>
              <a:rPr lang="de-DE" sz="1000" b="0" dirty="0">
                <a:solidFill>
                  <a:srgbClr val="000000"/>
                </a:solidFill>
                <a:latin typeface="Arial" charset="0"/>
                <a:ea typeface="MS PGothic" pitchFamily="34" charset="-128"/>
              </a:rPr>
              <a:t>Page </a:t>
            </a:r>
            <a:fld id="{442C875D-4D12-4F56-8734-E16C96DD57FF}" type="slidenum">
              <a:rPr lang="de-DE" sz="1000" b="0">
                <a:solidFill>
                  <a:srgbClr val="000000"/>
                </a:solidFill>
                <a:latin typeface="Arial" charset="0"/>
                <a:ea typeface="MS PGothic" pitchFamily="34" charset="-128"/>
              </a:rPr>
              <a:pPr defTabSz="781380" eaLnBrk="0" hangingPunct="0">
                <a:lnSpc>
                  <a:spcPct val="85000"/>
                </a:lnSpc>
                <a:defRPr/>
              </a:pPr>
              <a:t>‹#›</a:t>
            </a:fld>
            <a:endParaRPr lang="en-GB" sz="1000" b="0" dirty="0">
              <a:solidFill>
                <a:srgbClr val="000000"/>
              </a:solidFill>
              <a:latin typeface="Arial" charset="0"/>
              <a:ea typeface="MS PGothic" pitchFamily="34" charset="-128"/>
            </a:endParaRPr>
          </a:p>
        </p:txBody>
      </p:sp>
      <p:sp>
        <p:nvSpPr>
          <p:cNvPr id="1470549" name="Text Box 85"/>
          <p:cNvSpPr txBox="1">
            <a:spLocks noChangeArrowheads="1"/>
          </p:cNvSpPr>
          <p:nvPr userDrawn="1"/>
        </p:nvSpPr>
        <p:spPr bwMode="auto">
          <a:xfrm>
            <a:off x="652468" y="6459549"/>
            <a:ext cx="2784352" cy="263502"/>
          </a:xfrm>
          <a:prstGeom prst="rect">
            <a:avLst/>
          </a:prstGeom>
          <a:noFill/>
          <a:ln w="9525">
            <a:noFill/>
            <a:miter lim="800000"/>
            <a:headEnd/>
            <a:tailEnd/>
          </a:ln>
        </p:spPr>
        <p:txBody>
          <a:bodyPr wrap="none" lIns="78073" tIns="39037" rIns="78073" bIns="39037">
            <a:spAutoFit/>
          </a:bodyPr>
          <a:lstStyle/>
          <a:p>
            <a:pPr defTabSz="781380" eaLnBrk="0" hangingPunct="0">
              <a:defRPr/>
            </a:pPr>
            <a:r>
              <a:rPr lang="en-US" altLang="zh-CN" sz="1200" dirty="0">
                <a:solidFill>
                  <a:srgbClr val="000000"/>
                </a:solidFill>
                <a:latin typeface="Arial" charset="0"/>
                <a:ea typeface="MS PGothic" pitchFamily="34" charset="-128"/>
              </a:rPr>
              <a:t>HUAWEI TECHNOLOGIES CO., LTD.</a:t>
            </a:r>
          </a:p>
        </p:txBody>
      </p:sp>
      <p:pic>
        <p:nvPicPr>
          <p:cNvPr id="11270" name="Picture 87" descr="图片3副本"/>
          <p:cNvPicPr>
            <a:picLocks noChangeAspect="1" noChangeArrowheads="1"/>
          </p:cNvPicPr>
          <p:nvPr userDrawn="1"/>
        </p:nvPicPr>
        <p:blipFill>
          <a:blip r:embed="rId18" cstate="print"/>
          <a:srcRect/>
          <a:stretch>
            <a:fillRect/>
          </a:stretch>
        </p:blipFill>
        <p:spPr bwMode="auto">
          <a:xfrm>
            <a:off x="7635875" y="6388123"/>
            <a:ext cx="971550" cy="307974"/>
          </a:xfrm>
          <a:prstGeom prst="rect">
            <a:avLst/>
          </a:prstGeom>
          <a:noFill/>
          <a:ln w="9525">
            <a:noFill/>
            <a:miter lim="800000"/>
            <a:headEnd/>
            <a:tailEnd/>
          </a:ln>
        </p:spPr>
      </p:pic>
      <p:sp>
        <p:nvSpPr>
          <p:cNvPr id="11271" name="Rectangle 88"/>
          <p:cNvSpPr>
            <a:spLocks noGrp="1" noChangeArrowheads="1"/>
          </p:cNvSpPr>
          <p:nvPr>
            <p:ph type="title"/>
          </p:nvPr>
        </p:nvSpPr>
        <p:spPr bwMode="auto">
          <a:xfrm>
            <a:off x="585810" y="274642"/>
            <a:ext cx="8231187" cy="1142999"/>
          </a:xfrm>
          <a:prstGeom prst="rect">
            <a:avLst/>
          </a:prstGeom>
          <a:noFill/>
          <a:ln w="9525" algn="ctr">
            <a:noFill/>
            <a:miter lim="800000"/>
            <a:headEnd/>
            <a:tailEnd/>
          </a:ln>
        </p:spPr>
        <p:txBody>
          <a:bodyPr vert="horz" wrap="square" lIns="91105" tIns="45555" rIns="91105" bIns="45555" numCol="1" anchor="ctr" anchorCtr="0" compatLnSpc="1">
            <a:prstTxWarp prst="textNoShape">
              <a:avLst/>
            </a:prstTxWarp>
          </a:bodyPr>
          <a:lstStyle/>
          <a:p>
            <a:pPr lvl="0"/>
            <a:r>
              <a:rPr lang="zh-CN" altLang="en-US" smtClean="0"/>
              <a:t>单击此处编辑母版标题样式</a:t>
            </a:r>
          </a:p>
        </p:txBody>
      </p:sp>
      <p:sp>
        <p:nvSpPr>
          <p:cNvPr id="11272" name="Rectangle 89"/>
          <p:cNvSpPr>
            <a:spLocks noGrp="1" noChangeArrowheads="1"/>
          </p:cNvSpPr>
          <p:nvPr>
            <p:ph type="body" idx="1"/>
          </p:nvPr>
        </p:nvSpPr>
        <p:spPr bwMode="auto">
          <a:xfrm>
            <a:off x="585810" y="1600221"/>
            <a:ext cx="8231187" cy="4527551"/>
          </a:xfrm>
          <a:prstGeom prst="rect">
            <a:avLst/>
          </a:prstGeom>
          <a:noFill/>
          <a:ln w="9525" algn="ctr">
            <a:noFill/>
            <a:miter lim="800000"/>
            <a:headEnd/>
            <a:tailEnd/>
          </a:ln>
        </p:spPr>
        <p:txBody>
          <a:bodyPr vert="horz" wrap="square" lIns="91105" tIns="45555" rIns="91105" bIns="4555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70602" name="Rectangle 138"/>
          <p:cNvSpPr>
            <a:spLocks noChangeArrowheads="1"/>
          </p:cNvSpPr>
          <p:nvPr/>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1470603" name="Rectangle 139"/>
          <p:cNvSpPr>
            <a:spLocks noChangeArrowheads="1"/>
          </p:cNvSpPr>
          <p:nvPr/>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11275" name="Group 140"/>
          <p:cNvGrpSpPr>
            <a:grpSpLocks/>
          </p:cNvGrpSpPr>
          <p:nvPr/>
        </p:nvGrpSpPr>
        <p:grpSpPr bwMode="auto">
          <a:xfrm>
            <a:off x="9353572" y="5280025"/>
            <a:ext cx="741363"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76" name="Group 145"/>
          <p:cNvGrpSpPr>
            <a:grpSpLocks/>
          </p:cNvGrpSpPr>
          <p:nvPr/>
        </p:nvGrpSpPr>
        <p:grpSpPr bwMode="auto">
          <a:xfrm>
            <a:off x="9353572" y="6205538"/>
            <a:ext cx="741363" cy="182562"/>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77" name="Group 150"/>
          <p:cNvGrpSpPr>
            <a:grpSpLocks/>
          </p:cNvGrpSpPr>
          <p:nvPr/>
        </p:nvGrpSpPr>
        <p:grpSpPr bwMode="auto">
          <a:xfrm>
            <a:off x="9353572" y="6451629"/>
            <a:ext cx="741363" cy="182563"/>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78" name="Group 155"/>
          <p:cNvGrpSpPr>
            <a:grpSpLocks/>
          </p:cNvGrpSpPr>
          <p:nvPr/>
        </p:nvGrpSpPr>
        <p:grpSpPr bwMode="auto">
          <a:xfrm>
            <a:off x="9353572" y="5529263"/>
            <a:ext cx="741363" cy="182562"/>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79" name="Group 160"/>
          <p:cNvGrpSpPr>
            <a:grpSpLocks/>
          </p:cNvGrpSpPr>
          <p:nvPr/>
        </p:nvGrpSpPr>
        <p:grpSpPr bwMode="auto">
          <a:xfrm>
            <a:off x="9353572" y="5959503"/>
            <a:ext cx="741363" cy="182563"/>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80" name="Group 165"/>
          <p:cNvGrpSpPr>
            <a:grpSpLocks/>
          </p:cNvGrpSpPr>
          <p:nvPr/>
        </p:nvGrpSpPr>
        <p:grpSpPr bwMode="auto">
          <a:xfrm>
            <a:off x="9353572" y="6699279"/>
            <a:ext cx="741363" cy="182563"/>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81" name="Group 170"/>
          <p:cNvGrpSpPr>
            <a:grpSpLocks/>
          </p:cNvGrpSpPr>
          <p:nvPr/>
        </p:nvGrpSpPr>
        <p:grpSpPr bwMode="auto">
          <a:xfrm>
            <a:off x="9353572" y="5033966"/>
            <a:ext cx="741363"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82" name="Group 175"/>
          <p:cNvGrpSpPr>
            <a:grpSpLocks/>
          </p:cNvGrpSpPr>
          <p:nvPr/>
        </p:nvGrpSpPr>
        <p:grpSpPr bwMode="auto">
          <a:xfrm>
            <a:off x="9353572" y="4602163"/>
            <a:ext cx="741363" cy="182562"/>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1283" name="Group 180"/>
          <p:cNvGrpSpPr>
            <a:grpSpLocks/>
          </p:cNvGrpSpPr>
          <p:nvPr/>
        </p:nvGrpSpPr>
        <p:grpSpPr bwMode="auto">
          <a:xfrm>
            <a:off x="9353572" y="4356103"/>
            <a:ext cx="741363"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1470649" name="Rectangle 185"/>
          <p:cNvSpPr>
            <a:spLocks noChangeArrowheads="1"/>
          </p:cNvSpPr>
          <p:nvPr/>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1470650" name="Rectangle 186"/>
          <p:cNvSpPr>
            <a:spLocks noChangeArrowheads="1"/>
          </p:cNvSpPr>
          <p:nvPr/>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Tree>
  </p:cSld>
  <p:clrMap bg1="lt1" tx1="dk1" bg2="lt2" tx2="dk2" accent1="accent1" accent2="accent2" accent3="accent3" accent4="accent4" accent5="accent5" accent6="accent6" hlink="hlink" folHlink="folHlink"/>
  <p:sldLayoutIdLst>
    <p:sldLayoutId id="2147484059"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 id="2147484024" r:id="rId12"/>
    <p:sldLayoutId id="2147484025" r:id="rId13"/>
    <p:sldLayoutId id="2147484026" r:id="rId14"/>
  </p:sldLayoutIdLst>
  <p:transition spd="slow"/>
  <p:timing>
    <p:tnLst>
      <p:par>
        <p:cTn id="1" dur="indefinite" restart="never" nodeType="tmRoot"/>
      </p:par>
    </p:tnLst>
  </p:timing>
  <p:hf sldNum="0" hdr="0" ftr="0"/>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554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108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6662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2167"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p:titleStyle>
    <p:bodyStyle>
      <a:lvl1pPr marL="341656" indent="-341656" algn="l" rtl="0" fontAlgn="base">
        <a:spcBef>
          <a:spcPct val="20000"/>
        </a:spcBef>
        <a:spcAft>
          <a:spcPct val="0"/>
        </a:spcAft>
        <a:buClr>
          <a:srgbClr val="990000"/>
        </a:buClr>
        <a:buChar char="•"/>
        <a:defRPr sz="2400" b="1">
          <a:solidFill>
            <a:schemeClr val="tx1"/>
          </a:solidFill>
          <a:latin typeface="+mn-lt"/>
          <a:ea typeface="+mn-ea"/>
          <a:cs typeface="+mn-cs"/>
        </a:defRPr>
      </a:lvl1pPr>
      <a:lvl2pPr marL="740259" indent="-284712" algn="l" rtl="0" fontAlgn="base">
        <a:spcBef>
          <a:spcPct val="20000"/>
        </a:spcBef>
        <a:spcAft>
          <a:spcPct val="0"/>
        </a:spcAft>
        <a:buFont typeface="Arial" charset="0"/>
        <a:buChar char="›"/>
        <a:defRPr sz="2000">
          <a:solidFill>
            <a:schemeClr val="tx1"/>
          </a:solidFill>
          <a:latin typeface="+mn-lt"/>
          <a:ea typeface="+mn-ea"/>
          <a:cs typeface="+mn-cs"/>
        </a:defRPr>
      </a:lvl2pPr>
      <a:lvl3pPr marL="1138859" indent="-22777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594398" indent="-227770" algn="l" rtl="0" fontAlgn="base">
        <a:spcBef>
          <a:spcPct val="20000"/>
        </a:spcBef>
        <a:spcAft>
          <a:spcPct val="0"/>
        </a:spcAft>
        <a:buChar char="–"/>
        <a:defRPr sz="1600">
          <a:solidFill>
            <a:schemeClr val="tx1"/>
          </a:solidFill>
          <a:latin typeface="+mn-lt"/>
          <a:ea typeface="+mn-ea"/>
          <a:cs typeface="+mn-cs"/>
        </a:defRPr>
      </a:lvl4pPr>
      <a:lvl5pPr marL="2049941" indent="-227770" algn="l" rtl="0" fontAlgn="base">
        <a:spcBef>
          <a:spcPct val="20000"/>
        </a:spcBef>
        <a:spcAft>
          <a:spcPct val="0"/>
        </a:spcAft>
        <a:buFont typeface="Arial" charset="0"/>
        <a:buChar char="~"/>
        <a:defRPr sz="1600">
          <a:solidFill>
            <a:schemeClr val="tx1"/>
          </a:solidFill>
          <a:latin typeface="+mn-lt"/>
          <a:ea typeface="+mn-ea"/>
          <a:cs typeface="+mn-cs"/>
        </a:defRPr>
      </a:lvl5pPr>
      <a:lvl6pPr marL="2505481"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61025"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16567"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72108"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290" name="图片 61"/>
          <p:cNvPicPr>
            <a:picLocks noChangeAspect="1"/>
          </p:cNvPicPr>
          <p:nvPr userDrawn="1"/>
        </p:nvPicPr>
        <p:blipFill>
          <a:blip r:embed="rId15" cstate="print"/>
          <a:srcRect/>
          <a:stretch>
            <a:fillRect/>
          </a:stretch>
        </p:blipFill>
        <p:spPr bwMode="auto">
          <a:xfrm>
            <a:off x="2401910" y="481019"/>
            <a:ext cx="6743700" cy="5710237"/>
          </a:xfrm>
          <a:prstGeom prst="rect">
            <a:avLst/>
          </a:prstGeom>
          <a:noFill/>
          <a:ln w="9525">
            <a:noFill/>
            <a:miter lim="800000"/>
            <a:headEnd/>
            <a:tailEnd/>
          </a:ln>
        </p:spPr>
      </p:pic>
      <p:grpSp>
        <p:nvGrpSpPr>
          <p:cNvPr id="12291" name="Group 81"/>
          <p:cNvGrpSpPr>
            <a:grpSpLocks/>
          </p:cNvGrpSpPr>
          <p:nvPr userDrawn="1"/>
        </p:nvGrpSpPr>
        <p:grpSpPr bwMode="auto">
          <a:xfrm>
            <a:off x="0" y="6218237"/>
            <a:ext cx="9145588" cy="635000"/>
            <a:chOff x="0" y="3920"/>
            <a:chExt cx="7682" cy="400"/>
          </a:xfrm>
        </p:grpSpPr>
        <p:pic>
          <p:nvPicPr>
            <p:cNvPr id="12346" name="Picture 82" descr="图片1"/>
            <p:cNvPicPr>
              <a:picLocks noChangeAspect="1" noChangeArrowheads="1"/>
            </p:cNvPicPr>
            <p:nvPr userDrawn="1"/>
          </p:nvPicPr>
          <p:blipFill>
            <a:blip r:embed="rId16" cstate="print"/>
            <a:srcRect/>
            <a:stretch>
              <a:fillRect/>
            </a:stretch>
          </p:blipFill>
          <p:spPr bwMode="auto">
            <a:xfrm>
              <a:off x="0" y="3920"/>
              <a:ext cx="5760" cy="400"/>
            </a:xfrm>
            <a:prstGeom prst="rect">
              <a:avLst/>
            </a:prstGeom>
            <a:noFill/>
            <a:ln w="9525">
              <a:noFill/>
              <a:miter lim="800000"/>
              <a:headEnd/>
              <a:tailEnd/>
            </a:ln>
          </p:spPr>
        </p:pic>
        <p:pic>
          <p:nvPicPr>
            <p:cNvPr id="12347" name="Picture 83" descr="图片1"/>
            <p:cNvPicPr>
              <a:picLocks noChangeAspect="1" noChangeArrowheads="1"/>
            </p:cNvPicPr>
            <p:nvPr userDrawn="1"/>
          </p:nvPicPr>
          <p:blipFill>
            <a:blip r:embed="rId16" cstate="print"/>
            <a:srcRect/>
            <a:stretch>
              <a:fillRect/>
            </a:stretch>
          </p:blipFill>
          <p:spPr bwMode="auto">
            <a:xfrm>
              <a:off x="1539" y="3920"/>
              <a:ext cx="5760" cy="400"/>
            </a:xfrm>
            <a:prstGeom prst="rect">
              <a:avLst/>
            </a:prstGeom>
            <a:noFill/>
            <a:ln w="9525">
              <a:noFill/>
              <a:miter lim="800000"/>
              <a:headEnd/>
              <a:tailEnd/>
            </a:ln>
          </p:spPr>
        </p:pic>
        <p:pic>
          <p:nvPicPr>
            <p:cNvPr id="12348" name="Picture 84" descr="图片1"/>
            <p:cNvPicPr>
              <a:picLocks noChangeAspect="1" noChangeArrowheads="1"/>
            </p:cNvPicPr>
            <p:nvPr userDrawn="1"/>
          </p:nvPicPr>
          <p:blipFill>
            <a:blip r:embed="rId16" cstate="print"/>
            <a:srcRect/>
            <a:stretch>
              <a:fillRect/>
            </a:stretch>
          </p:blipFill>
          <p:spPr bwMode="auto">
            <a:xfrm rot="10800000">
              <a:off x="6619" y="3920"/>
              <a:ext cx="1063" cy="400"/>
            </a:xfrm>
            <a:prstGeom prst="rect">
              <a:avLst/>
            </a:prstGeom>
            <a:noFill/>
            <a:ln w="9525">
              <a:noFill/>
              <a:miter lim="800000"/>
              <a:headEnd/>
              <a:tailEnd/>
            </a:ln>
          </p:spPr>
        </p:pic>
      </p:grpSp>
      <p:sp>
        <p:nvSpPr>
          <p:cNvPr id="1470550" name="Rectangle 86"/>
          <p:cNvSpPr>
            <a:spLocks noChangeArrowheads="1"/>
          </p:cNvSpPr>
          <p:nvPr userDrawn="1"/>
        </p:nvSpPr>
        <p:spPr bwMode="auto">
          <a:xfrm>
            <a:off x="5932510" y="6397625"/>
            <a:ext cx="1057275" cy="1101725"/>
          </a:xfrm>
          <a:prstGeom prst="rect">
            <a:avLst/>
          </a:prstGeom>
          <a:noFill/>
          <a:ln w="9525">
            <a:noFill/>
            <a:miter lim="800000"/>
            <a:headEnd/>
            <a:tailEnd/>
          </a:ln>
          <a:effectLst/>
        </p:spPr>
        <p:txBody>
          <a:bodyPr lIns="0" tIns="0" rIns="0" bIns="0"/>
          <a:lstStyle/>
          <a:p>
            <a:pPr defTabSz="781380" eaLnBrk="0" hangingPunct="0">
              <a:lnSpc>
                <a:spcPct val="85000"/>
              </a:lnSpc>
              <a:defRPr/>
            </a:pPr>
            <a:endParaRPr lang="de-DE" sz="1000" b="0" dirty="0">
              <a:solidFill>
                <a:srgbClr val="000000"/>
              </a:solidFill>
              <a:latin typeface="Arial" charset="0"/>
              <a:ea typeface="MS PGothic" pitchFamily="34" charset="-128"/>
            </a:endParaRPr>
          </a:p>
          <a:p>
            <a:pPr defTabSz="781380" eaLnBrk="0" hangingPunct="0">
              <a:lnSpc>
                <a:spcPct val="85000"/>
              </a:lnSpc>
              <a:defRPr/>
            </a:pPr>
            <a:r>
              <a:rPr lang="de-DE" sz="1000" b="0" dirty="0">
                <a:solidFill>
                  <a:srgbClr val="000000"/>
                </a:solidFill>
                <a:latin typeface="Arial" charset="0"/>
                <a:ea typeface="MS PGothic" pitchFamily="34" charset="-128"/>
              </a:rPr>
              <a:t>Page </a:t>
            </a:r>
            <a:fld id="{9DF14723-ACB9-4258-8F7E-77AE50479250}" type="slidenum">
              <a:rPr lang="de-DE" sz="1000" b="0">
                <a:solidFill>
                  <a:srgbClr val="000000"/>
                </a:solidFill>
                <a:latin typeface="Arial" charset="0"/>
                <a:ea typeface="MS PGothic" pitchFamily="34" charset="-128"/>
              </a:rPr>
              <a:pPr defTabSz="781380" eaLnBrk="0" hangingPunct="0">
                <a:lnSpc>
                  <a:spcPct val="85000"/>
                </a:lnSpc>
                <a:defRPr/>
              </a:pPr>
              <a:t>‹#›</a:t>
            </a:fld>
            <a:endParaRPr lang="en-GB" sz="1000" b="0" dirty="0">
              <a:solidFill>
                <a:srgbClr val="000000"/>
              </a:solidFill>
              <a:latin typeface="Arial" charset="0"/>
              <a:ea typeface="MS PGothic" pitchFamily="34" charset="-128"/>
            </a:endParaRPr>
          </a:p>
        </p:txBody>
      </p:sp>
      <p:sp>
        <p:nvSpPr>
          <p:cNvPr id="1470549" name="Text Box 85"/>
          <p:cNvSpPr txBox="1">
            <a:spLocks noChangeArrowheads="1"/>
          </p:cNvSpPr>
          <p:nvPr userDrawn="1"/>
        </p:nvSpPr>
        <p:spPr bwMode="auto">
          <a:xfrm>
            <a:off x="652468" y="6459549"/>
            <a:ext cx="2784352" cy="263502"/>
          </a:xfrm>
          <a:prstGeom prst="rect">
            <a:avLst/>
          </a:prstGeom>
          <a:noFill/>
          <a:ln w="9525">
            <a:noFill/>
            <a:miter lim="800000"/>
            <a:headEnd/>
            <a:tailEnd/>
          </a:ln>
        </p:spPr>
        <p:txBody>
          <a:bodyPr wrap="none" lIns="78073" tIns="39037" rIns="78073" bIns="39037">
            <a:spAutoFit/>
          </a:bodyPr>
          <a:lstStyle/>
          <a:p>
            <a:pPr defTabSz="781380" eaLnBrk="0" hangingPunct="0">
              <a:defRPr/>
            </a:pPr>
            <a:r>
              <a:rPr lang="en-US" altLang="zh-CN" sz="1200" dirty="0">
                <a:solidFill>
                  <a:srgbClr val="000000"/>
                </a:solidFill>
                <a:latin typeface="Arial" charset="0"/>
                <a:ea typeface="MS PGothic" pitchFamily="34" charset="-128"/>
              </a:rPr>
              <a:t>HUAWEI TECHNOLOGIES CO., LTD.</a:t>
            </a:r>
          </a:p>
        </p:txBody>
      </p:sp>
      <p:pic>
        <p:nvPicPr>
          <p:cNvPr id="12294" name="Picture 87" descr="图片3副本"/>
          <p:cNvPicPr>
            <a:picLocks noChangeAspect="1" noChangeArrowheads="1"/>
          </p:cNvPicPr>
          <p:nvPr userDrawn="1"/>
        </p:nvPicPr>
        <p:blipFill>
          <a:blip r:embed="rId17" cstate="print"/>
          <a:srcRect/>
          <a:stretch>
            <a:fillRect/>
          </a:stretch>
        </p:blipFill>
        <p:spPr bwMode="auto">
          <a:xfrm>
            <a:off x="7635875" y="6388123"/>
            <a:ext cx="971550" cy="307974"/>
          </a:xfrm>
          <a:prstGeom prst="rect">
            <a:avLst/>
          </a:prstGeom>
          <a:noFill/>
          <a:ln w="9525">
            <a:noFill/>
            <a:miter lim="800000"/>
            <a:headEnd/>
            <a:tailEnd/>
          </a:ln>
        </p:spPr>
      </p:pic>
      <p:sp>
        <p:nvSpPr>
          <p:cNvPr id="12295" name="Rectangle 88"/>
          <p:cNvSpPr>
            <a:spLocks noGrp="1" noChangeArrowheads="1"/>
          </p:cNvSpPr>
          <p:nvPr>
            <p:ph type="title"/>
          </p:nvPr>
        </p:nvSpPr>
        <p:spPr bwMode="auto">
          <a:xfrm>
            <a:off x="585810" y="274642"/>
            <a:ext cx="8231187" cy="1142999"/>
          </a:xfrm>
          <a:prstGeom prst="rect">
            <a:avLst/>
          </a:prstGeom>
          <a:noFill/>
          <a:ln w="9525" algn="ctr">
            <a:noFill/>
            <a:miter lim="800000"/>
            <a:headEnd/>
            <a:tailEnd/>
          </a:ln>
        </p:spPr>
        <p:txBody>
          <a:bodyPr vert="horz" wrap="square" lIns="91105" tIns="45555" rIns="91105" bIns="45555" numCol="1" anchor="ctr" anchorCtr="0" compatLnSpc="1">
            <a:prstTxWarp prst="textNoShape">
              <a:avLst/>
            </a:prstTxWarp>
          </a:bodyPr>
          <a:lstStyle/>
          <a:p>
            <a:pPr lvl="0"/>
            <a:r>
              <a:rPr lang="zh-CN" altLang="en-US" smtClean="0"/>
              <a:t>单击此处编辑母版标题样式</a:t>
            </a:r>
          </a:p>
        </p:txBody>
      </p:sp>
      <p:sp>
        <p:nvSpPr>
          <p:cNvPr id="12296" name="Rectangle 89"/>
          <p:cNvSpPr>
            <a:spLocks noGrp="1" noChangeArrowheads="1"/>
          </p:cNvSpPr>
          <p:nvPr>
            <p:ph type="body" idx="1"/>
          </p:nvPr>
        </p:nvSpPr>
        <p:spPr bwMode="auto">
          <a:xfrm>
            <a:off x="585810" y="1600221"/>
            <a:ext cx="8231187" cy="4527551"/>
          </a:xfrm>
          <a:prstGeom prst="rect">
            <a:avLst/>
          </a:prstGeom>
          <a:noFill/>
          <a:ln w="9525" algn="ctr">
            <a:noFill/>
            <a:miter lim="800000"/>
            <a:headEnd/>
            <a:tailEnd/>
          </a:ln>
        </p:spPr>
        <p:txBody>
          <a:bodyPr vert="horz" wrap="square" lIns="91105" tIns="45555" rIns="91105" bIns="4555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70602" name="Rectangle 138"/>
          <p:cNvSpPr>
            <a:spLocks noChangeArrowheads="1"/>
          </p:cNvSpPr>
          <p:nvPr/>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1470603" name="Rectangle 139"/>
          <p:cNvSpPr>
            <a:spLocks noChangeArrowheads="1"/>
          </p:cNvSpPr>
          <p:nvPr/>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12299" name="Group 140"/>
          <p:cNvGrpSpPr>
            <a:grpSpLocks/>
          </p:cNvGrpSpPr>
          <p:nvPr/>
        </p:nvGrpSpPr>
        <p:grpSpPr bwMode="auto">
          <a:xfrm>
            <a:off x="9353572" y="5280025"/>
            <a:ext cx="741363"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0" name="Group 145"/>
          <p:cNvGrpSpPr>
            <a:grpSpLocks/>
          </p:cNvGrpSpPr>
          <p:nvPr/>
        </p:nvGrpSpPr>
        <p:grpSpPr bwMode="auto">
          <a:xfrm>
            <a:off x="9353572" y="6205538"/>
            <a:ext cx="741363" cy="182562"/>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1" name="Group 150"/>
          <p:cNvGrpSpPr>
            <a:grpSpLocks/>
          </p:cNvGrpSpPr>
          <p:nvPr/>
        </p:nvGrpSpPr>
        <p:grpSpPr bwMode="auto">
          <a:xfrm>
            <a:off x="9353572" y="6451629"/>
            <a:ext cx="741363" cy="182563"/>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2" name="Group 155"/>
          <p:cNvGrpSpPr>
            <a:grpSpLocks/>
          </p:cNvGrpSpPr>
          <p:nvPr/>
        </p:nvGrpSpPr>
        <p:grpSpPr bwMode="auto">
          <a:xfrm>
            <a:off x="9353572" y="5529263"/>
            <a:ext cx="741363" cy="182562"/>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3" name="Group 160"/>
          <p:cNvGrpSpPr>
            <a:grpSpLocks/>
          </p:cNvGrpSpPr>
          <p:nvPr/>
        </p:nvGrpSpPr>
        <p:grpSpPr bwMode="auto">
          <a:xfrm>
            <a:off x="9353572" y="5959503"/>
            <a:ext cx="741363" cy="182563"/>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4" name="Group 165"/>
          <p:cNvGrpSpPr>
            <a:grpSpLocks/>
          </p:cNvGrpSpPr>
          <p:nvPr/>
        </p:nvGrpSpPr>
        <p:grpSpPr bwMode="auto">
          <a:xfrm>
            <a:off x="9353572" y="6699279"/>
            <a:ext cx="741363" cy="182563"/>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5" name="Group 170"/>
          <p:cNvGrpSpPr>
            <a:grpSpLocks/>
          </p:cNvGrpSpPr>
          <p:nvPr/>
        </p:nvGrpSpPr>
        <p:grpSpPr bwMode="auto">
          <a:xfrm>
            <a:off x="9353572" y="5033966"/>
            <a:ext cx="741363"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6" name="Group 175"/>
          <p:cNvGrpSpPr>
            <a:grpSpLocks/>
          </p:cNvGrpSpPr>
          <p:nvPr/>
        </p:nvGrpSpPr>
        <p:grpSpPr bwMode="auto">
          <a:xfrm>
            <a:off x="9353572" y="4602163"/>
            <a:ext cx="741363" cy="182562"/>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2307" name="Group 180"/>
          <p:cNvGrpSpPr>
            <a:grpSpLocks/>
          </p:cNvGrpSpPr>
          <p:nvPr/>
        </p:nvGrpSpPr>
        <p:grpSpPr bwMode="auto">
          <a:xfrm>
            <a:off x="9353572" y="4356103"/>
            <a:ext cx="741363"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1470649" name="Rectangle 185"/>
          <p:cNvSpPr>
            <a:spLocks noChangeArrowheads="1"/>
          </p:cNvSpPr>
          <p:nvPr/>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1470650" name="Rectangle 186"/>
          <p:cNvSpPr>
            <a:spLocks noChangeArrowheads="1"/>
          </p:cNvSpPr>
          <p:nvPr/>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Tree>
  </p:cSld>
  <p:clrMap bg1="lt1" tx1="dk1" bg2="lt2" tx2="dk2" accent1="accent1" accent2="accent2" accent3="accent3" accent4="accent4" accent5="accent5" accent6="accent6" hlink="hlink" folHlink="folHlink"/>
  <p:sldLayoutIdLst>
    <p:sldLayoutId id="2147484060"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37" r:id="rId12"/>
    <p:sldLayoutId id="2147484038" r:id="rId13"/>
  </p:sldLayoutIdLst>
  <p:transition spd="slow"/>
  <p:timing>
    <p:tnLst>
      <p:par>
        <p:cTn id="1" dur="indefinite" restart="never" nodeType="tmRoot"/>
      </p:par>
    </p:tnLst>
  </p:timing>
  <p:hf sldNum="0" hdr="0" ftr="0"/>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554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108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6662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2167"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p:titleStyle>
    <p:bodyStyle>
      <a:lvl1pPr marL="341656" indent="-341656" algn="l" rtl="0" fontAlgn="base">
        <a:spcBef>
          <a:spcPct val="20000"/>
        </a:spcBef>
        <a:spcAft>
          <a:spcPct val="0"/>
        </a:spcAft>
        <a:buClr>
          <a:srgbClr val="990000"/>
        </a:buClr>
        <a:buChar char="•"/>
        <a:defRPr sz="2400" b="1">
          <a:solidFill>
            <a:schemeClr val="tx1"/>
          </a:solidFill>
          <a:latin typeface="+mn-lt"/>
          <a:ea typeface="+mn-ea"/>
          <a:cs typeface="+mn-cs"/>
        </a:defRPr>
      </a:lvl1pPr>
      <a:lvl2pPr marL="740259" indent="-284712" algn="l" rtl="0" fontAlgn="base">
        <a:spcBef>
          <a:spcPct val="20000"/>
        </a:spcBef>
        <a:spcAft>
          <a:spcPct val="0"/>
        </a:spcAft>
        <a:buFont typeface="Arial" charset="0"/>
        <a:buChar char="›"/>
        <a:defRPr sz="2000">
          <a:solidFill>
            <a:schemeClr val="tx1"/>
          </a:solidFill>
          <a:latin typeface="+mn-lt"/>
          <a:ea typeface="+mn-ea"/>
          <a:cs typeface="+mn-cs"/>
        </a:defRPr>
      </a:lvl2pPr>
      <a:lvl3pPr marL="1138859" indent="-22777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594398" indent="-227770" algn="l" rtl="0" fontAlgn="base">
        <a:spcBef>
          <a:spcPct val="20000"/>
        </a:spcBef>
        <a:spcAft>
          <a:spcPct val="0"/>
        </a:spcAft>
        <a:buChar char="–"/>
        <a:defRPr sz="1600">
          <a:solidFill>
            <a:schemeClr val="tx1"/>
          </a:solidFill>
          <a:latin typeface="+mn-lt"/>
          <a:ea typeface="+mn-ea"/>
          <a:cs typeface="+mn-cs"/>
        </a:defRPr>
      </a:lvl4pPr>
      <a:lvl5pPr marL="2049941" indent="-227770" algn="l" rtl="0" fontAlgn="base">
        <a:spcBef>
          <a:spcPct val="20000"/>
        </a:spcBef>
        <a:spcAft>
          <a:spcPct val="0"/>
        </a:spcAft>
        <a:buFont typeface="Arial" charset="0"/>
        <a:buChar char="~"/>
        <a:defRPr sz="1600">
          <a:solidFill>
            <a:schemeClr val="tx1"/>
          </a:solidFill>
          <a:latin typeface="+mn-lt"/>
          <a:ea typeface="+mn-ea"/>
          <a:cs typeface="+mn-cs"/>
        </a:defRPr>
      </a:lvl5pPr>
      <a:lvl6pPr marL="2505481"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61025"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16567"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72108"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3314" name="图片 61"/>
          <p:cNvPicPr>
            <a:picLocks noChangeAspect="1"/>
          </p:cNvPicPr>
          <p:nvPr userDrawn="1"/>
        </p:nvPicPr>
        <p:blipFill>
          <a:blip r:embed="rId16" cstate="print"/>
          <a:srcRect/>
          <a:stretch>
            <a:fillRect/>
          </a:stretch>
        </p:blipFill>
        <p:spPr bwMode="auto">
          <a:xfrm>
            <a:off x="2401910" y="481019"/>
            <a:ext cx="6743700" cy="5710237"/>
          </a:xfrm>
          <a:prstGeom prst="rect">
            <a:avLst/>
          </a:prstGeom>
          <a:noFill/>
          <a:ln w="9525">
            <a:noFill/>
            <a:miter lim="800000"/>
            <a:headEnd/>
            <a:tailEnd/>
          </a:ln>
        </p:spPr>
      </p:pic>
      <p:grpSp>
        <p:nvGrpSpPr>
          <p:cNvPr id="13315" name="Group 81"/>
          <p:cNvGrpSpPr>
            <a:grpSpLocks/>
          </p:cNvGrpSpPr>
          <p:nvPr userDrawn="1"/>
        </p:nvGrpSpPr>
        <p:grpSpPr bwMode="auto">
          <a:xfrm>
            <a:off x="0" y="6218237"/>
            <a:ext cx="9145588" cy="635000"/>
            <a:chOff x="0" y="3920"/>
            <a:chExt cx="7682" cy="400"/>
          </a:xfrm>
        </p:grpSpPr>
        <p:pic>
          <p:nvPicPr>
            <p:cNvPr id="13370" name="Picture 82" descr="图片1"/>
            <p:cNvPicPr>
              <a:picLocks noChangeAspect="1" noChangeArrowheads="1"/>
            </p:cNvPicPr>
            <p:nvPr userDrawn="1"/>
          </p:nvPicPr>
          <p:blipFill>
            <a:blip r:embed="rId17" cstate="print"/>
            <a:srcRect/>
            <a:stretch>
              <a:fillRect/>
            </a:stretch>
          </p:blipFill>
          <p:spPr bwMode="auto">
            <a:xfrm>
              <a:off x="0" y="3920"/>
              <a:ext cx="5760" cy="400"/>
            </a:xfrm>
            <a:prstGeom prst="rect">
              <a:avLst/>
            </a:prstGeom>
            <a:noFill/>
            <a:ln w="9525">
              <a:noFill/>
              <a:miter lim="800000"/>
              <a:headEnd/>
              <a:tailEnd/>
            </a:ln>
          </p:spPr>
        </p:pic>
        <p:pic>
          <p:nvPicPr>
            <p:cNvPr id="13371" name="Picture 83" descr="图片1"/>
            <p:cNvPicPr>
              <a:picLocks noChangeAspect="1" noChangeArrowheads="1"/>
            </p:cNvPicPr>
            <p:nvPr userDrawn="1"/>
          </p:nvPicPr>
          <p:blipFill>
            <a:blip r:embed="rId17" cstate="print"/>
            <a:srcRect/>
            <a:stretch>
              <a:fillRect/>
            </a:stretch>
          </p:blipFill>
          <p:spPr bwMode="auto">
            <a:xfrm>
              <a:off x="1539" y="3920"/>
              <a:ext cx="5760" cy="400"/>
            </a:xfrm>
            <a:prstGeom prst="rect">
              <a:avLst/>
            </a:prstGeom>
            <a:noFill/>
            <a:ln w="9525">
              <a:noFill/>
              <a:miter lim="800000"/>
              <a:headEnd/>
              <a:tailEnd/>
            </a:ln>
          </p:spPr>
        </p:pic>
        <p:pic>
          <p:nvPicPr>
            <p:cNvPr id="13372" name="Picture 84" descr="图片1"/>
            <p:cNvPicPr>
              <a:picLocks noChangeAspect="1" noChangeArrowheads="1"/>
            </p:cNvPicPr>
            <p:nvPr userDrawn="1"/>
          </p:nvPicPr>
          <p:blipFill>
            <a:blip r:embed="rId17" cstate="print"/>
            <a:srcRect/>
            <a:stretch>
              <a:fillRect/>
            </a:stretch>
          </p:blipFill>
          <p:spPr bwMode="auto">
            <a:xfrm rot="10800000">
              <a:off x="6619" y="3920"/>
              <a:ext cx="1063" cy="400"/>
            </a:xfrm>
            <a:prstGeom prst="rect">
              <a:avLst/>
            </a:prstGeom>
            <a:noFill/>
            <a:ln w="9525">
              <a:noFill/>
              <a:miter lim="800000"/>
              <a:headEnd/>
              <a:tailEnd/>
            </a:ln>
          </p:spPr>
        </p:pic>
      </p:grpSp>
      <p:sp>
        <p:nvSpPr>
          <p:cNvPr id="1470550" name="Rectangle 86"/>
          <p:cNvSpPr>
            <a:spLocks noChangeArrowheads="1"/>
          </p:cNvSpPr>
          <p:nvPr userDrawn="1"/>
        </p:nvSpPr>
        <p:spPr bwMode="auto">
          <a:xfrm>
            <a:off x="5932510" y="6397625"/>
            <a:ext cx="1057275" cy="1101725"/>
          </a:xfrm>
          <a:prstGeom prst="rect">
            <a:avLst/>
          </a:prstGeom>
          <a:noFill/>
          <a:ln w="9525">
            <a:noFill/>
            <a:miter lim="800000"/>
            <a:headEnd/>
            <a:tailEnd/>
          </a:ln>
          <a:effectLst/>
        </p:spPr>
        <p:txBody>
          <a:bodyPr lIns="0" tIns="0" rIns="0" bIns="0"/>
          <a:lstStyle/>
          <a:p>
            <a:pPr defTabSz="781380" eaLnBrk="0" hangingPunct="0">
              <a:lnSpc>
                <a:spcPct val="85000"/>
              </a:lnSpc>
              <a:defRPr/>
            </a:pPr>
            <a:endParaRPr lang="de-DE" sz="1000" b="0" dirty="0">
              <a:solidFill>
                <a:srgbClr val="000000"/>
              </a:solidFill>
              <a:latin typeface="Arial" charset="0"/>
              <a:ea typeface="MS PGothic" pitchFamily="34" charset="-128"/>
            </a:endParaRPr>
          </a:p>
          <a:p>
            <a:pPr defTabSz="781380" eaLnBrk="0" hangingPunct="0">
              <a:lnSpc>
                <a:spcPct val="85000"/>
              </a:lnSpc>
              <a:defRPr/>
            </a:pPr>
            <a:r>
              <a:rPr lang="de-DE" sz="1000" b="0" dirty="0">
                <a:solidFill>
                  <a:srgbClr val="000000"/>
                </a:solidFill>
                <a:latin typeface="Arial" charset="0"/>
                <a:ea typeface="MS PGothic" pitchFamily="34" charset="-128"/>
              </a:rPr>
              <a:t>Page </a:t>
            </a:r>
            <a:fld id="{0B535D04-C432-4857-B099-92859956FE79}" type="slidenum">
              <a:rPr lang="de-DE" sz="1000" b="0">
                <a:solidFill>
                  <a:srgbClr val="000000"/>
                </a:solidFill>
                <a:latin typeface="Arial" charset="0"/>
                <a:ea typeface="MS PGothic" pitchFamily="34" charset="-128"/>
              </a:rPr>
              <a:pPr defTabSz="781380" eaLnBrk="0" hangingPunct="0">
                <a:lnSpc>
                  <a:spcPct val="85000"/>
                </a:lnSpc>
                <a:defRPr/>
              </a:pPr>
              <a:t>‹#›</a:t>
            </a:fld>
            <a:endParaRPr lang="en-GB" sz="1000" b="0" dirty="0">
              <a:solidFill>
                <a:srgbClr val="000000"/>
              </a:solidFill>
              <a:latin typeface="Arial" charset="0"/>
              <a:ea typeface="MS PGothic" pitchFamily="34" charset="-128"/>
            </a:endParaRPr>
          </a:p>
        </p:txBody>
      </p:sp>
      <p:sp>
        <p:nvSpPr>
          <p:cNvPr id="1470549" name="Text Box 85"/>
          <p:cNvSpPr txBox="1">
            <a:spLocks noChangeArrowheads="1"/>
          </p:cNvSpPr>
          <p:nvPr userDrawn="1"/>
        </p:nvSpPr>
        <p:spPr bwMode="auto">
          <a:xfrm>
            <a:off x="652468" y="6459549"/>
            <a:ext cx="2784352" cy="263502"/>
          </a:xfrm>
          <a:prstGeom prst="rect">
            <a:avLst/>
          </a:prstGeom>
          <a:noFill/>
          <a:ln w="9525">
            <a:noFill/>
            <a:miter lim="800000"/>
            <a:headEnd/>
            <a:tailEnd/>
          </a:ln>
        </p:spPr>
        <p:txBody>
          <a:bodyPr wrap="none" lIns="78073" tIns="39037" rIns="78073" bIns="39037">
            <a:spAutoFit/>
          </a:bodyPr>
          <a:lstStyle/>
          <a:p>
            <a:pPr defTabSz="781380" eaLnBrk="0" hangingPunct="0">
              <a:defRPr/>
            </a:pPr>
            <a:r>
              <a:rPr lang="en-US" altLang="zh-CN" sz="1200" dirty="0">
                <a:solidFill>
                  <a:srgbClr val="000000"/>
                </a:solidFill>
                <a:latin typeface="Arial" charset="0"/>
                <a:ea typeface="MS PGothic" pitchFamily="34" charset="-128"/>
              </a:rPr>
              <a:t>HUAWEI TECHNOLOGIES CO., LTD.</a:t>
            </a:r>
          </a:p>
        </p:txBody>
      </p:sp>
      <p:pic>
        <p:nvPicPr>
          <p:cNvPr id="13318" name="Picture 87" descr="图片3副本"/>
          <p:cNvPicPr>
            <a:picLocks noChangeAspect="1" noChangeArrowheads="1"/>
          </p:cNvPicPr>
          <p:nvPr userDrawn="1"/>
        </p:nvPicPr>
        <p:blipFill>
          <a:blip r:embed="rId18" cstate="print"/>
          <a:srcRect/>
          <a:stretch>
            <a:fillRect/>
          </a:stretch>
        </p:blipFill>
        <p:spPr bwMode="auto">
          <a:xfrm>
            <a:off x="7635875" y="6388123"/>
            <a:ext cx="971550" cy="307974"/>
          </a:xfrm>
          <a:prstGeom prst="rect">
            <a:avLst/>
          </a:prstGeom>
          <a:noFill/>
          <a:ln w="9525">
            <a:noFill/>
            <a:miter lim="800000"/>
            <a:headEnd/>
            <a:tailEnd/>
          </a:ln>
        </p:spPr>
      </p:pic>
      <p:sp>
        <p:nvSpPr>
          <p:cNvPr id="13319" name="Rectangle 88"/>
          <p:cNvSpPr>
            <a:spLocks noGrp="1" noChangeArrowheads="1"/>
          </p:cNvSpPr>
          <p:nvPr>
            <p:ph type="title"/>
          </p:nvPr>
        </p:nvSpPr>
        <p:spPr bwMode="auto">
          <a:xfrm>
            <a:off x="585810" y="274642"/>
            <a:ext cx="8231187" cy="1142999"/>
          </a:xfrm>
          <a:prstGeom prst="rect">
            <a:avLst/>
          </a:prstGeom>
          <a:noFill/>
          <a:ln w="9525" algn="ctr">
            <a:noFill/>
            <a:miter lim="800000"/>
            <a:headEnd/>
            <a:tailEnd/>
          </a:ln>
        </p:spPr>
        <p:txBody>
          <a:bodyPr vert="horz" wrap="square" lIns="91105" tIns="45555" rIns="91105" bIns="45555" numCol="1" anchor="ctr" anchorCtr="0" compatLnSpc="1">
            <a:prstTxWarp prst="textNoShape">
              <a:avLst/>
            </a:prstTxWarp>
          </a:bodyPr>
          <a:lstStyle/>
          <a:p>
            <a:pPr lvl="0"/>
            <a:r>
              <a:rPr lang="zh-CN" altLang="en-US" smtClean="0"/>
              <a:t>单击此处编辑母版标题样式</a:t>
            </a:r>
          </a:p>
        </p:txBody>
      </p:sp>
      <p:sp>
        <p:nvSpPr>
          <p:cNvPr id="13320" name="Rectangle 89"/>
          <p:cNvSpPr>
            <a:spLocks noGrp="1" noChangeArrowheads="1"/>
          </p:cNvSpPr>
          <p:nvPr>
            <p:ph type="body" idx="1"/>
          </p:nvPr>
        </p:nvSpPr>
        <p:spPr bwMode="auto">
          <a:xfrm>
            <a:off x="585810" y="1600221"/>
            <a:ext cx="8231187" cy="4527551"/>
          </a:xfrm>
          <a:prstGeom prst="rect">
            <a:avLst/>
          </a:prstGeom>
          <a:noFill/>
          <a:ln w="9525" algn="ctr">
            <a:noFill/>
            <a:miter lim="800000"/>
            <a:headEnd/>
            <a:tailEnd/>
          </a:ln>
        </p:spPr>
        <p:txBody>
          <a:bodyPr vert="horz" wrap="square" lIns="91105" tIns="45555" rIns="91105" bIns="4555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70602" name="Rectangle 138"/>
          <p:cNvSpPr>
            <a:spLocks noChangeArrowheads="1"/>
          </p:cNvSpPr>
          <p:nvPr/>
        </p:nvSpPr>
        <p:spPr bwMode="auto">
          <a:xfrm>
            <a:off x="-1844653" y="528640"/>
            <a:ext cx="1844675" cy="5308600"/>
          </a:xfrm>
          <a:prstGeom prst="rect">
            <a:avLst/>
          </a:prstGeom>
          <a:noFill/>
          <a:ln w="9525">
            <a:noFill/>
            <a:miter lim="800000"/>
            <a:headEnd/>
            <a:tailEnd/>
          </a:ln>
          <a:effectLst/>
        </p:spPr>
        <p:txBody>
          <a:bodyPr lIns="87479" tIns="43740" rIns="87479" bIns="43740"/>
          <a:lstStyle/>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英文标题</a:t>
            </a:r>
            <a:r>
              <a:rPr lang="en-US" altLang="zh-CN" sz="1200" b="0" dirty="0">
                <a:solidFill>
                  <a:srgbClr val="F8F8F8"/>
                </a:solidFill>
                <a:latin typeface="Arial" charset="0"/>
                <a:ea typeface="华文细黑" pitchFamily="2" charset="-122"/>
                <a:cs typeface="SimSun" pitchFamily="2" charset="-122"/>
              </a:rPr>
              <a:t>:32-35pt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Medium</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中文标题</a:t>
            </a:r>
            <a:r>
              <a:rPr lang="en-US" altLang="zh-CN" sz="1200" b="0" dirty="0">
                <a:solidFill>
                  <a:srgbClr val="F8F8F8"/>
                </a:solidFill>
                <a:latin typeface="Arial" charset="0"/>
                <a:ea typeface="华文细黑" pitchFamily="2" charset="-122"/>
                <a:cs typeface="SimSun" pitchFamily="2" charset="-122"/>
              </a:rPr>
              <a:t>:30-32pt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 R153 G0 B0</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黑体</a:t>
            </a: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endParaRPr lang="zh-CN" altLang="en-US"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英文正文</a:t>
            </a:r>
            <a:r>
              <a:rPr lang="en-US" altLang="zh-CN" sz="1200" b="0" dirty="0">
                <a:solidFill>
                  <a:srgbClr val="F8F8F8"/>
                </a:solidFill>
                <a:latin typeface="Arial" charset="0"/>
                <a:ea typeface="华文细黑" pitchFamily="2" charset="-122"/>
                <a:cs typeface="SimSun" pitchFamily="2" charset="-122"/>
              </a:rPr>
              <a:t>:20-22pt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 </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 :18pt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内部使用字体 </a:t>
            </a:r>
            <a:r>
              <a:rPr lang="en-US" altLang="zh-CN" sz="1200" b="0" dirty="0">
                <a:solidFill>
                  <a:srgbClr val="F8F8F8"/>
                </a:solidFill>
                <a:ea typeface="华文细黑" pitchFamily="2" charset="-122"/>
                <a:cs typeface="SimSun" pitchFamily="2" charset="-122"/>
              </a:rPr>
              <a:t>:</a:t>
            </a:r>
          </a:p>
          <a:p>
            <a:pPr marL="341656" indent="-341656" algn="r">
              <a:lnSpc>
                <a:spcPct val="125000"/>
              </a:lnSpc>
              <a:spcBef>
                <a:spcPct val="20000"/>
              </a:spcBef>
              <a:buClr>
                <a:srgbClr val="990000"/>
              </a:buClr>
              <a:defRPr/>
            </a:pPr>
            <a:r>
              <a:rPr lang="en-US" altLang="zh-CN" sz="1200" b="0" dirty="0" err="1">
                <a:solidFill>
                  <a:srgbClr val="F8F8F8"/>
                </a:solidFill>
                <a:ea typeface="华文细黑" pitchFamily="2" charset="-122"/>
                <a:cs typeface="SimSun" pitchFamily="2" charset="-122"/>
              </a:rPr>
              <a:t>FrutigerNext</a:t>
            </a:r>
            <a:r>
              <a:rPr lang="en-US" altLang="zh-CN" sz="1200" b="0" dirty="0">
                <a:solidFill>
                  <a:srgbClr val="F8F8F8"/>
                </a:solidFill>
                <a:ea typeface="华文细黑" pitchFamily="2" charset="-122"/>
                <a:cs typeface="SimSun" pitchFamily="2" charset="-122"/>
              </a:rPr>
              <a:t> LT Regular</a:t>
            </a:r>
          </a:p>
          <a:p>
            <a:pPr marL="341656" indent="-341656" algn="r">
              <a:lnSpc>
                <a:spcPct val="125000"/>
              </a:lnSpc>
              <a:spcBef>
                <a:spcPct val="20000"/>
              </a:spcBef>
              <a:buClr>
                <a:srgbClr val="990000"/>
              </a:buClr>
              <a:defRPr/>
            </a:pPr>
            <a:r>
              <a:rPr lang="zh-CN" altLang="en-US" sz="1200" b="0" dirty="0">
                <a:solidFill>
                  <a:srgbClr val="F8F8F8"/>
                </a:solidFill>
                <a:ea typeface="华文细黑" pitchFamily="2" charset="-122"/>
                <a:cs typeface="SimSun" pitchFamily="2" charset="-122"/>
              </a:rPr>
              <a:t>外部使用字体 </a:t>
            </a:r>
            <a:r>
              <a:rPr lang="en-US" altLang="zh-CN" sz="1200" b="0" dirty="0">
                <a:solidFill>
                  <a:srgbClr val="F8F8F8"/>
                </a:solidFill>
                <a:ea typeface="华文细黑" pitchFamily="2" charset="-122"/>
                <a:cs typeface="SimSun" pitchFamily="2" charset="-122"/>
              </a:rPr>
              <a:t>: Arial</a:t>
            </a:r>
          </a:p>
          <a:p>
            <a:pPr marL="341656" indent="-341656" algn="r">
              <a:lnSpc>
                <a:spcPct val="75000"/>
              </a:lnSpc>
              <a:spcBef>
                <a:spcPct val="20000"/>
              </a:spcBef>
              <a:buClr>
                <a:srgbClr val="990000"/>
              </a:buClr>
              <a:defRPr/>
            </a:pPr>
            <a:endParaRPr lang="en-US" altLang="zh-CN" sz="1200" b="0" dirty="0">
              <a:solidFill>
                <a:srgbClr val="F8F8F8"/>
              </a:solidFill>
              <a:latin typeface="Arial" charset="0"/>
              <a:ea typeface="华文细黑" pitchFamily="2" charset="-122"/>
              <a:cs typeface="SimSun" pitchFamily="2" charset="-122"/>
            </a:endParaRP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中文正文</a:t>
            </a:r>
            <a:r>
              <a:rPr lang="en-US" altLang="zh-CN" sz="1200" b="0" dirty="0">
                <a:solidFill>
                  <a:srgbClr val="F8F8F8"/>
                </a:solidFill>
                <a:latin typeface="Arial" charset="0"/>
                <a:ea typeface="华文细黑" pitchFamily="2" charset="-122"/>
                <a:cs typeface="SimSun" pitchFamily="2" charset="-122"/>
              </a:rPr>
              <a:t>:18-20pt</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子目录</a:t>
            </a:r>
            <a:r>
              <a:rPr lang="en-US" altLang="zh-CN" sz="1200" b="0" dirty="0">
                <a:solidFill>
                  <a:srgbClr val="F8F8F8"/>
                </a:solidFill>
                <a:latin typeface="Arial" charset="0"/>
                <a:ea typeface="华文细黑" pitchFamily="2" charset="-122"/>
                <a:cs typeface="SimSun" pitchFamily="2" charset="-122"/>
              </a:rPr>
              <a:t>(2-5</a:t>
            </a:r>
            <a:r>
              <a:rPr lang="zh-CN" altLang="en-US" sz="1200" b="0" dirty="0">
                <a:solidFill>
                  <a:srgbClr val="F8F8F8"/>
                </a:solidFill>
                <a:latin typeface="Arial" charset="0"/>
                <a:ea typeface="华文细黑" pitchFamily="2" charset="-122"/>
                <a:cs typeface="SimSun" pitchFamily="2" charset="-122"/>
              </a:rPr>
              <a:t>级</a:t>
            </a:r>
            <a:r>
              <a:rPr lang="en-US" altLang="zh-CN" sz="1200" b="0" dirty="0">
                <a:solidFill>
                  <a:srgbClr val="F8F8F8"/>
                </a:solidFill>
                <a:latin typeface="Arial" charset="0"/>
                <a:ea typeface="华文细黑" pitchFamily="2" charset="-122"/>
                <a:cs typeface="SimSun" pitchFamily="2" charset="-122"/>
              </a:rPr>
              <a:t>):18pt </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颜色</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黑色</a:t>
            </a:r>
          </a:p>
          <a:p>
            <a:pPr marL="341656" indent="-341656" algn="r">
              <a:lnSpc>
                <a:spcPct val="125000"/>
              </a:lnSpc>
              <a:spcBef>
                <a:spcPct val="20000"/>
              </a:spcBef>
              <a:buClr>
                <a:srgbClr val="990000"/>
              </a:buClr>
              <a:defRPr/>
            </a:pPr>
            <a:r>
              <a:rPr lang="zh-CN" altLang="en-US" sz="1200" b="0" dirty="0">
                <a:solidFill>
                  <a:srgbClr val="F8F8F8"/>
                </a:solidFill>
                <a:latin typeface="Arial" charset="0"/>
                <a:ea typeface="华文细黑" pitchFamily="2" charset="-122"/>
                <a:cs typeface="SimSun" pitchFamily="2" charset="-122"/>
              </a:rPr>
              <a:t>字体</a:t>
            </a:r>
            <a:r>
              <a:rPr lang="en-US" altLang="zh-CN" sz="1200" b="0" dirty="0">
                <a:solidFill>
                  <a:srgbClr val="F8F8F8"/>
                </a:solidFill>
                <a:latin typeface="Arial" charset="0"/>
                <a:ea typeface="华文细黑" pitchFamily="2" charset="-122"/>
                <a:cs typeface="SimSun" pitchFamily="2" charset="-122"/>
              </a:rPr>
              <a:t>:</a:t>
            </a:r>
            <a:r>
              <a:rPr lang="zh-CN" altLang="en-US" sz="1200" b="0" dirty="0">
                <a:solidFill>
                  <a:srgbClr val="F8F8F8"/>
                </a:solidFill>
                <a:latin typeface="Arial" charset="0"/>
                <a:ea typeface="华文细黑" pitchFamily="2" charset="-122"/>
                <a:cs typeface="SimSun" pitchFamily="2" charset="-122"/>
              </a:rPr>
              <a:t>细黑体 </a:t>
            </a:r>
            <a:endParaRPr lang="zh-CN" altLang="en-US" sz="1200" b="0" dirty="0">
              <a:solidFill>
                <a:srgbClr val="080808"/>
              </a:solidFill>
              <a:latin typeface="Arial" charset="0"/>
              <a:ea typeface="华文细黑" pitchFamily="2" charset="-122"/>
              <a:cs typeface="SimSun" pitchFamily="2" charset="-122"/>
            </a:endParaRPr>
          </a:p>
        </p:txBody>
      </p:sp>
      <p:sp>
        <p:nvSpPr>
          <p:cNvPr id="1470603" name="Rectangle 139"/>
          <p:cNvSpPr>
            <a:spLocks noChangeArrowheads="1"/>
          </p:cNvSpPr>
          <p:nvPr/>
        </p:nvSpPr>
        <p:spPr bwMode="auto">
          <a:xfrm>
            <a:off x="9271022" y="5446451"/>
            <a:ext cx="919163" cy="322816"/>
          </a:xfrm>
          <a:prstGeom prst="rect">
            <a:avLst/>
          </a:prstGeom>
          <a:solidFill>
            <a:srgbClr val="F8F8F8"/>
          </a:solidFill>
          <a:ln w="9525" algn="ctr">
            <a:noFill/>
            <a:miter lim="800000"/>
            <a:headEnd/>
            <a:tailEnd/>
          </a:ln>
          <a:effectLst/>
        </p:spPr>
        <p:txBody>
          <a:bodyPr lIns="91093" tIns="45547" rIns="91093" bIns="45547" anchor="ctr">
            <a:spAutoFit/>
          </a:bodyPr>
          <a:lstStyle/>
          <a:p>
            <a:pPr algn="ctr" defTabSz="874706" eaLnBrk="0" hangingPunct="0">
              <a:defRPr/>
            </a:pPr>
            <a:endParaRPr lang="zh-CN" altLang="zh-CN" sz="1500" b="0" dirty="0">
              <a:solidFill>
                <a:srgbClr val="000000"/>
              </a:solidFill>
              <a:latin typeface="FrutigerNext LT Regular" pitchFamily="34" charset="0"/>
              <a:ea typeface="MS PGothic" pitchFamily="34" charset="-128"/>
            </a:endParaRPr>
          </a:p>
        </p:txBody>
      </p:sp>
      <p:grpSp>
        <p:nvGrpSpPr>
          <p:cNvPr id="13323" name="Group 140"/>
          <p:cNvGrpSpPr>
            <a:grpSpLocks/>
          </p:cNvGrpSpPr>
          <p:nvPr/>
        </p:nvGrpSpPr>
        <p:grpSpPr bwMode="auto">
          <a:xfrm>
            <a:off x="9353572" y="5280025"/>
            <a:ext cx="741363" cy="184150"/>
            <a:chOff x="6657" y="3492"/>
            <a:chExt cx="527" cy="121"/>
          </a:xfrm>
        </p:grpSpPr>
        <p:sp>
          <p:nvSpPr>
            <p:cNvPr id="1470605" name="Rectangle 141"/>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6" name="Rectangle 142"/>
            <p:cNvSpPr>
              <a:spLocks noChangeArrowheads="1"/>
            </p:cNvSpPr>
            <p:nvPr/>
          </p:nvSpPr>
          <p:spPr bwMode="auto">
            <a:xfrm flipV="1">
              <a:off x="6921" y="3492"/>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7" name="Rectangle 143"/>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08" name="Rectangle 144"/>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24" name="Group 145"/>
          <p:cNvGrpSpPr>
            <a:grpSpLocks/>
          </p:cNvGrpSpPr>
          <p:nvPr/>
        </p:nvGrpSpPr>
        <p:grpSpPr bwMode="auto">
          <a:xfrm>
            <a:off x="9353572" y="6205538"/>
            <a:ext cx="741363" cy="182562"/>
            <a:chOff x="6657" y="4103"/>
            <a:chExt cx="527" cy="121"/>
          </a:xfrm>
        </p:grpSpPr>
        <p:sp>
          <p:nvSpPr>
            <p:cNvPr id="1470610" name="Rectangle 146"/>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1" name="Rectangle 147"/>
            <p:cNvSpPr>
              <a:spLocks noChangeArrowheads="1"/>
            </p:cNvSpPr>
            <p:nvPr/>
          </p:nvSpPr>
          <p:spPr bwMode="auto">
            <a:xfrm flipV="1">
              <a:off x="6921" y="4103"/>
              <a:ext cx="131"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2" name="Rectangle 148"/>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3" name="Rectangle 149"/>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25" name="Group 150"/>
          <p:cNvGrpSpPr>
            <a:grpSpLocks/>
          </p:cNvGrpSpPr>
          <p:nvPr/>
        </p:nvGrpSpPr>
        <p:grpSpPr bwMode="auto">
          <a:xfrm>
            <a:off x="9353572" y="6451629"/>
            <a:ext cx="741363" cy="182563"/>
            <a:chOff x="6657" y="4266"/>
            <a:chExt cx="527" cy="121"/>
          </a:xfrm>
        </p:grpSpPr>
        <p:sp>
          <p:nvSpPr>
            <p:cNvPr id="1470615" name="Rectangle 151"/>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6" name="Rectangle 152"/>
            <p:cNvSpPr>
              <a:spLocks noChangeArrowheads="1"/>
            </p:cNvSpPr>
            <p:nvPr/>
          </p:nvSpPr>
          <p:spPr bwMode="auto">
            <a:xfrm flipV="1">
              <a:off x="6921" y="4266"/>
              <a:ext cx="131" cy="121"/>
            </a:xfrm>
            <a:prstGeom prst="rect">
              <a:avLst/>
            </a:prstGeom>
            <a:solidFill>
              <a:srgbClr val="0099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7" name="Rectangle 153"/>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18" name="Rectangle 154"/>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26" name="Group 155"/>
          <p:cNvGrpSpPr>
            <a:grpSpLocks/>
          </p:cNvGrpSpPr>
          <p:nvPr/>
        </p:nvGrpSpPr>
        <p:grpSpPr bwMode="auto">
          <a:xfrm>
            <a:off x="9353572" y="5529263"/>
            <a:ext cx="741363" cy="182562"/>
            <a:chOff x="6657" y="3656"/>
            <a:chExt cx="527" cy="121"/>
          </a:xfrm>
        </p:grpSpPr>
        <p:sp>
          <p:nvSpPr>
            <p:cNvPr id="1470620" name="Rectangle 156"/>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1" name="Rectangle 157"/>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2" name="Rectangle 158"/>
            <p:cNvSpPr>
              <a:spLocks noChangeArrowheads="1"/>
            </p:cNvSpPr>
            <p:nvPr/>
          </p:nvSpPr>
          <p:spPr bwMode="auto">
            <a:xfrm flipV="1">
              <a:off x="6921" y="3656"/>
              <a:ext cx="131"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3" name="Rectangle 159"/>
            <p:cNvSpPr>
              <a:spLocks noChangeArrowheads="1"/>
            </p:cNvSpPr>
            <p:nvPr/>
          </p:nvSpPr>
          <p:spPr bwMode="auto">
            <a:xfrm flipV="1">
              <a:off x="7052" y="3656"/>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27" name="Group 160"/>
          <p:cNvGrpSpPr>
            <a:grpSpLocks/>
          </p:cNvGrpSpPr>
          <p:nvPr/>
        </p:nvGrpSpPr>
        <p:grpSpPr bwMode="auto">
          <a:xfrm>
            <a:off x="9353572" y="5959503"/>
            <a:ext cx="741363" cy="182563"/>
            <a:chOff x="6657" y="3941"/>
            <a:chExt cx="527" cy="121"/>
          </a:xfrm>
        </p:grpSpPr>
        <p:sp>
          <p:nvSpPr>
            <p:cNvPr id="1470625" name="Rectangle 161"/>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6" name="Rectangle 162"/>
            <p:cNvSpPr>
              <a:spLocks noChangeArrowheads="1"/>
            </p:cNvSpPr>
            <p:nvPr/>
          </p:nvSpPr>
          <p:spPr bwMode="auto">
            <a:xfrm flipV="1">
              <a:off x="6921" y="3941"/>
              <a:ext cx="131"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7" name="Rectangle 163"/>
            <p:cNvSpPr>
              <a:spLocks noChangeArrowheads="1"/>
            </p:cNvSpPr>
            <p:nvPr/>
          </p:nvSpPr>
          <p:spPr bwMode="auto">
            <a:xfrm flipV="1">
              <a:off x="7052" y="394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28" name="Rectangle 164"/>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28" name="Group 165"/>
          <p:cNvGrpSpPr>
            <a:grpSpLocks/>
          </p:cNvGrpSpPr>
          <p:nvPr/>
        </p:nvGrpSpPr>
        <p:grpSpPr bwMode="auto">
          <a:xfrm>
            <a:off x="9353572" y="6699279"/>
            <a:ext cx="741363" cy="182563"/>
            <a:chOff x="6657" y="4430"/>
            <a:chExt cx="527" cy="121"/>
          </a:xfrm>
        </p:grpSpPr>
        <p:sp>
          <p:nvSpPr>
            <p:cNvPr id="1470630" name="Rectangle 166"/>
            <p:cNvSpPr>
              <a:spLocks noChangeArrowheads="1"/>
            </p:cNvSpPr>
            <p:nvPr/>
          </p:nvSpPr>
          <p:spPr bwMode="auto">
            <a:xfrm flipV="1">
              <a:off x="6789" y="4430"/>
              <a:ext cx="132"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1" name="Rectangle 167"/>
            <p:cNvSpPr>
              <a:spLocks noChangeArrowheads="1"/>
            </p:cNvSpPr>
            <p:nvPr/>
          </p:nvSpPr>
          <p:spPr bwMode="auto">
            <a:xfrm flipV="1">
              <a:off x="6921" y="4430"/>
              <a:ext cx="131" cy="121"/>
            </a:xfrm>
            <a:prstGeom prst="rect">
              <a:avLst/>
            </a:prstGeom>
            <a:solidFill>
              <a:srgbClr val="0066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2" name="Rectangle 168"/>
            <p:cNvSpPr>
              <a:spLocks noChangeArrowheads="1"/>
            </p:cNvSpPr>
            <p:nvPr/>
          </p:nvSpPr>
          <p:spPr bwMode="auto">
            <a:xfrm flipV="1">
              <a:off x="7052" y="4430"/>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3" name="Rectangle 169"/>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29" name="Group 170"/>
          <p:cNvGrpSpPr>
            <a:grpSpLocks/>
          </p:cNvGrpSpPr>
          <p:nvPr/>
        </p:nvGrpSpPr>
        <p:grpSpPr bwMode="auto">
          <a:xfrm>
            <a:off x="9353572" y="5033966"/>
            <a:ext cx="741363" cy="184150"/>
            <a:chOff x="6657" y="3329"/>
            <a:chExt cx="527" cy="122"/>
          </a:xfrm>
        </p:grpSpPr>
        <p:sp>
          <p:nvSpPr>
            <p:cNvPr id="1470635" name="Rectangle 171"/>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6" name="Rectangle 172"/>
            <p:cNvSpPr>
              <a:spLocks noChangeArrowheads="1"/>
            </p:cNvSpPr>
            <p:nvPr/>
          </p:nvSpPr>
          <p:spPr bwMode="auto">
            <a:xfrm flipV="1">
              <a:off x="6921" y="3329"/>
              <a:ext cx="131" cy="122"/>
            </a:xfrm>
            <a:prstGeom prst="rect">
              <a:avLst/>
            </a:prstGeom>
            <a:solidFill>
              <a:srgbClr val="99660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7" name="Rectangle 173"/>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38" name="Rectangle 174"/>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30" name="Group 175"/>
          <p:cNvGrpSpPr>
            <a:grpSpLocks/>
          </p:cNvGrpSpPr>
          <p:nvPr/>
        </p:nvGrpSpPr>
        <p:grpSpPr bwMode="auto">
          <a:xfrm>
            <a:off x="9353572" y="4602163"/>
            <a:ext cx="741363" cy="182562"/>
            <a:chOff x="6657" y="3043"/>
            <a:chExt cx="527" cy="121"/>
          </a:xfrm>
        </p:grpSpPr>
        <p:sp>
          <p:nvSpPr>
            <p:cNvPr id="1470640" name="Rectangle 176"/>
            <p:cNvSpPr>
              <a:spLocks noChangeArrowheads="1"/>
            </p:cNvSpPr>
            <p:nvPr/>
          </p:nvSpPr>
          <p:spPr bwMode="auto">
            <a:xfrm flipV="1">
              <a:off x="6921" y="3043"/>
              <a:ext cx="131" cy="121"/>
            </a:xfrm>
            <a:prstGeom prst="rect">
              <a:avLst/>
            </a:prstGeom>
            <a:solidFill>
              <a:srgbClr val="FF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1" name="Rectangle 177"/>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2" name="Rectangle 178"/>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3" name="Rectangle 179"/>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grpSp>
        <p:nvGrpSpPr>
          <p:cNvPr id="13331" name="Group 180"/>
          <p:cNvGrpSpPr>
            <a:grpSpLocks/>
          </p:cNvGrpSpPr>
          <p:nvPr/>
        </p:nvGrpSpPr>
        <p:grpSpPr bwMode="auto">
          <a:xfrm>
            <a:off x="9353572" y="4356103"/>
            <a:ext cx="741363" cy="184150"/>
            <a:chOff x="6657" y="2881"/>
            <a:chExt cx="527" cy="121"/>
          </a:xfrm>
        </p:grpSpPr>
        <p:sp>
          <p:nvSpPr>
            <p:cNvPr id="1470645" name="Rectangle 181"/>
            <p:cNvSpPr>
              <a:spLocks noChangeArrowheads="1"/>
            </p:cNvSpPr>
            <p:nvPr/>
          </p:nvSpPr>
          <p:spPr bwMode="auto">
            <a:xfrm flipV="1">
              <a:off x="6921" y="2881"/>
              <a:ext cx="131" cy="121"/>
            </a:xfrm>
            <a:prstGeom prst="rect">
              <a:avLst/>
            </a:prstGeom>
            <a:solidFill>
              <a:srgbClr val="B2B2B2"/>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6" name="Rectangle 182"/>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7" name="Rectangle 183"/>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sp>
          <p:nvSpPr>
            <p:cNvPr id="1470648" name="Rectangle 184"/>
            <p:cNvSpPr>
              <a:spLocks noChangeArrowheads="1"/>
            </p:cNvSpPr>
            <p:nvPr/>
          </p:nvSpPr>
          <p:spPr bwMode="auto">
            <a:xfrm flipV="1">
              <a:off x="6789" y="2881"/>
              <a:ext cx="132" cy="121"/>
            </a:xfrm>
            <a:prstGeom prst="rect">
              <a:avLst/>
            </a:prstGeom>
            <a:solidFill>
              <a:srgbClr val="080808"/>
            </a:solidFill>
            <a:ln w="9525">
              <a:noFill/>
              <a:miter lim="800000"/>
              <a:headEnd/>
              <a:tailEnd/>
            </a:ln>
            <a:effectLst/>
          </p:spPr>
          <p:txBody>
            <a:bodyPr wrap="none" anchor="ctr"/>
            <a:lstStyle/>
            <a:p>
              <a:pPr>
                <a:buClr>
                  <a:srgbClr val="CC9900"/>
                </a:buClr>
                <a:buFont typeface="Wingdings" pitchFamily="2" charset="2"/>
                <a:buChar char="n"/>
                <a:defRPr/>
              </a:pPr>
              <a:endParaRPr lang="zh-CN" altLang="en-US" sz="1800" dirty="0">
                <a:solidFill>
                  <a:srgbClr val="000000"/>
                </a:solidFill>
                <a:latin typeface="Arial" charset="0"/>
                <a:ea typeface="宋体" pitchFamily="2" charset="-122"/>
              </a:endParaRPr>
            </a:p>
          </p:txBody>
        </p:sp>
      </p:grpSp>
      <p:sp>
        <p:nvSpPr>
          <p:cNvPr id="1470649" name="Rectangle 185"/>
          <p:cNvSpPr>
            <a:spLocks noChangeArrowheads="1"/>
          </p:cNvSpPr>
          <p:nvPr/>
        </p:nvSpPr>
        <p:spPr bwMode="auto">
          <a:xfrm>
            <a:off x="9201172" y="2263775"/>
            <a:ext cx="1050925" cy="2655888"/>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配色参考方案：</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建议同一页面内不超过四种颜色，以下是９组配色方案，同一页面内只选择一组使用。</a:t>
            </a:r>
          </a:p>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（仅供参考）</a:t>
            </a:r>
          </a:p>
        </p:txBody>
      </p:sp>
      <p:sp>
        <p:nvSpPr>
          <p:cNvPr id="1470650" name="Rectangle 186"/>
          <p:cNvSpPr>
            <a:spLocks noChangeArrowheads="1"/>
          </p:cNvSpPr>
          <p:nvPr/>
        </p:nvSpPr>
        <p:spPr bwMode="auto">
          <a:xfrm>
            <a:off x="9201172" y="-61885"/>
            <a:ext cx="1050925" cy="838201"/>
          </a:xfrm>
          <a:prstGeom prst="rect">
            <a:avLst/>
          </a:prstGeom>
          <a:noFill/>
          <a:ln w="9525">
            <a:noFill/>
            <a:miter lim="800000"/>
            <a:headEnd/>
            <a:tailEnd/>
          </a:ln>
          <a:effectLst/>
        </p:spPr>
        <p:txBody>
          <a:bodyPr lIns="87479" tIns="43740" rIns="87479" bIns="43740"/>
          <a:lstStyle/>
          <a:p>
            <a:pPr marL="341656" indent="-341656">
              <a:lnSpc>
                <a:spcPct val="120000"/>
              </a:lnSpc>
              <a:spcBef>
                <a:spcPct val="20000"/>
              </a:spcBef>
              <a:buClr>
                <a:srgbClr val="990000"/>
              </a:buClr>
              <a:defRPr/>
            </a:pPr>
            <a:r>
              <a:rPr lang="zh-CN" altLang="en-US" sz="1200" b="0" dirty="0">
                <a:solidFill>
                  <a:srgbClr val="F8F8F8"/>
                </a:solidFill>
                <a:latin typeface="华文细黑" pitchFamily="2" charset="-122"/>
                <a:ea typeface="华文细黑" pitchFamily="2" charset="-122"/>
                <a:cs typeface="SimSun" pitchFamily="2" charset="-122"/>
              </a:rPr>
              <a:t>客户或者合作伙伴的标志放在右上角</a:t>
            </a:r>
            <a:r>
              <a:rPr lang="en-US" altLang="zh-CN" sz="1200" b="0" dirty="0">
                <a:solidFill>
                  <a:srgbClr val="F8F8F8"/>
                </a:solidFill>
                <a:latin typeface="华文细黑" pitchFamily="2" charset="-122"/>
                <a:ea typeface="华文细黑" pitchFamily="2" charset="-122"/>
                <a:cs typeface="SimSun" pitchFamily="2" charset="-122"/>
              </a:rPr>
              <a:t>.</a:t>
            </a:r>
          </a:p>
        </p:txBody>
      </p:sp>
    </p:spTree>
  </p:cSld>
  <p:clrMap bg1="lt1" tx1="dk1" bg2="lt2" tx2="dk2" accent1="accent1" accent2="accent2" accent3="accent3" accent4="accent4" accent5="accent5" accent6="accent6" hlink="hlink" folHlink="folHlink"/>
  <p:sldLayoutIdLst>
    <p:sldLayoutId id="2147484061"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Lst>
  <p:transition spd="slow"/>
  <p:timing>
    <p:tnLst>
      <p:par>
        <p:cTn id="1" dur="indefinite" restart="never" nodeType="tmRoot"/>
      </p:par>
    </p:tnLst>
  </p:timing>
  <p:hf sldNum="0" hdr="0" ftr="0"/>
  <p:txStyles>
    <p:titleStyle>
      <a:lvl1pPr algn="l" rtl="0" fontAlgn="base">
        <a:spcBef>
          <a:spcPct val="0"/>
        </a:spcBef>
        <a:spcAft>
          <a:spcPct val="0"/>
        </a:spcAft>
        <a:defRPr sz="3200" b="1">
          <a:solidFill>
            <a:srgbClr val="990000"/>
          </a:solidFill>
          <a:latin typeface="+mj-lt"/>
          <a:ea typeface="+mj-ea"/>
          <a:cs typeface="+mj-cs"/>
        </a:defRPr>
      </a:lvl1pPr>
      <a:lvl2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fontAlgn="base">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554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108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6662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2167"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p:titleStyle>
    <p:bodyStyle>
      <a:lvl1pPr marL="341656" indent="-341656" algn="l" rtl="0" fontAlgn="base">
        <a:spcBef>
          <a:spcPct val="20000"/>
        </a:spcBef>
        <a:spcAft>
          <a:spcPct val="0"/>
        </a:spcAft>
        <a:buClr>
          <a:srgbClr val="990000"/>
        </a:buClr>
        <a:buChar char="•"/>
        <a:defRPr sz="2400" b="1">
          <a:solidFill>
            <a:schemeClr val="tx1"/>
          </a:solidFill>
          <a:latin typeface="+mn-lt"/>
          <a:ea typeface="+mn-ea"/>
          <a:cs typeface="+mn-cs"/>
        </a:defRPr>
      </a:lvl1pPr>
      <a:lvl2pPr marL="740259" indent="-284712" algn="l" rtl="0" fontAlgn="base">
        <a:spcBef>
          <a:spcPct val="20000"/>
        </a:spcBef>
        <a:spcAft>
          <a:spcPct val="0"/>
        </a:spcAft>
        <a:buFont typeface="Arial" charset="0"/>
        <a:buChar char="›"/>
        <a:defRPr sz="2000">
          <a:solidFill>
            <a:schemeClr val="tx1"/>
          </a:solidFill>
          <a:latin typeface="+mn-lt"/>
          <a:ea typeface="+mn-ea"/>
          <a:cs typeface="+mn-cs"/>
        </a:defRPr>
      </a:lvl2pPr>
      <a:lvl3pPr marL="1138859" indent="-227770" algn="l" rtl="0" fontAlgn="base">
        <a:spcBef>
          <a:spcPct val="20000"/>
        </a:spcBef>
        <a:spcAft>
          <a:spcPct val="0"/>
        </a:spcAft>
        <a:buFont typeface="FrutigerNext LT Medium" pitchFamily="34" charset="0"/>
        <a:buChar char="»"/>
        <a:defRPr>
          <a:solidFill>
            <a:schemeClr val="tx1"/>
          </a:solidFill>
          <a:latin typeface="+mn-lt"/>
          <a:ea typeface="+mn-ea"/>
          <a:cs typeface="+mn-cs"/>
        </a:defRPr>
      </a:lvl3pPr>
      <a:lvl4pPr marL="1594398" indent="-227770" algn="l" rtl="0" fontAlgn="base">
        <a:spcBef>
          <a:spcPct val="20000"/>
        </a:spcBef>
        <a:spcAft>
          <a:spcPct val="0"/>
        </a:spcAft>
        <a:buChar char="–"/>
        <a:defRPr sz="1600">
          <a:solidFill>
            <a:schemeClr val="tx1"/>
          </a:solidFill>
          <a:latin typeface="+mn-lt"/>
          <a:ea typeface="+mn-ea"/>
          <a:cs typeface="+mn-cs"/>
        </a:defRPr>
      </a:lvl4pPr>
      <a:lvl5pPr marL="2049941" indent="-227770" algn="l" rtl="0" fontAlgn="base">
        <a:spcBef>
          <a:spcPct val="20000"/>
        </a:spcBef>
        <a:spcAft>
          <a:spcPct val="0"/>
        </a:spcAft>
        <a:buFont typeface="Arial" charset="0"/>
        <a:buChar char="~"/>
        <a:defRPr sz="1600">
          <a:solidFill>
            <a:schemeClr val="tx1"/>
          </a:solidFill>
          <a:latin typeface="+mn-lt"/>
          <a:ea typeface="+mn-ea"/>
          <a:cs typeface="+mn-cs"/>
        </a:defRPr>
      </a:lvl5pPr>
      <a:lvl6pPr marL="2505481"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61025"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16567"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72108" indent="-227770"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 y="3145290"/>
            <a:ext cx="184030" cy="569037"/>
          </a:xfrm>
          <a:prstGeom prst="rect">
            <a:avLst/>
          </a:prstGeom>
          <a:solidFill>
            <a:srgbClr val="DDDDDD"/>
          </a:solidFill>
          <a:ln w="9525">
            <a:noFill/>
            <a:miter lim="800000"/>
            <a:headEnd/>
            <a:tailEnd/>
          </a:ln>
          <a:effectLst/>
        </p:spPr>
        <p:txBody>
          <a:bodyPr wrap="none" lIns="91093" tIns="45547" rIns="91093" bIns="45547" anchor="ctr">
            <a:spAutoFit/>
          </a:bodyPr>
          <a:lstStyle/>
          <a:p>
            <a:pPr>
              <a:defRPr/>
            </a:pPr>
            <a:endParaRPr lang="zh-CN" altLang="en-US"/>
          </a:p>
        </p:txBody>
      </p:sp>
      <p:grpSp>
        <p:nvGrpSpPr>
          <p:cNvPr id="2" name="Group 3"/>
          <p:cNvGrpSpPr>
            <a:grpSpLocks/>
          </p:cNvGrpSpPr>
          <p:nvPr userDrawn="1"/>
        </p:nvGrpSpPr>
        <p:grpSpPr bwMode="auto">
          <a:xfrm>
            <a:off x="5184775" y="5019681"/>
            <a:ext cx="3311525" cy="1470025"/>
            <a:chOff x="0" y="0"/>
            <a:chExt cx="3588" cy="1594"/>
          </a:xfrm>
        </p:grpSpPr>
        <p:sp>
          <p:nvSpPr>
            <p:cNvPr id="3076" name="未知"/>
            <p:cNvSpPr>
              <a:spLocks/>
            </p:cNvSpPr>
            <p:nvPr/>
          </p:nvSpPr>
          <p:spPr bwMode="auto">
            <a:xfrm>
              <a:off x="3070" y="1060"/>
              <a:ext cx="261" cy="396"/>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C0C0C0"/>
            </a:solidFill>
            <a:ln w="9525">
              <a:noFill/>
              <a:round/>
              <a:headEnd/>
              <a:tailEnd/>
            </a:ln>
          </p:spPr>
          <p:txBody>
            <a:bodyPr/>
            <a:lstStyle/>
            <a:p>
              <a:pPr>
                <a:defRPr/>
              </a:pPr>
              <a:endParaRPr lang="zh-CN" altLang="en-US"/>
            </a:p>
          </p:txBody>
        </p:sp>
        <p:sp>
          <p:nvSpPr>
            <p:cNvPr id="3077" name="未知"/>
            <p:cNvSpPr>
              <a:spLocks/>
            </p:cNvSpPr>
            <p:nvPr/>
          </p:nvSpPr>
          <p:spPr bwMode="auto">
            <a:xfrm>
              <a:off x="3266" y="928"/>
              <a:ext cx="322"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C0C0C0"/>
            </a:solidFill>
            <a:ln w="9525">
              <a:noFill/>
              <a:round/>
              <a:headEnd/>
              <a:tailEnd/>
            </a:ln>
          </p:spPr>
          <p:txBody>
            <a:bodyPr/>
            <a:lstStyle/>
            <a:p>
              <a:pPr>
                <a:defRPr/>
              </a:pPr>
              <a:endParaRPr lang="zh-CN" altLang="en-US"/>
            </a:p>
          </p:txBody>
        </p:sp>
        <p:sp>
          <p:nvSpPr>
            <p:cNvPr id="3078" name="未知"/>
            <p:cNvSpPr>
              <a:spLocks/>
            </p:cNvSpPr>
            <p:nvPr/>
          </p:nvSpPr>
          <p:spPr bwMode="auto">
            <a:xfrm>
              <a:off x="3430" y="763"/>
              <a:ext cx="120" cy="134"/>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C0C0C0"/>
            </a:solidFill>
            <a:ln w="9525">
              <a:noFill/>
              <a:round/>
              <a:headEnd/>
              <a:tailEnd/>
            </a:ln>
          </p:spPr>
          <p:txBody>
            <a:bodyPr/>
            <a:lstStyle/>
            <a:p>
              <a:pPr>
                <a:defRPr/>
              </a:pPr>
              <a:endParaRPr lang="zh-CN" altLang="en-US"/>
            </a:p>
          </p:txBody>
        </p:sp>
        <p:sp>
          <p:nvSpPr>
            <p:cNvPr id="3079" name="未知"/>
            <p:cNvSpPr>
              <a:spLocks noEditPoints="1"/>
            </p:cNvSpPr>
            <p:nvPr/>
          </p:nvSpPr>
          <p:spPr bwMode="auto">
            <a:xfrm>
              <a:off x="2544" y="763"/>
              <a:ext cx="576" cy="670"/>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C0C0C0"/>
            </a:solidFill>
            <a:ln w="9525">
              <a:noFill/>
              <a:round/>
              <a:headEnd/>
              <a:tailEnd/>
            </a:ln>
          </p:spPr>
          <p:txBody>
            <a:bodyPr/>
            <a:lstStyle/>
            <a:p>
              <a:pPr>
                <a:defRPr/>
              </a:pPr>
              <a:endParaRPr lang="zh-CN" altLang="en-US"/>
            </a:p>
          </p:txBody>
        </p:sp>
        <p:sp>
          <p:nvSpPr>
            <p:cNvPr id="3080" name="未知"/>
            <p:cNvSpPr>
              <a:spLocks/>
            </p:cNvSpPr>
            <p:nvPr/>
          </p:nvSpPr>
          <p:spPr bwMode="auto">
            <a:xfrm>
              <a:off x="2391" y="1036"/>
              <a:ext cx="50"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C0C0C0"/>
            </a:solidFill>
            <a:ln w="9525">
              <a:noFill/>
              <a:round/>
              <a:headEnd/>
              <a:tailEnd/>
            </a:ln>
          </p:spPr>
          <p:txBody>
            <a:bodyPr/>
            <a:lstStyle/>
            <a:p>
              <a:pPr>
                <a:defRPr/>
              </a:pPr>
              <a:endParaRPr lang="zh-CN" altLang="en-US"/>
            </a:p>
          </p:txBody>
        </p:sp>
        <p:sp>
          <p:nvSpPr>
            <p:cNvPr id="3081" name="未知"/>
            <p:cNvSpPr>
              <a:spLocks noEditPoints="1"/>
            </p:cNvSpPr>
            <p:nvPr/>
          </p:nvSpPr>
          <p:spPr bwMode="auto">
            <a:xfrm>
              <a:off x="1799" y="935"/>
              <a:ext cx="614" cy="513"/>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C0C0C0"/>
            </a:solidFill>
            <a:ln w="9525">
              <a:noFill/>
              <a:round/>
              <a:headEnd/>
              <a:tailEnd/>
            </a:ln>
          </p:spPr>
          <p:txBody>
            <a:bodyPr/>
            <a:lstStyle/>
            <a:p>
              <a:pPr>
                <a:defRPr/>
              </a:pPr>
              <a:endParaRPr lang="zh-CN" altLang="en-US"/>
            </a:p>
          </p:txBody>
        </p:sp>
        <p:sp>
          <p:nvSpPr>
            <p:cNvPr id="3082" name="未知"/>
            <p:cNvSpPr>
              <a:spLocks/>
            </p:cNvSpPr>
            <p:nvPr/>
          </p:nvSpPr>
          <p:spPr bwMode="auto">
            <a:xfrm>
              <a:off x="1983" y="831"/>
              <a:ext cx="96" cy="103"/>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C0C0C0"/>
            </a:solidFill>
            <a:ln w="9525">
              <a:noFill/>
              <a:round/>
              <a:headEnd/>
              <a:tailEnd/>
            </a:ln>
          </p:spPr>
          <p:txBody>
            <a:bodyPr/>
            <a:lstStyle/>
            <a:p>
              <a:pPr>
                <a:defRPr/>
              </a:pPr>
              <a:endParaRPr lang="zh-CN" altLang="en-US"/>
            </a:p>
          </p:txBody>
        </p:sp>
        <p:sp>
          <p:nvSpPr>
            <p:cNvPr id="3083" name="未知"/>
            <p:cNvSpPr>
              <a:spLocks noEditPoints="1"/>
            </p:cNvSpPr>
            <p:nvPr/>
          </p:nvSpPr>
          <p:spPr bwMode="auto">
            <a:xfrm>
              <a:off x="1139" y="628"/>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C0C0C0"/>
            </a:solidFill>
            <a:ln w="9525">
              <a:noFill/>
              <a:round/>
              <a:headEnd/>
              <a:tailEnd/>
            </a:ln>
          </p:spPr>
          <p:txBody>
            <a:bodyPr/>
            <a:lstStyle/>
            <a:p>
              <a:pPr>
                <a:defRPr/>
              </a:pPr>
              <a:endParaRPr lang="zh-CN" altLang="en-US"/>
            </a:p>
          </p:txBody>
        </p:sp>
        <p:sp>
          <p:nvSpPr>
            <p:cNvPr id="3084" name="未知"/>
            <p:cNvSpPr>
              <a:spLocks/>
            </p:cNvSpPr>
            <p:nvPr/>
          </p:nvSpPr>
          <p:spPr bwMode="auto">
            <a:xfrm>
              <a:off x="1727" y="771"/>
              <a:ext cx="115" cy="110"/>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C0C0C0"/>
            </a:solidFill>
            <a:ln w="9525">
              <a:noFill/>
              <a:round/>
              <a:headEnd/>
              <a:tailEnd/>
            </a:ln>
          </p:spPr>
          <p:txBody>
            <a:bodyPr/>
            <a:lstStyle/>
            <a:p>
              <a:pPr>
                <a:defRPr/>
              </a:pPr>
              <a:endParaRPr lang="zh-CN" altLang="en-US"/>
            </a:p>
          </p:txBody>
        </p:sp>
        <p:sp>
          <p:nvSpPr>
            <p:cNvPr id="3085" name="未知"/>
            <p:cNvSpPr>
              <a:spLocks noEditPoints="1"/>
            </p:cNvSpPr>
            <p:nvPr/>
          </p:nvSpPr>
          <p:spPr bwMode="auto">
            <a:xfrm>
              <a:off x="2026" y="53"/>
              <a:ext cx="537"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C0C0C0"/>
            </a:solidFill>
            <a:ln w="9525">
              <a:noFill/>
              <a:round/>
              <a:headEnd/>
              <a:tailEnd/>
            </a:ln>
          </p:spPr>
          <p:txBody>
            <a:bodyPr/>
            <a:lstStyle/>
            <a:p>
              <a:pPr>
                <a:defRPr/>
              </a:pPr>
              <a:endParaRPr lang="zh-CN" altLang="en-US"/>
            </a:p>
          </p:txBody>
        </p:sp>
        <p:sp>
          <p:nvSpPr>
            <p:cNvPr id="3086" name="未知"/>
            <p:cNvSpPr>
              <a:spLocks/>
            </p:cNvSpPr>
            <p:nvPr/>
          </p:nvSpPr>
          <p:spPr bwMode="auto">
            <a:xfrm>
              <a:off x="1918" y="77"/>
              <a:ext cx="208" cy="341"/>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C0C0C0"/>
            </a:solidFill>
            <a:ln w="9525">
              <a:noFill/>
              <a:round/>
              <a:headEnd/>
              <a:tailEnd/>
            </a:ln>
          </p:spPr>
          <p:txBody>
            <a:bodyPr/>
            <a:lstStyle/>
            <a:p>
              <a:pPr>
                <a:defRPr/>
              </a:pPr>
              <a:endParaRPr lang="zh-CN" altLang="en-US"/>
            </a:p>
          </p:txBody>
        </p:sp>
        <p:sp>
          <p:nvSpPr>
            <p:cNvPr id="3087" name="未知"/>
            <p:cNvSpPr>
              <a:spLocks/>
            </p:cNvSpPr>
            <p:nvPr/>
          </p:nvSpPr>
          <p:spPr bwMode="auto">
            <a:xfrm>
              <a:off x="1717" y="329"/>
              <a:ext cx="67" cy="327"/>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C0C0C0"/>
            </a:solidFill>
            <a:ln w="9525">
              <a:noFill/>
              <a:round/>
              <a:headEnd/>
              <a:tailEnd/>
            </a:ln>
          </p:spPr>
          <p:txBody>
            <a:bodyPr/>
            <a:lstStyle/>
            <a:p>
              <a:pPr>
                <a:defRPr/>
              </a:pPr>
              <a:endParaRPr lang="zh-CN" altLang="en-US"/>
            </a:p>
          </p:txBody>
        </p:sp>
        <p:sp>
          <p:nvSpPr>
            <p:cNvPr id="3088" name="未知"/>
            <p:cNvSpPr>
              <a:spLocks/>
            </p:cNvSpPr>
            <p:nvPr/>
          </p:nvSpPr>
          <p:spPr bwMode="auto">
            <a:xfrm>
              <a:off x="1367" y="48"/>
              <a:ext cx="473" cy="523"/>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C0C0C0"/>
            </a:solidFill>
            <a:ln w="9525">
              <a:noFill/>
              <a:round/>
              <a:headEnd/>
              <a:tailEnd/>
            </a:ln>
          </p:spPr>
          <p:txBody>
            <a:bodyPr/>
            <a:lstStyle/>
            <a:p>
              <a:pPr>
                <a:defRPr/>
              </a:pPr>
              <a:endParaRPr lang="zh-CN" altLang="en-US"/>
            </a:p>
          </p:txBody>
        </p:sp>
        <p:sp>
          <p:nvSpPr>
            <p:cNvPr id="3089" name="未知"/>
            <p:cNvSpPr>
              <a:spLocks/>
            </p:cNvSpPr>
            <p:nvPr/>
          </p:nvSpPr>
          <p:spPr bwMode="auto">
            <a:xfrm>
              <a:off x="1594" y="361"/>
              <a:ext cx="67"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C0C0C0"/>
            </a:solidFill>
            <a:ln w="9525">
              <a:noFill/>
              <a:round/>
              <a:headEnd/>
              <a:tailEnd/>
            </a:ln>
          </p:spPr>
          <p:txBody>
            <a:bodyPr/>
            <a:lstStyle/>
            <a:p>
              <a:pPr>
                <a:defRPr/>
              </a:pPr>
              <a:endParaRPr lang="zh-CN" altLang="en-US"/>
            </a:p>
          </p:txBody>
        </p:sp>
        <p:sp>
          <p:nvSpPr>
            <p:cNvPr id="3090" name="未知"/>
            <p:cNvSpPr>
              <a:spLocks/>
            </p:cNvSpPr>
            <p:nvPr/>
          </p:nvSpPr>
          <p:spPr bwMode="auto">
            <a:xfrm>
              <a:off x="1044" y="64"/>
              <a:ext cx="229" cy="713"/>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C0C0C0"/>
            </a:solidFill>
            <a:ln w="9525">
              <a:noFill/>
              <a:round/>
              <a:headEnd/>
              <a:tailEnd/>
            </a:ln>
          </p:spPr>
          <p:txBody>
            <a:bodyPr/>
            <a:lstStyle/>
            <a:p>
              <a:pPr>
                <a:defRPr/>
              </a:pPr>
              <a:endParaRPr lang="zh-CN" altLang="en-US"/>
            </a:p>
          </p:txBody>
        </p:sp>
        <p:sp>
          <p:nvSpPr>
            <p:cNvPr id="3091" name="未知"/>
            <p:cNvSpPr>
              <a:spLocks/>
            </p:cNvSpPr>
            <p:nvPr/>
          </p:nvSpPr>
          <p:spPr bwMode="auto">
            <a:xfrm>
              <a:off x="1006" y="343"/>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C0C0C0"/>
            </a:solidFill>
            <a:ln w="9525">
              <a:noFill/>
              <a:round/>
              <a:headEnd/>
              <a:tailEnd/>
            </a:ln>
          </p:spPr>
          <p:txBody>
            <a:bodyPr/>
            <a:lstStyle/>
            <a:p>
              <a:pPr>
                <a:defRPr/>
              </a:pPr>
              <a:endParaRPr lang="zh-CN" altLang="en-US"/>
            </a:p>
          </p:txBody>
        </p:sp>
        <p:sp>
          <p:nvSpPr>
            <p:cNvPr id="3092" name="未知"/>
            <p:cNvSpPr>
              <a:spLocks/>
            </p:cNvSpPr>
            <p:nvPr/>
          </p:nvSpPr>
          <p:spPr bwMode="auto">
            <a:xfrm>
              <a:off x="1018" y="738"/>
              <a:ext cx="26" cy="29"/>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C0C0C0"/>
            </a:solidFill>
            <a:ln w="9525">
              <a:noFill/>
              <a:round/>
              <a:headEnd/>
              <a:tailEnd/>
            </a:ln>
          </p:spPr>
          <p:txBody>
            <a:bodyPr/>
            <a:lstStyle/>
            <a:p>
              <a:pPr>
                <a:defRPr/>
              </a:pPr>
              <a:endParaRPr lang="zh-CN" altLang="en-US"/>
            </a:p>
          </p:txBody>
        </p:sp>
        <p:sp>
          <p:nvSpPr>
            <p:cNvPr id="3093" name="未知"/>
            <p:cNvSpPr>
              <a:spLocks/>
            </p:cNvSpPr>
            <p:nvPr/>
          </p:nvSpPr>
          <p:spPr bwMode="auto">
            <a:xfrm>
              <a:off x="495" y="0"/>
              <a:ext cx="447" cy="738"/>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C0C0C0"/>
            </a:solidFill>
            <a:ln w="9525">
              <a:noFill/>
              <a:round/>
              <a:headEnd/>
              <a:tailEnd/>
            </a:ln>
          </p:spPr>
          <p:txBody>
            <a:bodyPr/>
            <a:lstStyle/>
            <a:p>
              <a:pPr>
                <a:defRPr/>
              </a:pPr>
              <a:endParaRPr lang="zh-CN" altLang="en-US"/>
            </a:p>
          </p:txBody>
        </p:sp>
        <p:sp>
          <p:nvSpPr>
            <p:cNvPr id="3094" name="未知"/>
            <p:cNvSpPr>
              <a:spLocks noEditPoints="1"/>
            </p:cNvSpPr>
            <p:nvPr/>
          </p:nvSpPr>
          <p:spPr bwMode="auto">
            <a:xfrm>
              <a:off x="12" y="90"/>
              <a:ext cx="435" cy="422"/>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C0C0C0"/>
            </a:solidFill>
            <a:ln w="9525">
              <a:noFill/>
              <a:round/>
              <a:headEnd/>
              <a:tailEnd/>
            </a:ln>
          </p:spPr>
          <p:txBody>
            <a:bodyPr/>
            <a:lstStyle/>
            <a:p>
              <a:pPr>
                <a:defRPr/>
              </a:pPr>
              <a:endParaRPr lang="zh-CN" altLang="en-US"/>
            </a:p>
          </p:txBody>
        </p:sp>
        <p:sp>
          <p:nvSpPr>
            <p:cNvPr id="3095" name="未知"/>
            <p:cNvSpPr>
              <a:spLocks/>
            </p:cNvSpPr>
            <p:nvPr/>
          </p:nvSpPr>
          <p:spPr bwMode="auto">
            <a:xfrm>
              <a:off x="0" y="546"/>
              <a:ext cx="458" cy="108"/>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C0C0C0"/>
            </a:solidFill>
            <a:ln w="9525">
              <a:noFill/>
              <a:round/>
              <a:headEnd/>
              <a:tailEnd/>
            </a:ln>
          </p:spPr>
          <p:txBody>
            <a:bodyPr/>
            <a:lstStyle/>
            <a:p>
              <a:pPr>
                <a:defRPr/>
              </a:pPr>
              <a:endParaRPr lang="zh-CN" altLang="en-US"/>
            </a:p>
          </p:txBody>
        </p:sp>
      </p:grpSp>
    </p:spTree>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xStyles>
    <p:titleStyle>
      <a:lvl1pPr algn="l" defTabSz="798791" rtl="0" eaLnBrk="0" fontAlgn="base" hangingPunct="0">
        <a:spcBef>
          <a:spcPct val="0"/>
        </a:spcBef>
        <a:spcAft>
          <a:spcPct val="0"/>
        </a:spcAft>
        <a:defRPr sz="3400">
          <a:solidFill>
            <a:srgbClr val="990000"/>
          </a:solidFill>
          <a:latin typeface="+mj-lt"/>
          <a:ea typeface="+mj-ea"/>
          <a:cs typeface="+mj-cs"/>
        </a:defRPr>
      </a:lvl1pPr>
      <a:lvl2pPr algn="l" defTabSz="798791" rtl="0" eaLnBrk="0" fontAlgn="base" hangingPunct="0">
        <a:spcBef>
          <a:spcPct val="0"/>
        </a:spcBef>
        <a:spcAft>
          <a:spcPct val="0"/>
        </a:spcAft>
        <a:defRPr sz="3400">
          <a:solidFill>
            <a:srgbClr val="990000"/>
          </a:solidFill>
          <a:latin typeface="Arial" pitchFamily="34" charset="0"/>
          <a:ea typeface="黑体" pitchFamily="2" charset="-122"/>
        </a:defRPr>
      </a:lvl2pPr>
      <a:lvl3pPr algn="l" defTabSz="798791" rtl="0" eaLnBrk="0" fontAlgn="base" hangingPunct="0">
        <a:spcBef>
          <a:spcPct val="0"/>
        </a:spcBef>
        <a:spcAft>
          <a:spcPct val="0"/>
        </a:spcAft>
        <a:defRPr sz="3400">
          <a:solidFill>
            <a:srgbClr val="990000"/>
          </a:solidFill>
          <a:latin typeface="Arial" pitchFamily="34" charset="0"/>
          <a:ea typeface="黑体" pitchFamily="2" charset="-122"/>
        </a:defRPr>
      </a:lvl3pPr>
      <a:lvl4pPr algn="l" defTabSz="798791" rtl="0" eaLnBrk="0" fontAlgn="base" hangingPunct="0">
        <a:spcBef>
          <a:spcPct val="0"/>
        </a:spcBef>
        <a:spcAft>
          <a:spcPct val="0"/>
        </a:spcAft>
        <a:defRPr sz="3400">
          <a:solidFill>
            <a:srgbClr val="990000"/>
          </a:solidFill>
          <a:latin typeface="Arial" pitchFamily="34" charset="0"/>
          <a:ea typeface="黑体" pitchFamily="2" charset="-122"/>
        </a:defRPr>
      </a:lvl4pPr>
      <a:lvl5pPr algn="l" defTabSz="798791" rtl="0" eaLnBrk="0" fontAlgn="base" hangingPunct="0">
        <a:spcBef>
          <a:spcPct val="0"/>
        </a:spcBef>
        <a:spcAft>
          <a:spcPct val="0"/>
        </a:spcAft>
        <a:defRPr sz="3400">
          <a:solidFill>
            <a:srgbClr val="990000"/>
          </a:solidFill>
          <a:latin typeface="Arial" pitchFamily="34" charset="0"/>
          <a:ea typeface="黑体" pitchFamily="2" charset="-122"/>
        </a:defRPr>
      </a:lvl5pPr>
      <a:lvl6pPr marL="455541" algn="l" defTabSz="798791" rtl="0" fontAlgn="base">
        <a:spcBef>
          <a:spcPct val="0"/>
        </a:spcBef>
        <a:spcAft>
          <a:spcPct val="0"/>
        </a:spcAft>
        <a:defRPr sz="3400">
          <a:solidFill>
            <a:srgbClr val="990000"/>
          </a:solidFill>
          <a:latin typeface="Arial" pitchFamily="34" charset="0"/>
          <a:ea typeface="黑体" pitchFamily="2" charset="-122"/>
        </a:defRPr>
      </a:lvl6pPr>
      <a:lvl7pPr marL="911085" algn="l" defTabSz="798791" rtl="0" fontAlgn="base">
        <a:spcBef>
          <a:spcPct val="0"/>
        </a:spcBef>
        <a:spcAft>
          <a:spcPct val="0"/>
        </a:spcAft>
        <a:defRPr sz="3400">
          <a:solidFill>
            <a:srgbClr val="990000"/>
          </a:solidFill>
          <a:latin typeface="Arial" pitchFamily="34" charset="0"/>
          <a:ea typeface="黑体" pitchFamily="2" charset="-122"/>
        </a:defRPr>
      </a:lvl7pPr>
      <a:lvl8pPr marL="1366623" algn="l" defTabSz="798791" rtl="0" fontAlgn="base">
        <a:spcBef>
          <a:spcPct val="0"/>
        </a:spcBef>
        <a:spcAft>
          <a:spcPct val="0"/>
        </a:spcAft>
        <a:defRPr sz="3400">
          <a:solidFill>
            <a:srgbClr val="990000"/>
          </a:solidFill>
          <a:latin typeface="Arial" pitchFamily="34" charset="0"/>
          <a:ea typeface="黑体" pitchFamily="2" charset="-122"/>
        </a:defRPr>
      </a:lvl8pPr>
      <a:lvl9pPr marL="1822167" algn="l" defTabSz="798791" rtl="0" fontAlgn="base">
        <a:spcBef>
          <a:spcPct val="0"/>
        </a:spcBef>
        <a:spcAft>
          <a:spcPct val="0"/>
        </a:spcAft>
        <a:defRPr sz="3400">
          <a:solidFill>
            <a:srgbClr val="990000"/>
          </a:solidFill>
          <a:latin typeface="Arial" pitchFamily="34" charset="0"/>
          <a:ea typeface="黑体" pitchFamily="2" charset="-122"/>
        </a:defRPr>
      </a:lvl9pPr>
    </p:titleStyle>
    <p:bodyStyle>
      <a:lvl1pPr marL="298950" indent="-298950" algn="l" defTabSz="798791" rtl="0" eaLnBrk="0" fontAlgn="base" hangingPunct="0">
        <a:lnSpc>
          <a:spcPct val="140000"/>
        </a:lnSpc>
        <a:spcBef>
          <a:spcPct val="0"/>
        </a:spcBef>
        <a:spcAft>
          <a:spcPct val="0"/>
        </a:spcAft>
        <a:buChar char="•"/>
        <a:defRPr sz="2600" b="1">
          <a:solidFill>
            <a:schemeClr val="tx1"/>
          </a:solidFill>
          <a:latin typeface="+mn-lt"/>
          <a:ea typeface="+mn-ea"/>
          <a:cs typeface="+mn-cs"/>
        </a:defRPr>
      </a:lvl1pPr>
      <a:lvl2pPr marL="650100" indent="-249912" algn="l" defTabSz="798791" rtl="0" eaLnBrk="0" fontAlgn="base" hangingPunct="0">
        <a:lnSpc>
          <a:spcPct val="140000"/>
        </a:lnSpc>
        <a:spcBef>
          <a:spcPct val="0"/>
        </a:spcBef>
        <a:spcAft>
          <a:spcPct val="0"/>
        </a:spcAft>
        <a:buSzPct val="50000"/>
        <a:buFont typeface="Wingdings" pitchFamily="2" charset="2"/>
        <a:buChar char="p"/>
        <a:defRPr sz="2500">
          <a:solidFill>
            <a:schemeClr val="tx1"/>
          </a:solidFill>
          <a:latin typeface="+mn-lt"/>
          <a:ea typeface="+mn-ea"/>
        </a:defRPr>
      </a:lvl2pPr>
      <a:lvl3pPr marL="999655" indent="-200882" algn="l" defTabSz="798791" rtl="0" eaLnBrk="0" fontAlgn="base" hangingPunct="0">
        <a:lnSpc>
          <a:spcPct val="140000"/>
        </a:lnSpc>
        <a:spcBef>
          <a:spcPct val="0"/>
        </a:spcBef>
        <a:spcAft>
          <a:spcPct val="0"/>
        </a:spcAft>
        <a:buSzPct val="50000"/>
        <a:buFont typeface="Wingdings" pitchFamily="2" charset="2"/>
        <a:buChar char="n"/>
        <a:defRPr sz="2400">
          <a:solidFill>
            <a:schemeClr val="tx1"/>
          </a:solidFill>
          <a:latin typeface="+mn-lt"/>
          <a:ea typeface="+mn-ea"/>
        </a:defRPr>
      </a:lvl3pPr>
      <a:lvl4pPr marL="1398260" indent="-200882" algn="l" defTabSz="798791" rtl="0" eaLnBrk="0" fontAlgn="base" hangingPunct="0">
        <a:lnSpc>
          <a:spcPct val="140000"/>
        </a:lnSpc>
        <a:spcBef>
          <a:spcPct val="0"/>
        </a:spcBef>
        <a:spcAft>
          <a:spcPct val="0"/>
        </a:spcAft>
        <a:buFont typeface="Arial" charset="0"/>
        <a:buChar char="–"/>
        <a:defRPr sz="2000">
          <a:solidFill>
            <a:schemeClr val="tx1"/>
          </a:solidFill>
          <a:latin typeface="+mn-lt"/>
          <a:ea typeface="+mn-ea"/>
        </a:defRPr>
      </a:lvl4pPr>
      <a:lvl5pPr marL="1796861" indent="-199298" algn="l" defTabSz="798791" rtl="0" eaLnBrk="0" fontAlgn="base" hangingPunct="0">
        <a:lnSpc>
          <a:spcPct val="140000"/>
        </a:lnSpc>
        <a:spcBef>
          <a:spcPct val="0"/>
        </a:spcBef>
        <a:spcAft>
          <a:spcPct val="0"/>
        </a:spcAft>
        <a:buFont typeface="Arial" charset="0"/>
        <a:buChar char="~"/>
        <a:defRPr sz="1900">
          <a:solidFill>
            <a:schemeClr val="tx1"/>
          </a:solidFill>
          <a:latin typeface="+mn-lt"/>
          <a:ea typeface="+mn-ea"/>
        </a:defRPr>
      </a:lvl5pPr>
      <a:lvl6pPr marL="2252405"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6pPr>
      <a:lvl7pPr marL="2707947"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7pPr>
      <a:lvl8pPr marL="3163487"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8pPr>
      <a:lvl9pPr marL="3619031" indent="-199298" algn="l" defTabSz="798791" rtl="0" fontAlgn="base">
        <a:lnSpc>
          <a:spcPct val="140000"/>
        </a:lnSpc>
        <a:spcBef>
          <a:spcPct val="0"/>
        </a:spcBef>
        <a:spcAft>
          <a:spcPct val="0"/>
        </a:spcAft>
        <a:buFont typeface="Arial" pitchFamily="34" charset="0"/>
        <a:buChar char="~"/>
        <a:defRPr sz="1900">
          <a:solidFill>
            <a:schemeClr val="tx1"/>
          </a:solidFill>
          <a:latin typeface="+mn-lt"/>
          <a:ea typeface="+mn-ea"/>
        </a:defRPr>
      </a:lvl9pPr>
    </p:bodyStyle>
    <p:otherStyle>
      <a:defPPr>
        <a:defRPr lang="zh-CN"/>
      </a:defPPr>
      <a:lvl1pPr marL="0" algn="l" defTabSz="911085" rtl="0" eaLnBrk="1" latinLnBrk="0" hangingPunct="1">
        <a:defRPr sz="1800" kern="1200">
          <a:solidFill>
            <a:schemeClr val="tx1"/>
          </a:solidFill>
          <a:latin typeface="+mn-lt"/>
          <a:ea typeface="+mn-ea"/>
          <a:cs typeface="+mn-cs"/>
        </a:defRPr>
      </a:lvl1pPr>
      <a:lvl2pPr marL="455541" algn="l" defTabSz="911085" rtl="0" eaLnBrk="1" latinLnBrk="0" hangingPunct="1">
        <a:defRPr sz="1800" kern="1200">
          <a:solidFill>
            <a:schemeClr val="tx1"/>
          </a:solidFill>
          <a:latin typeface="+mn-lt"/>
          <a:ea typeface="+mn-ea"/>
          <a:cs typeface="+mn-cs"/>
        </a:defRPr>
      </a:lvl2pPr>
      <a:lvl3pPr marL="911085" algn="l" defTabSz="911085" rtl="0" eaLnBrk="1" latinLnBrk="0" hangingPunct="1">
        <a:defRPr sz="1800" kern="1200">
          <a:solidFill>
            <a:schemeClr val="tx1"/>
          </a:solidFill>
          <a:latin typeface="+mn-lt"/>
          <a:ea typeface="+mn-ea"/>
          <a:cs typeface="+mn-cs"/>
        </a:defRPr>
      </a:lvl3pPr>
      <a:lvl4pPr marL="1366623" algn="l" defTabSz="911085" rtl="0" eaLnBrk="1" latinLnBrk="0" hangingPunct="1">
        <a:defRPr sz="1800" kern="1200">
          <a:solidFill>
            <a:schemeClr val="tx1"/>
          </a:solidFill>
          <a:latin typeface="+mn-lt"/>
          <a:ea typeface="+mn-ea"/>
          <a:cs typeface="+mn-cs"/>
        </a:defRPr>
      </a:lvl4pPr>
      <a:lvl5pPr marL="1822167" algn="l" defTabSz="911085" rtl="0" eaLnBrk="1" latinLnBrk="0" hangingPunct="1">
        <a:defRPr sz="1800" kern="1200">
          <a:solidFill>
            <a:schemeClr val="tx1"/>
          </a:solidFill>
          <a:latin typeface="+mn-lt"/>
          <a:ea typeface="+mn-ea"/>
          <a:cs typeface="+mn-cs"/>
        </a:defRPr>
      </a:lvl5pPr>
      <a:lvl6pPr marL="2277712" algn="l" defTabSz="911085" rtl="0" eaLnBrk="1" latinLnBrk="0" hangingPunct="1">
        <a:defRPr sz="1800" kern="1200">
          <a:solidFill>
            <a:schemeClr val="tx1"/>
          </a:solidFill>
          <a:latin typeface="+mn-lt"/>
          <a:ea typeface="+mn-ea"/>
          <a:cs typeface="+mn-cs"/>
        </a:defRPr>
      </a:lvl6pPr>
      <a:lvl7pPr marL="2733252" algn="l" defTabSz="911085" rtl="0" eaLnBrk="1" latinLnBrk="0" hangingPunct="1">
        <a:defRPr sz="1800" kern="1200">
          <a:solidFill>
            <a:schemeClr val="tx1"/>
          </a:solidFill>
          <a:latin typeface="+mn-lt"/>
          <a:ea typeface="+mn-ea"/>
          <a:cs typeface="+mn-cs"/>
        </a:defRPr>
      </a:lvl7pPr>
      <a:lvl8pPr marL="3188794" algn="l" defTabSz="911085" rtl="0" eaLnBrk="1" latinLnBrk="0" hangingPunct="1">
        <a:defRPr sz="1800" kern="1200">
          <a:solidFill>
            <a:schemeClr val="tx1"/>
          </a:solidFill>
          <a:latin typeface="+mn-lt"/>
          <a:ea typeface="+mn-ea"/>
          <a:cs typeface="+mn-cs"/>
        </a:defRPr>
      </a:lvl8pPr>
      <a:lvl9pPr marL="3644336" algn="l" defTabSz="911085"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3" cstate="print">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4740" y="4237"/>
            <a:ext cx="9150350" cy="6858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030" tIns="51018" rIns="102030" bIns="51018" anchor="ctr"/>
          <a:lstStyle/>
          <a:p>
            <a:pPr algn="ctr" defTabSz="1020311" fontAlgn="auto">
              <a:spcBef>
                <a:spcPts val="0"/>
              </a:spcBef>
              <a:spcAft>
                <a:spcPts val="0"/>
              </a:spcAft>
              <a:defRPr/>
            </a:pPr>
            <a:endParaRPr lang="zh-CN" altLang="en-US" sz="1800" b="0" dirty="0">
              <a:solidFill>
                <a:prstClr val="white"/>
              </a:solidFill>
            </a:endParaRPr>
          </a:p>
        </p:txBody>
      </p:sp>
      <p:sp>
        <p:nvSpPr>
          <p:cNvPr id="10" name="矩形 9"/>
          <p:cNvSpPr/>
          <p:nvPr userDrawn="1"/>
        </p:nvSpPr>
        <p:spPr>
          <a:xfrm>
            <a:off x="-4762" y="4235"/>
            <a:ext cx="9144002" cy="6859588"/>
          </a:xfrm>
          <a:prstGeom prst="rect">
            <a:avLst/>
          </a:prstGeom>
          <a:blipFill dpi="0" rotWithShape="1">
            <a:blip r:embed="rId24" cstate="print">
              <a:duotone>
                <a:prstClr val="black"/>
                <a:schemeClr val="accent4">
                  <a:tint val="45000"/>
                  <a:satMod val="400000"/>
                </a:schemeClr>
              </a:duotone>
              <a:extLst>
                <a:ext uri="{BEBA8EAE-BF5A-486C-A8C5-ECC9F3942E4B}">
                  <a14:imgProps xmlns:a14="http://schemas.microsoft.com/office/drawing/2010/main" xmlns="">
                    <a14:imgLayer r:embed="rId26">
                      <a14:imgEffect>
                        <a14:brightnessContrast bright="40000"/>
                      </a14:imgEffect>
                    </a14:imgLayer>
                  </a14:imgProps>
                </a:ex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2043" tIns="51021" rIns="102043" bIns="51021" rtlCol="0" anchor="ctr"/>
          <a:lstStyle/>
          <a:p>
            <a:pPr algn="ctr" defTabSz="1018647"/>
            <a:endParaRPr lang="zh-CN" altLang="en-US" sz="1800" b="0" dirty="0">
              <a:solidFill>
                <a:prstClr val="white"/>
              </a:solidFill>
            </a:endParaRPr>
          </a:p>
        </p:txBody>
      </p:sp>
      <p:pic>
        <p:nvPicPr>
          <p:cNvPr id="4" name="图片 81"/>
          <p:cNvPicPr>
            <a:picLocks noChangeAspect="1"/>
          </p:cNvPicPr>
          <p:nvPr userDrawn="1"/>
        </p:nvPicPr>
        <p:blipFill>
          <a:blip r:embed="rId27" cstate="print"/>
          <a:srcRect/>
          <a:stretch>
            <a:fillRect/>
          </a:stretch>
        </p:blipFill>
        <p:spPr bwMode="auto">
          <a:xfrm>
            <a:off x="7748964" y="6352074"/>
            <a:ext cx="1042354" cy="43386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5" r:id="rId10"/>
    <p:sldLayoutId id="2147484086" r:id="rId11"/>
    <p:sldLayoutId id="2147484087" r:id="rId12"/>
    <p:sldLayoutId id="2147484088" r:id="rId13"/>
    <p:sldLayoutId id="2147484089" r:id="rId14"/>
    <p:sldLayoutId id="2147484090" r:id="rId15"/>
    <p:sldLayoutId id="2147484091" r:id="rId16"/>
    <p:sldLayoutId id="2147484092" r:id="rId17"/>
    <p:sldLayoutId id="2147484093" r:id="rId18"/>
    <p:sldLayoutId id="2147484094" r:id="rId19"/>
    <p:sldLayoutId id="2147484095" r:id="rId20"/>
    <p:sldLayoutId id="2147484096" r:id="rId21"/>
  </p:sldLayoutIdLst>
  <p:transition spd="slow"/>
  <p:timing>
    <p:tnLst>
      <p:par>
        <p:cTn id="1" dur="indefinite" restart="never" nodeType="tmRoot"/>
      </p:par>
    </p:tnLst>
  </p:timing>
  <p:hf sldNum="0" hdr="0" ftr="0"/>
  <p:txStyles>
    <p:titleStyle>
      <a:lvl1pPr algn="ctr" defTabSz="1018647" rtl="0" fontAlgn="base">
        <a:spcBef>
          <a:spcPct val="0"/>
        </a:spcBef>
        <a:spcAft>
          <a:spcPct val="0"/>
        </a:spcAft>
        <a:defRPr sz="4800" kern="1200">
          <a:solidFill>
            <a:schemeClr val="tx1"/>
          </a:solidFill>
          <a:latin typeface="+mj-lt"/>
          <a:ea typeface="+mj-ea"/>
          <a:cs typeface="+mj-cs"/>
        </a:defRPr>
      </a:lvl1pPr>
      <a:lvl2pPr algn="ctr" defTabSz="1018647" rtl="0" fontAlgn="base">
        <a:spcBef>
          <a:spcPct val="0"/>
        </a:spcBef>
        <a:spcAft>
          <a:spcPct val="0"/>
        </a:spcAft>
        <a:defRPr sz="4800">
          <a:solidFill>
            <a:schemeClr val="tx1"/>
          </a:solidFill>
          <a:latin typeface="Calibri" pitchFamily="34" charset="0"/>
          <a:ea typeface="宋体" pitchFamily="2" charset="-122"/>
        </a:defRPr>
      </a:lvl2pPr>
      <a:lvl3pPr algn="ctr" defTabSz="1018647" rtl="0" fontAlgn="base">
        <a:spcBef>
          <a:spcPct val="0"/>
        </a:spcBef>
        <a:spcAft>
          <a:spcPct val="0"/>
        </a:spcAft>
        <a:defRPr sz="4800">
          <a:solidFill>
            <a:schemeClr val="tx1"/>
          </a:solidFill>
          <a:latin typeface="Calibri" pitchFamily="34" charset="0"/>
          <a:ea typeface="宋体" pitchFamily="2" charset="-122"/>
        </a:defRPr>
      </a:lvl3pPr>
      <a:lvl4pPr algn="ctr" defTabSz="1018647" rtl="0" fontAlgn="base">
        <a:spcBef>
          <a:spcPct val="0"/>
        </a:spcBef>
        <a:spcAft>
          <a:spcPct val="0"/>
        </a:spcAft>
        <a:defRPr sz="4800">
          <a:solidFill>
            <a:schemeClr val="tx1"/>
          </a:solidFill>
          <a:latin typeface="Calibri" pitchFamily="34" charset="0"/>
          <a:ea typeface="宋体" pitchFamily="2" charset="-122"/>
        </a:defRPr>
      </a:lvl4pPr>
      <a:lvl5pPr algn="ctr" defTabSz="1018647" rtl="0" fontAlgn="base">
        <a:spcBef>
          <a:spcPct val="0"/>
        </a:spcBef>
        <a:spcAft>
          <a:spcPct val="0"/>
        </a:spcAft>
        <a:defRPr sz="4800">
          <a:solidFill>
            <a:schemeClr val="tx1"/>
          </a:solidFill>
          <a:latin typeface="Calibri" pitchFamily="34" charset="0"/>
          <a:ea typeface="宋体" pitchFamily="2" charset="-122"/>
        </a:defRPr>
      </a:lvl5pPr>
      <a:lvl6pPr marL="510207" algn="ctr" defTabSz="1018647" rtl="0" fontAlgn="base">
        <a:spcBef>
          <a:spcPct val="0"/>
        </a:spcBef>
        <a:spcAft>
          <a:spcPct val="0"/>
        </a:spcAft>
        <a:defRPr sz="4800">
          <a:solidFill>
            <a:schemeClr val="tx1"/>
          </a:solidFill>
          <a:latin typeface="Calibri" pitchFamily="34" charset="0"/>
          <a:ea typeface="宋体" pitchFamily="2" charset="-122"/>
        </a:defRPr>
      </a:lvl6pPr>
      <a:lvl7pPr marL="1020413" algn="ctr" defTabSz="1018647" rtl="0" fontAlgn="base">
        <a:spcBef>
          <a:spcPct val="0"/>
        </a:spcBef>
        <a:spcAft>
          <a:spcPct val="0"/>
        </a:spcAft>
        <a:defRPr sz="4800">
          <a:solidFill>
            <a:schemeClr val="tx1"/>
          </a:solidFill>
          <a:latin typeface="Calibri" pitchFamily="34" charset="0"/>
          <a:ea typeface="宋体" pitchFamily="2" charset="-122"/>
        </a:defRPr>
      </a:lvl7pPr>
      <a:lvl8pPr marL="1530622" algn="ctr" defTabSz="1018647" rtl="0" fontAlgn="base">
        <a:spcBef>
          <a:spcPct val="0"/>
        </a:spcBef>
        <a:spcAft>
          <a:spcPct val="0"/>
        </a:spcAft>
        <a:defRPr sz="4800">
          <a:solidFill>
            <a:schemeClr val="tx1"/>
          </a:solidFill>
          <a:latin typeface="Calibri" pitchFamily="34" charset="0"/>
          <a:ea typeface="宋体" pitchFamily="2" charset="-122"/>
        </a:defRPr>
      </a:lvl8pPr>
      <a:lvl9pPr marL="2040826" algn="ctr" defTabSz="1018647" rtl="0" fontAlgn="base">
        <a:spcBef>
          <a:spcPct val="0"/>
        </a:spcBef>
        <a:spcAft>
          <a:spcPct val="0"/>
        </a:spcAft>
        <a:defRPr sz="4800">
          <a:solidFill>
            <a:schemeClr val="tx1"/>
          </a:solidFill>
          <a:latin typeface="Calibri" pitchFamily="34" charset="0"/>
          <a:ea typeface="宋体" pitchFamily="2" charset="-122"/>
        </a:defRPr>
      </a:lvl9pPr>
    </p:titleStyle>
    <p:bodyStyle>
      <a:lvl1pPr marL="380885" indent="-380885" algn="l" defTabSz="1018647" rtl="0" fontAlgn="base">
        <a:spcBef>
          <a:spcPct val="20000"/>
        </a:spcBef>
        <a:spcAft>
          <a:spcPct val="0"/>
        </a:spcAft>
        <a:buFont typeface="Arial" pitchFamily="34" charset="0"/>
        <a:buChar char="•"/>
        <a:defRPr sz="3600" kern="1200">
          <a:solidFill>
            <a:schemeClr val="tx1"/>
          </a:solidFill>
          <a:latin typeface="+mn-lt"/>
          <a:ea typeface="+mn-ea"/>
          <a:cs typeface="+mn-cs"/>
        </a:defRPr>
      </a:lvl1pPr>
      <a:lvl2pPr marL="827316" indent="-317109" algn="l" defTabSz="1018647" rtl="0" fontAlgn="base">
        <a:spcBef>
          <a:spcPct val="20000"/>
        </a:spcBef>
        <a:spcAft>
          <a:spcPct val="0"/>
        </a:spcAft>
        <a:buFont typeface="Arial" pitchFamily="34" charset="0"/>
        <a:buChar char="–"/>
        <a:defRPr sz="3100" kern="1200">
          <a:solidFill>
            <a:schemeClr val="tx1"/>
          </a:solidFill>
          <a:latin typeface="+mn-lt"/>
          <a:ea typeface="+mn-ea"/>
          <a:cs typeface="+mn-cs"/>
        </a:defRPr>
      </a:lvl2pPr>
      <a:lvl3pPr marL="1273759" indent="-253332" algn="l" defTabSz="1018647" rtl="0" fontAlgn="base">
        <a:spcBef>
          <a:spcPct val="20000"/>
        </a:spcBef>
        <a:spcAft>
          <a:spcPct val="0"/>
        </a:spcAft>
        <a:buFont typeface="Arial" pitchFamily="34" charset="0"/>
        <a:buChar char="•"/>
        <a:defRPr sz="2700" kern="1200">
          <a:solidFill>
            <a:schemeClr val="tx1"/>
          </a:solidFill>
          <a:latin typeface="+mn-lt"/>
          <a:ea typeface="+mn-ea"/>
          <a:cs typeface="+mn-cs"/>
        </a:defRPr>
      </a:lvl3pPr>
      <a:lvl4pPr marL="1783955" indent="-253332" algn="l" defTabSz="1018647" rtl="0" fontAlgn="base">
        <a:spcBef>
          <a:spcPct val="20000"/>
        </a:spcBef>
        <a:spcAft>
          <a:spcPct val="0"/>
        </a:spcAft>
        <a:buFont typeface="Arial" pitchFamily="34" charset="0"/>
        <a:buChar char="–"/>
        <a:defRPr sz="2200" kern="1200">
          <a:solidFill>
            <a:schemeClr val="tx1"/>
          </a:solidFill>
          <a:latin typeface="+mn-lt"/>
          <a:ea typeface="+mn-ea"/>
          <a:cs typeface="+mn-cs"/>
        </a:defRPr>
      </a:lvl4pPr>
      <a:lvl5pPr marL="2294163" indent="-253332" algn="l" defTabSz="1018647" rtl="0" fontAlgn="base">
        <a:spcBef>
          <a:spcPct val="20000"/>
        </a:spcBef>
        <a:spcAft>
          <a:spcPct val="0"/>
        </a:spcAft>
        <a:buFont typeface="Arial" pitchFamily="34" charset="0"/>
        <a:buChar char="»"/>
        <a:defRPr sz="2200" kern="1200">
          <a:solidFill>
            <a:schemeClr val="tx1"/>
          </a:solidFill>
          <a:latin typeface="+mn-lt"/>
          <a:ea typeface="+mn-ea"/>
          <a:cs typeface="+mn-cs"/>
        </a:defRPr>
      </a:lvl5pPr>
      <a:lvl6pPr marL="2805857"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6015"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6173"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6324" indent="-255080" algn="l" defTabSz="1020311"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20311" rtl="0" eaLnBrk="1" latinLnBrk="0" hangingPunct="1">
        <a:defRPr sz="2000" kern="1200">
          <a:solidFill>
            <a:schemeClr val="tx1"/>
          </a:solidFill>
          <a:latin typeface="+mn-lt"/>
          <a:ea typeface="+mn-ea"/>
          <a:cs typeface="+mn-cs"/>
        </a:defRPr>
      </a:lvl1pPr>
      <a:lvl2pPr marL="510157" algn="l" defTabSz="1020311" rtl="0" eaLnBrk="1" latinLnBrk="0" hangingPunct="1">
        <a:defRPr sz="2000" kern="1200">
          <a:solidFill>
            <a:schemeClr val="tx1"/>
          </a:solidFill>
          <a:latin typeface="+mn-lt"/>
          <a:ea typeface="+mn-ea"/>
          <a:cs typeface="+mn-cs"/>
        </a:defRPr>
      </a:lvl2pPr>
      <a:lvl3pPr marL="1020311" algn="l" defTabSz="1020311" rtl="0" eaLnBrk="1" latinLnBrk="0" hangingPunct="1">
        <a:defRPr sz="2000" kern="1200">
          <a:solidFill>
            <a:schemeClr val="tx1"/>
          </a:solidFill>
          <a:latin typeface="+mn-lt"/>
          <a:ea typeface="+mn-ea"/>
          <a:cs typeface="+mn-cs"/>
        </a:defRPr>
      </a:lvl3pPr>
      <a:lvl4pPr marL="1530471" algn="l" defTabSz="1020311" rtl="0" eaLnBrk="1" latinLnBrk="0" hangingPunct="1">
        <a:defRPr sz="2000" kern="1200">
          <a:solidFill>
            <a:schemeClr val="tx1"/>
          </a:solidFill>
          <a:latin typeface="+mn-lt"/>
          <a:ea typeface="+mn-ea"/>
          <a:cs typeface="+mn-cs"/>
        </a:defRPr>
      </a:lvl4pPr>
      <a:lvl5pPr marL="2040623" algn="l" defTabSz="1020311" rtl="0" eaLnBrk="1" latinLnBrk="0" hangingPunct="1">
        <a:defRPr sz="2000" kern="1200">
          <a:solidFill>
            <a:schemeClr val="tx1"/>
          </a:solidFill>
          <a:latin typeface="+mn-lt"/>
          <a:ea typeface="+mn-ea"/>
          <a:cs typeface="+mn-cs"/>
        </a:defRPr>
      </a:lvl5pPr>
      <a:lvl6pPr marL="2550781" algn="l" defTabSz="1020311" rtl="0" eaLnBrk="1" latinLnBrk="0" hangingPunct="1">
        <a:defRPr sz="2000" kern="1200">
          <a:solidFill>
            <a:schemeClr val="tx1"/>
          </a:solidFill>
          <a:latin typeface="+mn-lt"/>
          <a:ea typeface="+mn-ea"/>
          <a:cs typeface="+mn-cs"/>
        </a:defRPr>
      </a:lvl6pPr>
      <a:lvl7pPr marL="3060933" algn="l" defTabSz="1020311" rtl="0" eaLnBrk="1" latinLnBrk="0" hangingPunct="1">
        <a:defRPr sz="2000" kern="1200">
          <a:solidFill>
            <a:schemeClr val="tx1"/>
          </a:solidFill>
          <a:latin typeface="+mn-lt"/>
          <a:ea typeface="+mn-ea"/>
          <a:cs typeface="+mn-cs"/>
        </a:defRPr>
      </a:lvl7pPr>
      <a:lvl8pPr marL="3571094" algn="l" defTabSz="1020311" rtl="0" eaLnBrk="1" latinLnBrk="0" hangingPunct="1">
        <a:defRPr sz="2000" kern="1200">
          <a:solidFill>
            <a:schemeClr val="tx1"/>
          </a:solidFill>
          <a:latin typeface="+mn-lt"/>
          <a:ea typeface="+mn-ea"/>
          <a:cs typeface="+mn-cs"/>
        </a:defRPr>
      </a:lvl8pPr>
      <a:lvl9pPr marL="4081250" algn="l" defTabSz="1020311" rtl="0" eaLnBrk="1" latinLnBrk="0" hangingPunct="1">
        <a:defRPr sz="20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4741" y="4237"/>
            <a:ext cx="9150350" cy="6858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051" tIns="51027" rIns="102051" bIns="51027" anchor="ctr"/>
          <a:lstStyle/>
          <a:p>
            <a:pPr algn="ctr" defTabSz="1020491" fontAlgn="auto">
              <a:spcBef>
                <a:spcPts val="0"/>
              </a:spcBef>
              <a:spcAft>
                <a:spcPts val="0"/>
              </a:spcAft>
              <a:defRPr/>
            </a:pPr>
            <a:endParaRPr lang="zh-CN" altLang="en-US" sz="1800" b="0" dirty="0">
              <a:solidFill>
                <a:prstClr val="white"/>
              </a:solidFill>
            </a:endParaRPr>
          </a:p>
        </p:txBody>
      </p:sp>
      <p:sp>
        <p:nvSpPr>
          <p:cNvPr id="10" name="矩形 9"/>
          <p:cNvSpPr/>
          <p:nvPr userDrawn="1"/>
        </p:nvSpPr>
        <p:spPr>
          <a:xfrm>
            <a:off x="-4762" y="4235"/>
            <a:ext cx="9144002" cy="6859588"/>
          </a:xfrm>
          <a:prstGeom prst="rect">
            <a:avLst/>
          </a:prstGeom>
          <a:blipFill dpi="0" rotWithShape="1">
            <a:blip r:embed="rId14" cstate="print">
              <a:duotone>
                <a:prstClr val="black"/>
                <a:schemeClr val="accent4">
                  <a:tint val="45000"/>
                  <a:satMod val="400000"/>
                </a:schemeClr>
              </a:duotone>
              <a:extLst>
                <a:ext uri="{BEBA8EAE-BF5A-486C-A8C5-ECC9F3942E4B}">
                  <a14:imgProps xmlns:a14="http://schemas.microsoft.com/office/drawing/2010/main" xmlns="">
                    <a14:imgLayer r:embed="rId26">
                      <a14:imgEffect>
                        <a14:brightnessContrast bright="40000"/>
                      </a14:imgEffect>
                    </a14:imgLayer>
                  </a14:imgProps>
                </a:ex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2058" tIns="51031" rIns="102058" bIns="51031" rtlCol="0" anchor="ctr"/>
          <a:lstStyle/>
          <a:p>
            <a:pPr algn="ctr" defTabSz="1018826"/>
            <a:endParaRPr lang="zh-CN" altLang="en-US" sz="1800" b="0" dirty="0">
              <a:solidFill>
                <a:prstClr val="white"/>
              </a:solidFill>
            </a:endParaRPr>
          </a:p>
        </p:txBody>
      </p:sp>
      <p:pic>
        <p:nvPicPr>
          <p:cNvPr id="4" name="图片 81"/>
          <p:cNvPicPr>
            <a:picLocks noChangeAspect="1"/>
          </p:cNvPicPr>
          <p:nvPr userDrawn="1"/>
        </p:nvPicPr>
        <p:blipFill>
          <a:blip r:embed="rId27" cstate="print"/>
          <a:srcRect/>
          <a:stretch>
            <a:fillRect/>
          </a:stretch>
        </p:blipFill>
        <p:spPr bwMode="auto">
          <a:xfrm>
            <a:off x="7748963" y="6352073"/>
            <a:ext cx="1042354" cy="43386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098" r:id="rId1"/>
    <p:sldLayoutId id="2147484102" r:id="rId2"/>
    <p:sldLayoutId id="2147484105" r:id="rId3"/>
    <p:sldLayoutId id="2147484106" r:id="rId4"/>
    <p:sldLayoutId id="2147484110" r:id="rId5"/>
    <p:sldLayoutId id="2147484111" r:id="rId6"/>
    <p:sldLayoutId id="2147484112" r:id="rId7"/>
    <p:sldLayoutId id="2147484113" r:id="rId8"/>
    <p:sldLayoutId id="2147484114" r:id="rId9"/>
    <p:sldLayoutId id="2147484115" r:id="rId10"/>
    <p:sldLayoutId id="2147484116" r:id="rId11"/>
  </p:sldLayoutIdLst>
  <p:transition spd="slow"/>
  <p:timing>
    <p:tnLst>
      <p:par>
        <p:cTn id="1" dur="indefinite" restart="never" nodeType="tmRoot"/>
      </p:par>
    </p:tnLst>
  </p:timing>
  <p:hf sldNum="0" hdr="0" ftr="0"/>
  <p:txStyles>
    <p:titleStyle>
      <a:lvl1pPr algn="ctr" defTabSz="1018826" rtl="0" fontAlgn="base">
        <a:spcBef>
          <a:spcPct val="0"/>
        </a:spcBef>
        <a:spcAft>
          <a:spcPct val="0"/>
        </a:spcAft>
        <a:defRPr sz="4800" kern="1200">
          <a:solidFill>
            <a:schemeClr val="tx1"/>
          </a:solidFill>
          <a:latin typeface="+mj-lt"/>
          <a:ea typeface="+mj-ea"/>
          <a:cs typeface="+mj-cs"/>
        </a:defRPr>
      </a:lvl1pPr>
      <a:lvl2pPr algn="ctr" defTabSz="1018826" rtl="0" fontAlgn="base">
        <a:spcBef>
          <a:spcPct val="0"/>
        </a:spcBef>
        <a:spcAft>
          <a:spcPct val="0"/>
        </a:spcAft>
        <a:defRPr sz="4800">
          <a:solidFill>
            <a:schemeClr val="tx1"/>
          </a:solidFill>
          <a:latin typeface="Calibri" pitchFamily="34" charset="0"/>
          <a:ea typeface="宋体" pitchFamily="2" charset="-122"/>
        </a:defRPr>
      </a:lvl2pPr>
      <a:lvl3pPr algn="ctr" defTabSz="1018826" rtl="0" fontAlgn="base">
        <a:spcBef>
          <a:spcPct val="0"/>
        </a:spcBef>
        <a:spcAft>
          <a:spcPct val="0"/>
        </a:spcAft>
        <a:defRPr sz="4800">
          <a:solidFill>
            <a:schemeClr val="tx1"/>
          </a:solidFill>
          <a:latin typeface="Calibri" pitchFamily="34" charset="0"/>
          <a:ea typeface="宋体" pitchFamily="2" charset="-122"/>
        </a:defRPr>
      </a:lvl3pPr>
      <a:lvl4pPr algn="ctr" defTabSz="1018826" rtl="0" fontAlgn="base">
        <a:spcBef>
          <a:spcPct val="0"/>
        </a:spcBef>
        <a:spcAft>
          <a:spcPct val="0"/>
        </a:spcAft>
        <a:defRPr sz="4800">
          <a:solidFill>
            <a:schemeClr val="tx1"/>
          </a:solidFill>
          <a:latin typeface="Calibri" pitchFamily="34" charset="0"/>
          <a:ea typeface="宋体" pitchFamily="2" charset="-122"/>
        </a:defRPr>
      </a:lvl4pPr>
      <a:lvl5pPr algn="ctr" defTabSz="1018826" rtl="0" fontAlgn="base">
        <a:spcBef>
          <a:spcPct val="0"/>
        </a:spcBef>
        <a:spcAft>
          <a:spcPct val="0"/>
        </a:spcAft>
        <a:defRPr sz="4800">
          <a:solidFill>
            <a:schemeClr val="tx1"/>
          </a:solidFill>
          <a:latin typeface="Calibri" pitchFamily="34" charset="0"/>
          <a:ea typeface="宋体" pitchFamily="2" charset="-122"/>
        </a:defRPr>
      </a:lvl5pPr>
      <a:lvl6pPr marL="510297" algn="ctr" defTabSz="1018826" rtl="0" fontAlgn="base">
        <a:spcBef>
          <a:spcPct val="0"/>
        </a:spcBef>
        <a:spcAft>
          <a:spcPct val="0"/>
        </a:spcAft>
        <a:defRPr sz="4800">
          <a:solidFill>
            <a:schemeClr val="tx1"/>
          </a:solidFill>
          <a:latin typeface="Calibri" pitchFamily="34" charset="0"/>
          <a:ea typeface="宋体" pitchFamily="2" charset="-122"/>
        </a:defRPr>
      </a:lvl6pPr>
      <a:lvl7pPr marL="1020594" algn="ctr" defTabSz="1018826" rtl="0" fontAlgn="base">
        <a:spcBef>
          <a:spcPct val="0"/>
        </a:spcBef>
        <a:spcAft>
          <a:spcPct val="0"/>
        </a:spcAft>
        <a:defRPr sz="4800">
          <a:solidFill>
            <a:schemeClr val="tx1"/>
          </a:solidFill>
          <a:latin typeface="Calibri" pitchFamily="34" charset="0"/>
          <a:ea typeface="宋体" pitchFamily="2" charset="-122"/>
        </a:defRPr>
      </a:lvl7pPr>
      <a:lvl8pPr marL="1530892" algn="ctr" defTabSz="1018826" rtl="0" fontAlgn="base">
        <a:spcBef>
          <a:spcPct val="0"/>
        </a:spcBef>
        <a:spcAft>
          <a:spcPct val="0"/>
        </a:spcAft>
        <a:defRPr sz="4800">
          <a:solidFill>
            <a:schemeClr val="tx1"/>
          </a:solidFill>
          <a:latin typeface="Calibri" pitchFamily="34" charset="0"/>
          <a:ea typeface="宋体" pitchFamily="2" charset="-122"/>
        </a:defRPr>
      </a:lvl8pPr>
      <a:lvl9pPr marL="2041185" algn="ctr" defTabSz="1018826" rtl="0" fontAlgn="base">
        <a:spcBef>
          <a:spcPct val="0"/>
        </a:spcBef>
        <a:spcAft>
          <a:spcPct val="0"/>
        </a:spcAft>
        <a:defRPr sz="4800">
          <a:solidFill>
            <a:schemeClr val="tx1"/>
          </a:solidFill>
          <a:latin typeface="Calibri" pitchFamily="34" charset="0"/>
          <a:ea typeface="宋体" pitchFamily="2" charset="-122"/>
        </a:defRPr>
      </a:lvl9pPr>
    </p:titleStyle>
    <p:bodyStyle>
      <a:lvl1pPr marL="380950" indent="-380950" algn="l" defTabSz="1018826" rtl="0" fontAlgn="base">
        <a:spcBef>
          <a:spcPct val="20000"/>
        </a:spcBef>
        <a:spcAft>
          <a:spcPct val="0"/>
        </a:spcAft>
        <a:buFont typeface="Arial" pitchFamily="34" charset="0"/>
        <a:buChar char="•"/>
        <a:defRPr sz="3600" kern="1200">
          <a:solidFill>
            <a:schemeClr val="tx1"/>
          </a:solidFill>
          <a:latin typeface="+mn-lt"/>
          <a:ea typeface="+mn-ea"/>
          <a:cs typeface="+mn-cs"/>
        </a:defRPr>
      </a:lvl1pPr>
      <a:lvl2pPr marL="827462" indent="-317165" algn="l" defTabSz="1018826" rtl="0" fontAlgn="base">
        <a:spcBef>
          <a:spcPct val="20000"/>
        </a:spcBef>
        <a:spcAft>
          <a:spcPct val="0"/>
        </a:spcAft>
        <a:buFont typeface="Arial" pitchFamily="34" charset="0"/>
        <a:buChar char="–"/>
        <a:defRPr sz="3100" kern="1200">
          <a:solidFill>
            <a:schemeClr val="tx1"/>
          </a:solidFill>
          <a:latin typeface="+mn-lt"/>
          <a:ea typeface="+mn-ea"/>
          <a:cs typeface="+mn-cs"/>
        </a:defRPr>
      </a:lvl2pPr>
      <a:lvl3pPr marL="1273983" indent="-253377" algn="l" defTabSz="1018826" rtl="0" fontAlgn="base">
        <a:spcBef>
          <a:spcPct val="20000"/>
        </a:spcBef>
        <a:spcAft>
          <a:spcPct val="0"/>
        </a:spcAft>
        <a:buFont typeface="Arial" pitchFamily="34" charset="0"/>
        <a:buChar char="•"/>
        <a:defRPr sz="2700" kern="1200">
          <a:solidFill>
            <a:schemeClr val="tx1"/>
          </a:solidFill>
          <a:latin typeface="+mn-lt"/>
          <a:ea typeface="+mn-ea"/>
          <a:cs typeface="+mn-cs"/>
        </a:defRPr>
      </a:lvl3pPr>
      <a:lvl4pPr marL="1784269" indent="-253377" algn="l" defTabSz="1018826" rtl="0" fontAlgn="base">
        <a:spcBef>
          <a:spcPct val="20000"/>
        </a:spcBef>
        <a:spcAft>
          <a:spcPct val="0"/>
        </a:spcAft>
        <a:buFont typeface="Arial" pitchFamily="34" charset="0"/>
        <a:buChar char="–"/>
        <a:defRPr sz="2200" kern="1200">
          <a:solidFill>
            <a:schemeClr val="tx1"/>
          </a:solidFill>
          <a:latin typeface="+mn-lt"/>
          <a:ea typeface="+mn-ea"/>
          <a:cs typeface="+mn-cs"/>
        </a:defRPr>
      </a:lvl4pPr>
      <a:lvl5pPr marL="2294567" indent="-253377" algn="l" defTabSz="1018826" rtl="0" fontAlgn="base">
        <a:spcBef>
          <a:spcPct val="20000"/>
        </a:spcBef>
        <a:spcAft>
          <a:spcPct val="0"/>
        </a:spcAft>
        <a:buFont typeface="Arial" pitchFamily="34" charset="0"/>
        <a:buChar char="»"/>
        <a:defRPr sz="2200" kern="1200">
          <a:solidFill>
            <a:schemeClr val="tx1"/>
          </a:solidFill>
          <a:latin typeface="+mn-lt"/>
          <a:ea typeface="+mn-ea"/>
          <a:cs typeface="+mn-cs"/>
        </a:defRPr>
      </a:lvl5pPr>
      <a:lvl6pPr marL="2806351" indent="-255124" algn="l" defTabSz="1020491"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6599" indent="-255124" algn="l" defTabSz="1020491"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6846" indent="-255124" algn="l" defTabSz="1020491"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7087" indent="-255124" algn="l" defTabSz="1020491"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20491" rtl="0" eaLnBrk="1" latinLnBrk="0" hangingPunct="1">
        <a:defRPr sz="2000" kern="1200">
          <a:solidFill>
            <a:schemeClr val="tx1"/>
          </a:solidFill>
          <a:latin typeface="+mn-lt"/>
          <a:ea typeface="+mn-ea"/>
          <a:cs typeface="+mn-cs"/>
        </a:defRPr>
      </a:lvl1pPr>
      <a:lvl2pPr marL="510248" algn="l" defTabSz="1020491" rtl="0" eaLnBrk="1" latinLnBrk="0" hangingPunct="1">
        <a:defRPr sz="2000" kern="1200">
          <a:solidFill>
            <a:schemeClr val="tx1"/>
          </a:solidFill>
          <a:latin typeface="+mn-lt"/>
          <a:ea typeface="+mn-ea"/>
          <a:cs typeface="+mn-cs"/>
        </a:defRPr>
      </a:lvl2pPr>
      <a:lvl3pPr marL="1020491" algn="l" defTabSz="1020491" rtl="0" eaLnBrk="1" latinLnBrk="0" hangingPunct="1">
        <a:defRPr sz="2000" kern="1200">
          <a:solidFill>
            <a:schemeClr val="tx1"/>
          </a:solidFill>
          <a:latin typeface="+mn-lt"/>
          <a:ea typeface="+mn-ea"/>
          <a:cs typeface="+mn-cs"/>
        </a:defRPr>
      </a:lvl3pPr>
      <a:lvl4pPr marL="1530741" algn="l" defTabSz="1020491" rtl="0" eaLnBrk="1" latinLnBrk="0" hangingPunct="1">
        <a:defRPr sz="2000" kern="1200">
          <a:solidFill>
            <a:schemeClr val="tx1"/>
          </a:solidFill>
          <a:latin typeface="+mn-lt"/>
          <a:ea typeface="+mn-ea"/>
          <a:cs typeface="+mn-cs"/>
        </a:defRPr>
      </a:lvl4pPr>
      <a:lvl5pPr marL="2040984" algn="l" defTabSz="1020491" rtl="0" eaLnBrk="1" latinLnBrk="0" hangingPunct="1">
        <a:defRPr sz="2000" kern="1200">
          <a:solidFill>
            <a:schemeClr val="tx1"/>
          </a:solidFill>
          <a:latin typeface="+mn-lt"/>
          <a:ea typeface="+mn-ea"/>
          <a:cs typeface="+mn-cs"/>
        </a:defRPr>
      </a:lvl5pPr>
      <a:lvl6pPr marL="2551230" algn="l" defTabSz="1020491" rtl="0" eaLnBrk="1" latinLnBrk="0" hangingPunct="1">
        <a:defRPr sz="2000" kern="1200">
          <a:solidFill>
            <a:schemeClr val="tx1"/>
          </a:solidFill>
          <a:latin typeface="+mn-lt"/>
          <a:ea typeface="+mn-ea"/>
          <a:cs typeface="+mn-cs"/>
        </a:defRPr>
      </a:lvl6pPr>
      <a:lvl7pPr marL="3061471" algn="l" defTabSz="1020491" rtl="0" eaLnBrk="1" latinLnBrk="0" hangingPunct="1">
        <a:defRPr sz="2000" kern="1200">
          <a:solidFill>
            <a:schemeClr val="tx1"/>
          </a:solidFill>
          <a:latin typeface="+mn-lt"/>
          <a:ea typeface="+mn-ea"/>
          <a:cs typeface="+mn-cs"/>
        </a:defRPr>
      </a:lvl7pPr>
      <a:lvl8pPr marL="3571721" algn="l" defTabSz="1020491" rtl="0" eaLnBrk="1" latinLnBrk="0" hangingPunct="1">
        <a:defRPr sz="2000" kern="1200">
          <a:solidFill>
            <a:schemeClr val="tx1"/>
          </a:solidFill>
          <a:latin typeface="+mn-lt"/>
          <a:ea typeface="+mn-ea"/>
          <a:cs typeface="+mn-cs"/>
        </a:defRPr>
      </a:lvl8pPr>
      <a:lvl9pPr marL="4081969" algn="l" defTabSz="1020491" rtl="0" eaLnBrk="1" latinLnBrk="0" hangingPunct="1">
        <a:defRPr sz="20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4744" y="4237"/>
            <a:ext cx="9150350" cy="6858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100" tIns="51052" rIns="102100" bIns="51052" anchor="ctr"/>
          <a:lstStyle/>
          <a:p>
            <a:pPr algn="ctr" defTabSz="1021030" fontAlgn="auto">
              <a:spcBef>
                <a:spcPts val="0"/>
              </a:spcBef>
              <a:spcAft>
                <a:spcPts val="0"/>
              </a:spcAft>
              <a:defRPr/>
            </a:pPr>
            <a:endParaRPr lang="zh-CN" altLang="en-US" sz="1800" b="0" dirty="0">
              <a:solidFill>
                <a:prstClr val="white"/>
              </a:solidFill>
            </a:endParaRPr>
          </a:p>
        </p:txBody>
      </p:sp>
      <p:sp>
        <p:nvSpPr>
          <p:cNvPr id="10" name="矩形 9"/>
          <p:cNvSpPr/>
          <p:nvPr userDrawn="1"/>
        </p:nvSpPr>
        <p:spPr>
          <a:xfrm>
            <a:off x="-4762" y="4235"/>
            <a:ext cx="9144002" cy="6859588"/>
          </a:xfrm>
          <a:prstGeom prst="rect">
            <a:avLst/>
          </a:prstGeom>
          <a:blipFill dpi="0" rotWithShape="1">
            <a:blip r:embed="rId14" cstate="print">
              <a:duotone>
                <a:prstClr val="black"/>
                <a:schemeClr val="accent4">
                  <a:tint val="45000"/>
                  <a:satMod val="400000"/>
                </a:schemeClr>
              </a:duotone>
              <a:extLst>
                <a:ext uri="{BEBA8EAE-BF5A-486C-A8C5-ECC9F3942E4B}">
                  <a14:imgProps xmlns:a14="http://schemas.microsoft.com/office/drawing/2010/main" xmlns="">
                    <a14:imgLayer r:embed="rId26">
                      <a14:imgEffect>
                        <a14:brightnessContrast bright="40000"/>
                      </a14:imgEffect>
                    </a14:imgLayer>
                  </a14:imgProps>
                </a:ex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2113" tIns="51058" rIns="102113" bIns="51058" rtlCol="0" anchor="ctr"/>
          <a:lstStyle/>
          <a:p>
            <a:pPr algn="ctr" defTabSz="1019364"/>
            <a:endParaRPr lang="zh-CN" altLang="en-US" sz="1800" b="0" dirty="0">
              <a:solidFill>
                <a:prstClr val="white"/>
              </a:solidFill>
            </a:endParaRPr>
          </a:p>
        </p:txBody>
      </p:sp>
      <p:pic>
        <p:nvPicPr>
          <p:cNvPr id="4" name="图片 81"/>
          <p:cNvPicPr>
            <a:picLocks noChangeAspect="1"/>
          </p:cNvPicPr>
          <p:nvPr userDrawn="1"/>
        </p:nvPicPr>
        <p:blipFill>
          <a:blip r:embed="rId27" cstate="print"/>
          <a:srcRect/>
          <a:stretch>
            <a:fillRect/>
          </a:stretch>
        </p:blipFill>
        <p:spPr bwMode="auto">
          <a:xfrm>
            <a:off x="7748960" y="6352072"/>
            <a:ext cx="1042354" cy="43386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19" r:id="rId1"/>
    <p:sldLayoutId id="2147484121" r:id="rId2"/>
    <p:sldLayoutId id="2147484122" r:id="rId3"/>
    <p:sldLayoutId id="2147484123" r:id="rId4"/>
    <p:sldLayoutId id="2147484124" r:id="rId5"/>
    <p:sldLayoutId id="2147484125" r:id="rId6"/>
    <p:sldLayoutId id="2147484126" r:id="rId7"/>
    <p:sldLayoutId id="2147484127" r:id="rId8"/>
    <p:sldLayoutId id="2147484128" r:id="rId9"/>
    <p:sldLayoutId id="2147484129" r:id="rId10"/>
    <p:sldLayoutId id="2147484130" r:id="rId11"/>
  </p:sldLayoutIdLst>
  <p:transition spd="slow"/>
  <p:timing>
    <p:tnLst>
      <p:par>
        <p:cTn id="1" dur="indefinite" restart="never" nodeType="tmRoot"/>
      </p:par>
    </p:tnLst>
  </p:timing>
  <p:hf sldNum="0" hdr="0" ftr="0"/>
  <p:txStyles>
    <p:titleStyle>
      <a:lvl1pPr algn="ctr" defTabSz="1019364" rtl="0" fontAlgn="base">
        <a:spcBef>
          <a:spcPct val="0"/>
        </a:spcBef>
        <a:spcAft>
          <a:spcPct val="0"/>
        </a:spcAft>
        <a:defRPr sz="4800" kern="1200">
          <a:solidFill>
            <a:schemeClr val="tx1"/>
          </a:solidFill>
          <a:latin typeface="+mj-lt"/>
          <a:ea typeface="+mj-ea"/>
          <a:cs typeface="+mj-cs"/>
        </a:defRPr>
      </a:lvl1pPr>
      <a:lvl2pPr algn="ctr" defTabSz="1019364" rtl="0" fontAlgn="base">
        <a:spcBef>
          <a:spcPct val="0"/>
        </a:spcBef>
        <a:spcAft>
          <a:spcPct val="0"/>
        </a:spcAft>
        <a:defRPr sz="4800">
          <a:solidFill>
            <a:schemeClr val="tx1"/>
          </a:solidFill>
          <a:latin typeface="Calibri" pitchFamily="34" charset="0"/>
          <a:ea typeface="宋体" pitchFamily="2" charset="-122"/>
        </a:defRPr>
      </a:lvl2pPr>
      <a:lvl3pPr algn="ctr" defTabSz="1019364" rtl="0" fontAlgn="base">
        <a:spcBef>
          <a:spcPct val="0"/>
        </a:spcBef>
        <a:spcAft>
          <a:spcPct val="0"/>
        </a:spcAft>
        <a:defRPr sz="4800">
          <a:solidFill>
            <a:schemeClr val="tx1"/>
          </a:solidFill>
          <a:latin typeface="Calibri" pitchFamily="34" charset="0"/>
          <a:ea typeface="宋体" pitchFamily="2" charset="-122"/>
        </a:defRPr>
      </a:lvl3pPr>
      <a:lvl4pPr algn="ctr" defTabSz="1019364" rtl="0" fontAlgn="base">
        <a:spcBef>
          <a:spcPct val="0"/>
        </a:spcBef>
        <a:spcAft>
          <a:spcPct val="0"/>
        </a:spcAft>
        <a:defRPr sz="4800">
          <a:solidFill>
            <a:schemeClr val="tx1"/>
          </a:solidFill>
          <a:latin typeface="Calibri" pitchFamily="34" charset="0"/>
          <a:ea typeface="宋体" pitchFamily="2" charset="-122"/>
        </a:defRPr>
      </a:lvl4pPr>
      <a:lvl5pPr algn="ctr" defTabSz="1019364" rtl="0" fontAlgn="base">
        <a:spcBef>
          <a:spcPct val="0"/>
        </a:spcBef>
        <a:spcAft>
          <a:spcPct val="0"/>
        </a:spcAft>
        <a:defRPr sz="4800">
          <a:solidFill>
            <a:schemeClr val="tx1"/>
          </a:solidFill>
          <a:latin typeface="Calibri" pitchFamily="34" charset="0"/>
          <a:ea typeface="宋体" pitchFamily="2" charset="-122"/>
        </a:defRPr>
      </a:lvl5pPr>
      <a:lvl6pPr marL="510568" algn="ctr" defTabSz="1019364" rtl="0" fontAlgn="base">
        <a:spcBef>
          <a:spcPct val="0"/>
        </a:spcBef>
        <a:spcAft>
          <a:spcPct val="0"/>
        </a:spcAft>
        <a:defRPr sz="4800">
          <a:solidFill>
            <a:schemeClr val="tx1"/>
          </a:solidFill>
          <a:latin typeface="Calibri" pitchFamily="34" charset="0"/>
          <a:ea typeface="宋体" pitchFamily="2" charset="-122"/>
        </a:defRPr>
      </a:lvl6pPr>
      <a:lvl7pPr marL="1021132" algn="ctr" defTabSz="1019364" rtl="0" fontAlgn="base">
        <a:spcBef>
          <a:spcPct val="0"/>
        </a:spcBef>
        <a:spcAft>
          <a:spcPct val="0"/>
        </a:spcAft>
        <a:defRPr sz="4800">
          <a:solidFill>
            <a:schemeClr val="tx1"/>
          </a:solidFill>
          <a:latin typeface="Calibri" pitchFamily="34" charset="0"/>
          <a:ea typeface="宋体" pitchFamily="2" charset="-122"/>
        </a:defRPr>
      </a:lvl7pPr>
      <a:lvl8pPr marL="1531702" algn="ctr" defTabSz="1019364" rtl="0" fontAlgn="base">
        <a:spcBef>
          <a:spcPct val="0"/>
        </a:spcBef>
        <a:spcAft>
          <a:spcPct val="0"/>
        </a:spcAft>
        <a:defRPr sz="4800">
          <a:solidFill>
            <a:schemeClr val="tx1"/>
          </a:solidFill>
          <a:latin typeface="Calibri" pitchFamily="34" charset="0"/>
          <a:ea typeface="宋体" pitchFamily="2" charset="-122"/>
        </a:defRPr>
      </a:lvl8pPr>
      <a:lvl9pPr marL="2042263" algn="ctr" defTabSz="1019364" rtl="0" fontAlgn="base">
        <a:spcBef>
          <a:spcPct val="0"/>
        </a:spcBef>
        <a:spcAft>
          <a:spcPct val="0"/>
        </a:spcAft>
        <a:defRPr sz="4800">
          <a:solidFill>
            <a:schemeClr val="tx1"/>
          </a:solidFill>
          <a:latin typeface="Calibri" pitchFamily="34" charset="0"/>
          <a:ea typeface="宋体" pitchFamily="2" charset="-122"/>
        </a:defRPr>
      </a:lvl9pPr>
    </p:titleStyle>
    <p:bodyStyle>
      <a:lvl1pPr marL="381152" indent="-381152" algn="l" defTabSz="1019364" rtl="0" fontAlgn="base">
        <a:spcBef>
          <a:spcPct val="20000"/>
        </a:spcBef>
        <a:spcAft>
          <a:spcPct val="0"/>
        </a:spcAft>
        <a:buFont typeface="Arial" pitchFamily="34" charset="0"/>
        <a:buChar char="•"/>
        <a:defRPr sz="3600" kern="1200">
          <a:solidFill>
            <a:schemeClr val="tx1"/>
          </a:solidFill>
          <a:latin typeface="+mn-lt"/>
          <a:ea typeface="+mn-ea"/>
          <a:cs typeface="+mn-cs"/>
        </a:defRPr>
      </a:lvl1pPr>
      <a:lvl2pPr marL="827900" indent="-317332" algn="l" defTabSz="1019364" rtl="0" fontAlgn="base">
        <a:spcBef>
          <a:spcPct val="20000"/>
        </a:spcBef>
        <a:spcAft>
          <a:spcPct val="0"/>
        </a:spcAft>
        <a:buFont typeface="Arial" pitchFamily="34" charset="0"/>
        <a:buChar char="–"/>
        <a:defRPr sz="3100" kern="1200">
          <a:solidFill>
            <a:schemeClr val="tx1"/>
          </a:solidFill>
          <a:latin typeface="+mn-lt"/>
          <a:ea typeface="+mn-ea"/>
          <a:cs typeface="+mn-cs"/>
        </a:defRPr>
      </a:lvl2pPr>
      <a:lvl3pPr marL="1274655" indent="-253512" algn="l" defTabSz="1019364" rtl="0" fontAlgn="base">
        <a:spcBef>
          <a:spcPct val="20000"/>
        </a:spcBef>
        <a:spcAft>
          <a:spcPct val="0"/>
        </a:spcAft>
        <a:buFont typeface="Arial" pitchFamily="34" charset="0"/>
        <a:buChar char="•"/>
        <a:defRPr sz="2700" kern="1200">
          <a:solidFill>
            <a:schemeClr val="tx1"/>
          </a:solidFill>
          <a:latin typeface="+mn-lt"/>
          <a:ea typeface="+mn-ea"/>
          <a:cs typeface="+mn-cs"/>
        </a:defRPr>
      </a:lvl3pPr>
      <a:lvl4pPr marL="1785212" indent="-253512" algn="l" defTabSz="1019364" rtl="0" fontAlgn="base">
        <a:spcBef>
          <a:spcPct val="20000"/>
        </a:spcBef>
        <a:spcAft>
          <a:spcPct val="0"/>
        </a:spcAft>
        <a:buFont typeface="Arial" pitchFamily="34" charset="0"/>
        <a:buChar char="–"/>
        <a:defRPr sz="2200" kern="1200">
          <a:solidFill>
            <a:schemeClr val="tx1"/>
          </a:solidFill>
          <a:latin typeface="+mn-lt"/>
          <a:ea typeface="+mn-ea"/>
          <a:cs typeface="+mn-cs"/>
        </a:defRPr>
      </a:lvl4pPr>
      <a:lvl5pPr marL="2295779" indent="-253512" algn="l" defTabSz="1019364" rtl="0" fontAlgn="base">
        <a:spcBef>
          <a:spcPct val="20000"/>
        </a:spcBef>
        <a:spcAft>
          <a:spcPct val="0"/>
        </a:spcAft>
        <a:buFont typeface="Arial" pitchFamily="34" charset="0"/>
        <a:buChar char="»"/>
        <a:defRPr sz="2200" kern="1200">
          <a:solidFill>
            <a:schemeClr val="tx1"/>
          </a:solidFill>
          <a:latin typeface="+mn-lt"/>
          <a:ea typeface="+mn-ea"/>
          <a:cs typeface="+mn-cs"/>
        </a:defRPr>
      </a:lvl5pPr>
      <a:lvl6pPr marL="2807835" indent="-255260" algn="l" defTabSz="102103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8350" indent="-255260" algn="l" defTabSz="102103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8869" indent="-255260" algn="l" defTabSz="102103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9380" indent="-255260" algn="l" defTabSz="102103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21030" rtl="0" eaLnBrk="1" latinLnBrk="0" hangingPunct="1">
        <a:defRPr sz="2000" kern="1200">
          <a:solidFill>
            <a:schemeClr val="tx1"/>
          </a:solidFill>
          <a:latin typeface="+mn-lt"/>
          <a:ea typeface="+mn-ea"/>
          <a:cs typeface="+mn-cs"/>
        </a:defRPr>
      </a:lvl1pPr>
      <a:lvl2pPr marL="510516" algn="l" defTabSz="1021030" rtl="0" eaLnBrk="1" latinLnBrk="0" hangingPunct="1">
        <a:defRPr sz="2000" kern="1200">
          <a:solidFill>
            <a:schemeClr val="tx1"/>
          </a:solidFill>
          <a:latin typeface="+mn-lt"/>
          <a:ea typeface="+mn-ea"/>
          <a:cs typeface="+mn-cs"/>
        </a:defRPr>
      </a:lvl2pPr>
      <a:lvl3pPr marL="1021030" algn="l" defTabSz="1021030" rtl="0" eaLnBrk="1" latinLnBrk="0" hangingPunct="1">
        <a:defRPr sz="2000" kern="1200">
          <a:solidFill>
            <a:schemeClr val="tx1"/>
          </a:solidFill>
          <a:latin typeface="+mn-lt"/>
          <a:ea typeface="+mn-ea"/>
          <a:cs typeface="+mn-cs"/>
        </a:defRPr>
      </a:lvl3pPr>
      <a:lvl4pPr marL="1531551" algn="l" defTabSz="1021030" rtl="0" eaLnBrk="1" latinLnBrk="0" hangingPunct="1">
        <a:defRPr sz="2000" kern="1200">
          <a:solidFill>
            <a:schemeClr val="tx1"/>
          </a:solidFill>
          <a:latin typeface="+mn-lt"/>
          <a:ea typeface="+mn-ea"/>
          <a:cs typeface="+mn-cs"/>
        </a:defRPr>
      </a:lvl4pPr>
      <a:lvl5pPr marL="2042061" algn="l" defTabSz="1021030" rtl="0" eaLnBrk="1" latinLnBrk="0" hangingPunct="1">
        <a:defRPr sz="2000" kern="1200">
          <a:solidFill>
            <a:schemeClr val="tx1"/>
          </a:solidFill>
          <a:latin typeface="+mn-lt"/>
          <a:ea typeface="+mn-ea"/>
          <a:cs typeface="+mn-cs"/>
        </a:defRPr>
      </a:lvl5pPr>
      <a:lvl6pPr marL="2552578" algn="l" defTabSz="1021030" rtl="0" eaLnBrk="1" latinLnBrk="0" hangingPunct="1">
        <a:defRPr sz="2000" kern="1200">
          <a:solidFill>
            <a:schemeClr val="tx1"/>
          </a:solidFill>
          <a:latin typeface="+mn-lt"/>
          <a:ea typeface="+mn-ea"/>
          <a:cs typeface="+mn-cs"/>
        </a:defRPr>
      </a:lvl6pPr>
      <a:lvl7pPr marL="3063087" algn="l" defTabSz="1021030" rtl="0" eaLnBrk="1" latinLnBrk="0" hangingPunct="1">
        <a:defRPr sz="2000" kern="1200">
          <a:solidFill>
            <a:schemeClr val="tx1"/>
          </a:solidFill>
          <a:latin typeface="+mn-lt"/>
          <a:ea typeface="+mn-ea"/>
          <a:cs typeface="+mn-cs"/>
        </a:defRPr>
      </a:lvl7pPr>
      <a:lvl8pPr marL="3573609" algn="l" defTabSz="1021030" rtl="0" eaLnBrk="1" latinLnBrk="0" hangingPunct="1">
        <a:defRPr sz="2000" kern="1200">
          <a:solidFill>
            <a:schemeClr val="tx1"/>
          </a:solidFill>
          <a:latin typeface="+mn-lt"/>
          <a:ea typeface="+mn-ea"/>
          <a:cs typeface="+mn-cs"/>
        </a:defRPr>
      </a:lvl8pPr>
      <a:lvl9pPr marL="4084125" algn="l" defTabSz="1021030" rtl="0" eaLnBrk="1" latinLnBrk="0" hangingPunct="1">
        <a:defRPr sz="20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cstate="print">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4749" y="4237"/>
            <a:ext cx="9150350" cy="6858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194" tIns="51095" rIns="102194" bIns="51095" anchor="ctr"/>
          <a:lstStyle/>
          <a:p>
            <a:pPr algn="ctr" defTabSz="1021930" fontAlgn="auto">
              <a:spcBef>
                <a:spcPts val="0"/>
              </a:spcBef>
              <a:spcAft>
                <a:spcPts val="0"/>
              </a:spcAft>
              <a:defRPr/>
            </a:pPr>
            <a:endParaRPr lang="zh-CN" altLang="en-US" sz="1800" b="0" dirty="0">
              <a:solidFill>
                <a:prstClr val="white"/>
              </a:solidFill>
            </a:endParaRPr>
          </a:p>
        </p:txBody>
      </p:sp>
      <p:sp>
        <p:nvSpPr>
          <p:cNvPr id="10" name="矩形 9"/>
          <p:cNvSpPr/>
          <p:nvPr userDrawn="1"/>
        </p:nvSpPr>
        <p:spPr>
          <a:xfrm>
            <a:off x="-4762" y="4235"/>
            <a:ext cx="9144002" cy="6859588"/>
          </a:xfrm>
          <a:prstGeom prst="rect">
            <a:avLst/>
          </a:prstGeom>
          <a:blipFill dpi="0" rotWithShape="1">
            <a:blip r:embed="rId10" cstate="print">
              <a:duotone>
                <a:prstClr val="black"/>
                <a:schemeClr val="accent4">
                  <a:tint val="45000"/>
                  <a:satMod val="400000"/>
                </a:schemeClr>
              </a:duotone>
              <a:extLst>
                <a:ext uri="{BEBA8EAE-BF5A-486C-A8C5-ECC9F3942E4B}">
                  <a14:imgProps xmlns:a14="http://schemas.microsoft.com/office/drawing/2010/main" xmlns="">
                    <a14:imgLayer r:embed="rId26">
                      <a14:imgEffect>
                        <a14:brightnessContrast bright="40000"/>
                      </a14:imgEffect>
                    </a14:imgLayer>
                  </a14:imgProps>
                </a:ex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2204" tIns="51102" rIns="102204" bIns="51102" rtlCol="0" anchor="ctr"/>
          <a:lstStyle/>
          <a:p>
            <a:pPr algn="ctr" defTabSz="1020260"/>
            <a:endParaRPr lang="zh-CN" altLang="en-US" sz="1800" b="0" dirty="0">
              <a:solidFill>
                <a:prstClr val="white"/>
              </a:solidFill>
            </a:endParaRPr>
          </a:p>
        </p:txBody>
      </p:sp>
      <p:pic>
        <p:nvPicPr>
          <p:cNvPr id="4" name="图片 81"/>
          <p:cNvPicPr>
            <a:picLocks noChangeAspect="1"/>
          </p:cNvPicPr>
          <p:nvPr userDrawn="1"/>
        </p:nvPicPr>
        <p:blipFill>
          <a:blip r:embed="rId27" cstate="print"/>
          <a:srcRect/>
          <a:stretch>
            <a:fillRect/>
          </a:stretch>
        </p:blipFill>
        <p:spPr bwMode="auto">
          <a:xfrm>
            <a:off x="7748955" y="6352062"/>
            <a:ext cx="1042354" cy="43386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32" r:id="rId1"/>
    <p:sldLayoutId id="2147484137" r:id="rId2"/>
    <p:sldLayoutId id="2147484138" r:id="rId3"/>
    <p:sldLayoutId id="2147484139" r:id="rId4"/>
    <p:sldLayoutId id="2147484140" r:id="rId5"/>
    <p:sldLayoutId id="2147484141" r:id="rId6"/>
    <p:sldLayoutId id="2147484142" r:id="rId7"/>
  </p:sldLayoutIdLst>
  <p:transition spd="slow"/>
  <p:timing>
    <p:tnLst>
      <p:par>
        <p:cTn id="1" dur="indefinite" restart="never" nodeType="tmRoot"/>
      </p:par>
    </p:tnLst>
  </p:timing>
  <p:hf sldNum="0" hdr="0" ftr="0"/>
  <p:txStyles>
    <p:titleStyle>
      <a:lvl1pPr algn="ctr" defTabSz="1020260" rtl="0" fontAlgn="base">
        <a:spcBef>
          <a:spcPct val="0"/>
        </a:spcBef>
        <a:spcAft>
          <a:spcPct val="0"/>
        </a:spcAft>
        <a:defRPr sz="4800" kern="1200">
          <a:solidFill>
            <a:schemeClr val="tx1"/>
          </a:solidFill>
          <a:latin typeface="+mj-lt"/>
          <a:ea typeface="+mj-ea"/>
          <a:cs typeface="+mj-cs"/>
        </a:defRPr>
      </a:lvl1pPr>
      <a:lvl2pPr algn="ctr" defTabSz="1020260" rtl="0" fontAlgn="base">
        <a:spcBef>
          <a:spcPct val="0"/>
        </a:spcBef>
        <a:spcAft>
          <a:spcPct val="0"/>
        </a:spcAft>
        <a:defRPr sz="4800">
          <a:solidFill>
            <a:schemeClr val="tx1"/>
          </a:solidFill>
          <a:latin typeface="Calibri" pitchFamily="34" charset="0"/>
          <a:ea typeface="宋体" pitchFamily="2" charset="-122"/>
        </a:defRPr>
      </a:lvl2pPr>
      <a:lvl3pPr algn="ctr" defTabSz="1020260" rtl="0" fontAlgn="base">
        <a:spcBef>
          <a:spcPct val="0"/>
        </a:spcBef>
        <a:spcAft>
          <a:spcPct val="0"/>
        </a:spcAft>
        <a:defRPr sz="4800">
          <a:solidFill>
            <a:schemeClr val="tx1"/>
          </a:solidFill>
          <a:latin typeface="Calibri" pitchFamily="34" charset="0"/>
          <a:ea typeface="宋体" pitchFamily="2" charset="-122"/>
        </a:defRPr>
      </a:lvl3pPr>
      <a:lvl4pPr algn="ctr" defTabSz="1020260" rtl="0" fontAlgn="base">
        <a:spcBef>
          <a:spcPct val="0"/>
        </a:spcBef>
        <a:spcAft>
          <a:spcPct val="0"/>
        </a:spcAft>
        <a:defRPr sz="4800">
          <a:solidFill>
            <a:schemeClr val="tx1"/>
          </a:solidFill>
          <a:latin typeface="Calibri" pitchFamily="34" charset="0"/>
          <a:ea typeface="宋体" pitchFamily="2" charset="-122"/>
        </a:defRPr>
      </a:lvl4pPr>
      <a:lvl5pPr algn="ctr" defTabSz="1020260" rtl="0" fontAlgn="base">
        <a:spcBef>
          <a:spcPct val="0"/>
        </a:spcBef>
        <a:spcAft>
          <a:spcPct val="0"/>
        </a:spcAft>
        <a:defRPr sz="4800">
          <a:solidFill>
            <a:schemeClr val="tx1"/>
          </a:solidFill>
          <a:latin typeface="Calibri" pitchFamily="34" charset="0"/>
          <a:ea typeface="宋体" pitchFamily="2" charset="-122"/>
        </a:defRPr>
      </a:lvl5pPr>
      <a:lvl6pPr marL="511015" algn="ctr" defTabSz="1020260" rtl="0" fontAlgn="base">
        <a:spcBef>
          <a:spcPct val="0"/>
        </a:spcBef>
        <a:spcAft>
          <a:spcPct val="0"/>
        </a:spcAft>
        <a:defRPr sz="4800">
          <a:solidFill>
            <a:schemeClr val="tx1"/>
          </a:solidFill>
          <a:latin typeface="Calibri" pitchFamily="34" charset="0"/>
          <a:ea typeface="宋体" pitchFamily="2" charset="-122"/>
        </a:defRPr>
      </a:lvl6pPr>
      <a:lvl7pPr marL="1022030" algn="ctr" defTabSz="1020260" rtl="0" fontAlgn="base">
        <a:spcBef>
          <a:spcPct val="0"/>
        </a:spcBef>
        <a:spcAft>
          <a:spcPct val="0"/>
        </a:spcAft>
        <a:defRPr sz="4800">
          <a:solidFill>
            <a:schemeClr val="tx1"/>
          </a:solidFill>
          <a:latin typeface="Calibri" pitchFamily="34" charset="0"/>
          <a:ea typeface="宋体" pitchFamily="2" charset="-122"/>
        </a:defRPr>
      </a:lvl7pPr>
      <a:lvl8pPr marL="1533052" algn="ctr" defTabSz="1020260" rtl="0" fontAlgn="base">
        <a:spcBef>
          <a:spcPct val="0"/>
        </a:spcBef>
        <a:spcAft>
          <a:spcPct val="0"/>
        </a:spcAft>
        <a:defRPr sz="4800">
          <a:solidFill>
            <a:schemeClr val="tx1"/>
          </a:solidFill>
          <a:latin typeface="Calibri" pitchFamily="34" charset="0"/>
          <a:ea typeface="宋体" pitchFamily="2" charset="-122"/>
        </a:defRPr>
      </a:lvl8pPr>
      <a:lvl9pPr marL="2044064" algn="ctr" defTabSz="1020260" rtl="0" fontAlgn="base">
        <a:spcBef>
          <a:spcPct val="0"/>
        </a:spcBef>
        <a:spcAft>
          <a:spcPct val="0"/>
        </a:spcAft>
        <a:defRPr sz="4800">
          <a:solidFill>
            <a:schemeClr val="tx1"/>
          </a:solidFill>
          <a:latin typeface="Calibri" pitchFamily="34" charset="0"/>
          <a:ea typeface="宋体" pitchFamily="2" charset="-122"/>
        </a:defRPr>
      </a:lvl9pPr>
    </p:titleStyle>
    <p:bodyStyle>
      <a:lvl1pPr marL="381488" indent="-381488" algn="l" defTabSz="1020260" rtl="0" fontAlgn="base">
        <a:spcBef>
          <a:spcPct val="20000"/>
        </a:spcBef>
        <a:spcAft>
          <a:spcPct val="0"/>
        </a:spcAft>
        <a:buFont typeface="Arial" pitchFamily="34" charset="0"/>
        <a:buChar char="•"/>
        <a:defRPr sz="3600" kern="1200">
          <a:solidFill>
            <a:schemeClr val="tx1"/>
          </a:solidFill>
          <a:latin typeface="+mn-lt"/>
          <a:ea typeface="+mn-ea"/>
          <a:cs typeface="+mn-cs"/>
        </a:defRPr>
      </a:lvl1pPr>
      <a:lvl2pPr marL="828629" indent="-317612" algn="l" defTabSz="1020260" rtl="0" fontAlgn="base">
        <a:spcBef>
          <a:spcPct val="20000"/>
        </a:spcBef>
        <a:spcAft>
          <a:spcPct val="0"/>
        </a:spcAft>
        <a:buFont typeface="Arial" pitchFamily="34" charset="0"/>
        <a:buChar char="–"/>
        <a:defRPr sz="3100" kern="1200">
          <a:solidFill>
            <a:schemeClr val="tx1"/>
          </a:solidFill>
          <a:latin typeface="+mn-lt"/>
          <a:ea typeface="+mn-ea"/>
          <a:cs typeface="+mn-cs"/>
        </a:defRPr>
      </a:lvl2pPr>
      <a:lvl3pPr marL="1275773" indent="-253735" algn="l" defTabSz="1020260" rtl="0" fontAlgn="base">
        <a:spcBef>
          <a:spcPct val="20000"/>
        </a:spcBef>
        <a:spcAft>
          <a:spcPct val="0"/>
        </a:spcAft>
        <a:buFont typeface="Arial" pitchFamily="34" charset="0"/>
        <a:buChar char="•"/>
        <a:defRPr sz="2700" kern="1200">
          <a:solidFill>
            <a:schemeClr val="tx1"/>
          </a:solidFill>
          <a:latin typeface="+mn-lt"/>
          <a:ea typeface="+mn-ea"/>
          <a:cs typeface="+mn-cs"/>
        </a:defRPr>
      </a:lvl3pPr>
      <a:lvl4pPr marL="1786783" indent="-253735" algn="l" defTabSz="1020260" rtl="0" fontAlgn="base">
        <a:spcBef>
          <a:spcPct val="20000"/>
        </a:spcBef>
        <a:spcAft>
          <a:spcPct val="0"/>
        </a:spcAft>
        <a:buFont typeface="Arial" pitchFamily="34" charset="0"/>
        <a:buChar char="–"/>
        <a:defRPr sz="2200" kern="1200">
          <a:solidFill>
            <a:schemeClr val="tx1"/>
          </a:solidFill>
          <a:latin typeface="+mn-lt"/>
          <a:ea typeface="+mn-ea"/>
          <a:cs typeface="+mn-cs"/>
        </a:defRPr>
      </a:lvl4pPr>
      <a:lvl5pPr marL="2297800" indent="-253735" algn="l" defTabSz="1020260" rtl="0" fontAlgn="base">
        <a:spcBef>
          <a:spcPct val="20000"/>
        </a:spcBef>
        <a:spcAft>
          <a:spcPct val="0"/>
        </a:spcAft>
        <a:buFont typeface="Arial" pitchFamily="34" charset="0"/>
        <a:buChar char="»"/>
        <a:defRPr sz="2200" kern="1200">
          <a:solidFill>
            <a:schemeClr val="tx1"/>
          </a:solidFill>
          <a:latin typeface="+mn-lt"/>
          <a:ea typeface="+mn-ea"/>
          <a:cs typeface="+mn-cs"/>
        </a:defRPr>
      </a:lvl5pPr>
      <a:lvl6pPr marL="2810309" indent="-255483" algn="l" defTabSz="1021930"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21272" indent="-255483" algn="l" defTabSz="1021930"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32238" indent="-255483" algn="l" defTabSz="1021930"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43202" indent="-255483" algn="l" defTabSz="1021930"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21930" rtl="0" eaLnBrk="1" latinLnBrk="0" hangingPunct="1">
        <a:defRPr sz="2000" kern="1200">
          <a:solidFill>
            <a:schemeClr val="tx1"/>
          </a:solidFill>
          <a:latin typeface="+mn-lt"/>
          <a:ea typeface="+mn-ea"/>
          <a:cs typeface="+mn-cs"/>
        </a:defRPr>
      </a:lvl1pPr>
      <a:lvl2pPr marL="510965" algn="l" defTabSz="1021930" rtl="0" eaLnBrk="1" latinLnBrk="0" hangingPunct="1">
        <a:defRPr sz="2000" kern="1200">
          <a:solidFill>
            <a:schemeClr val="tx1"/>
          </a:solidFill>
          <a:latin typeface="+mn-lt"/>
          <a:ea typeface="+mn-ea"/>
          <a:cs typeface="+mn-cs"/>
        </a:defRPr>
      </a:lvl2pPr>
      <a:lvl3pPr marL="1021930" algn="l" defTabSz="1021930" rtl="0" eaLnBrk="1" latinLnBrk="0" hangingPunct="1">
        <a:defRPr sz="2000" kern="1200">
          <a:solidFill>
            <a:schemeClr val="tx1"/>
          </a:solidFill>
          <a:latin typeface="+mn-lt"/>
          <a:ea typeface="+mn-ea"/>
          <a:cs typeface="+mn-cs"/>
        </a:defRPr>
      </a:lvl3pPr>
      <a:lvl4pPr marL="1532899" algn="l" defTabSz="1021930" rtl="0" eaLnBrk="1" latinLnBrk="0" hangingPunct="1">
        <a:defRPr sz="2000" kern="1200">
          <a:solidFill>
            <a:schemeClr val="tx1"/>
          </a:solidFill>
          <a:latin typeface="+mn-lt"/>
          <a:ea typeface="+mn-ea"/>
          <a:cs typeface="+mn-cs"/>
        </a:defRPr>
      </a:lvl4pPr>
      <a:lvl5pPr marL="2043859" algn="l" defTabSz="1021930" rtl="0" eaLnBrk="1" latinLnBrk="0" hangingPunct="1">
        <a:defRPr sz="2000" kern="1200">
          <a:solidFill>
            <a:schemeClr val="tx1"/>
          </a:solidFill>
          <a:latin typeface="+mn-lt"/>
          <a:ea typeface="+mn-ea"/>
          <a:cs typeface="+mn-cs"/>
        </a:defRPr>
      </a:lvl5pPr>
      <a:lvl6pPr marL="2554826" algn="l" defTabSz="1021930" rtl="0" eaLnBrk="1" latinLnBrk="0" hangingPunct="1">
        <a:defRPr sz="2000" kern="1200">
          <a:solidFill>
            <a:schemeClr val="tx1"/>
          </a:solidFill>
          <a:latin typeface="+mn-lt"/>
          <a:ea typeface="+mn-ea"/>
          <a:cs typeface="+mn-cs"/>
        </a:defRPr>
      </a:lvl6pPr>
      <a:lvl7pPr marL="3065786" algn="l" defTabSz="1021930" rtl="0" eaLnBrk="1" latinLnBrk="0" hangingPunct="1">
        <a:defRPr sz="2000" kern="1200">
          <a:solidFill>
            <a:schemeClr val="tx1"/>
          </a:solidFill>
          <a:latin typeface="+mn-lt"/>
          <a:ea typeface="+mn-ea"/>
          <a:cs typeface="+mn-cs"/>
        </a:defRPr>
      </a:lvl7pPr>
      <a:lvl8pPr marL="3576754" algn="l" defTabSz="1021930" rtl="0" eaLnBrk="1" latinLnBrk="0" hangingPunct="1">
        <a:defRPr sz="2000" kern="1200">
          <a:solidFill>
            <a:schemeClr val="tx1"/>
          </a:solidFill>
          <a:latin typeface="+mn-lt"/>
          <a:ea typeface="+mn-ea"/>
          <a:cs typeface="+mn-cs"/>
        </a:defRPr>
      </a:lvl8pPr>
      <a:lvl9pPr marL="4087719" algn="l" defTabSz="1021930" rtl="0" eaLnBrk="1" latinLnBrk="0" hangingPunct="1">
        <a:defRPr sz="20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print">
            <a:alphaModFix amt="50000"/>
            <a:lum/>
          </a:blip>
          <a:srcRect/>
          <a:tile tx="0" ty="0" sx="100000" sy="100000" flip="none" algn="tl"/>
        </a:blipFill>
        <a:effectLst/>
      </p:bgPr>
    </p:bg>
    <p:spTree>
      <p:nvGrpSpPr>
        <p:cNvPr id="1" name=""/>
        <p:cNvGrpSpPr/>
        <p:nvPr/>
      </p:nvGrpSpPr>
      <p:grpSpPr>
        <a:xfrm>
          <a:off x="0" y="0"/>
          <a:ext cx="0" cy="0"/>
          <a:chOff x="0" y="0"/>
          <a:chExt cx="0" cy="0"/>
        </a:xfrm>
      </p:grpSpPr>
      <p:sp>
        <p:nvSpPr>
          <p:cNvPr id="2" name="矩形​​ 1"/>
          <p:cNvSpPr/>
          <p:nvPr userDrawn="1"/>
        </p:nvSpPr>
        <p:spPr>
          <a:xfrm>
            <a:off x="-4757" y="4237"/>
            <a:ext cx="9150350" cy="68586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2337" tIns="51170" rIns="102337" bIns="51170" anchor="ctr"/>
          <a:lstStyle/>
          <a:p>
            <a:pPr algn="ctr" defTabSz="1023369" fontAlgn="auto">
              <a:spcBef>
                <a:spcPts val="0"/>
              </a:spcBef>
              <a:spcAft>
                <a:spcPts val="0"/>
              </a:spcAft>
              <a:defRPr/>
            </a:pPr>
            <a:endParaRPr lang="zh-CN" altLang="en-US" sz="1800" b="0" dirty="0">
              <a:solidFill>
                <a:prstClr val="white"/>
              </a:solidFill>
            </a:endParaRPr>
          </a:p>
        </p:txBody>
      </p:sp>
      <p:sp>
        <p:nvSpPr>
          <p:cNvPr id="10" name="矩形 9"/>
          <p:cNvSpPr/>
          <p:nvPr userDrawn="1"/>
        </p:nvSpPr>
        <p:spPr>
          <a:xfrm>
            <a:off x="-4762" y="4235"/>
            <a:ext cx="9144002" cy="6859588"/>
          </a:xfrm>
          <a:prstGeom prst="rect">
            <a:avLst/>
          </a:prstGeom>
          <a:blipFill dpi="0" rotWithShape="1">
            <a:blip r:embed="rId12" cstate="print">
              <a:duotone>
                <a:prstClr val="black"/>
                <a:schemeClr val="accent4">
                  <a:tint val="45000"/>
                  <a:satMod val="400000"/>
                </a:schemeClr>
              </a:duotone>
              <a:extLst>
                <a:ext uri="{BEBA8EAE-BF5A-486C-A8C5-ECC9F3942E4B}">
                  <a14:imgProps xmlns:a14="http://schemas.microsoft.com/office/drawing/2010/main" xmlns="">
                    <a14:imgLayer r:embed="rId26">
                      <a14:imgEffect>
                        <a14:brightnessContrast bright="40000"/>
                      </a14:imgEffect>
                    </a14:imgLayer>
                  </a14:imgProps>
                </a:ex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2348" tIns="51172" rIns="102348" bIns="51172" rtlCol="0" anchor="ctr"/>
          <a:lstStyle/>
          <a:p>
            <a:pPr algn="ctr" defTabSz="1021697"/>
            <a:endParaRPr lang="zh-CN" altLang="en-US" sz="1800" b="0" dirty="0">
              <a:solidFill>
                <a:prstClr val="white"/>
              </a:solidFill>
            </a:endParaRPr>
          </a:p>
        </p:txBody>
      </p:sp>
      <p:pic>
        <p:nvPicPr>
          <p:cNvPr id="4" name="图片 81"/>
          <p:cNvPicPr>
            <a:picLocks noChangeAspect="1"/>
          </p:cNvPicPr>
          <p:nvPr userDrawn="1"/>
        </p:nvPicPr>
        <p:blipFill>
          <a:blip r:embed="rId27" cstate="print"/>
          <a:srcRect/>
          <a:stretch>
            <a:fillRect/>
          </a:stretch>
        </p:blipFill>
        <p:spPr bwMode="auto">
          <a:xfrm>
            <a:off x="7748947" y="6352054"/>
            <a:ext cx="1042354" cy="43386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44" r:id="rId1"/>
    <p:sldLayoutId id="2147484145" r:id="rId2"/>
    <p:sldLayoutId id="2147484147" r:id="rId3"/>
    <p:sldLayoutId id="2147484149" r:id="rId4"/>
    <p:sldLayoutId id="2147484150" r:id="rId5"/>
    <p:sldLayoutId id="2147484151" r:id="rId6"/>
    <p:sldLayoutId id="2147484152" r:id="rId7"/>
    <p:sldLayoutId id="2147484153" r:id="rId8"/>
    <p:sldLayoutId id="2147484154" r:id="rId9"/>
  </p:sldLayoutIdLst>
  <p:transition spd="slow"/>
  <p:timing>
    <p:tnLst>
      <p:par>
        <p:cTn id="1" dur="indefinite" restart="never" nodeType="tmRoot"/>
      </p:par>
    </p:tnLst>
  </p:timing>
  <p:hf sldNum="0" hdr="0" ftr="0"/>
  <p:txStyles>
    <p:titleStyle>
      <a:lvl1pPr algn="ctr" defTabSz="1021697" rtl="0" fontAlgn="base">
        <a:spcBef>
          <a:spcPct val="0"/>
        </a:spcBef>
        <a:spcAft>
          <a:spcPct val="0"/>
        </a:spcAft>
        <a:defRPr sz="4800" kern="1200">
          <a:solidFill>
            <a:schemeClr val="tx1"/>
          </a:solidFill>
          <a:latin typeface="+mj-lt"/>
          <a:ea typeface="+mj-ea"/>
          <a:cs typeface="+mj-cs"/>
        </a:defRPr>
      </a:lvl1pPr>
      <a:lvl2pPr algn="ctr" defTabSz="1021697" rtl="0" fontAlgn="base">
        <a:spcBef>
          <a:spcPct val="0"/>
        </a:spcBef>
        <a:spcAft>
          <a:spcPct val="0"/>
        </a:spcAft>
        <a:defRPr sz="4800">
          <a:solidFill>
            <a:schemeClr val="tx1"/>
          </a:solidFill>
          <a:latin typeface="Calibri" pitchFamily="34" charset="0"/>
          <a:ea typeface="宋体" pitchFamily="2" charset="-122"/>
        </a:defRPr>
      </a:lvl2pPr>
      <a:lvl3pPr algn="ctr" defTabSz="1021697" rtl="0" fontAlgn="base">
        <a:spcBef>
          <a:spcPct val="0"/>
        </a:spcBef>
        <a:spcAft>
          <a:spcPct val="0"/>
        </a:spcAft>
        <a:defRPr sz="4800">
          <a:solidFill>
            <a:schemeClr val="tx1"/>
          </a:solidFill>
          <a:latin typeface="Calibri" pitchFamily="34" charset="0"/>
          <a:ea typeface="宋体" pitchFamily="2" charset="-122"/>
        </a:defRPr>
      </a:lvl3pPr>
      <a:lvl4pPr algn="ctr" defTabSz="1021697" rtl="0" fontAlgn="base">
        <a:spcBef>
          <a:spcPct val="0"/>
        </a:spcBef>
        <a:spcAft>
          <a:spcPct val="0"/>
        </a:spcAft>
        <a:defRPr sz="4800">
          <a:solidFill>
            <a:schemeClr val="tx1"/>
          </a:solidFill>
          <a:latin typeface="Calibri" pitchFamily="34" charset="0"/>
          <a:ea typeface="宋体" pitchFamily="2" charset="-122"/>
        </a:defRPr>
      </a:lvl4pPr>
      <a:lvl5pPr algn="ctr" defTabSz="1021697" rtl="0" fontAlgn="base">
        <a:spcBef>
          <a:spcPct val="0"/>
        </a:spcBef>
        <a:spcAft>
          <a:spcPct val="0"/>
        </a:spcAft>
        <a:defRPr sz="4800">
          <a:solidFill>
            <a:schemeClr val="tx1"/>
          </a:solidFill>
          <a:latin typeface="Calibri" pitchFamily="34" charset="0"/>
          <a:ea typeface="宋体" pitchFamily="2" charset="-122"/>
        </a:defRPr>
      </a:lvl5pPr>
      <a:lvl6pPr marL="511736" algn="ctr" defTabSz="1021697" rtl="0" fontAlgn="base">
        <a:spcBef>
          <a:spcPct val="0"/>
        </a:spcBef>
        <a:spcAft>
          <a:spcPct val="0"/>
        </a:spcAft>
        <a:defRPr sz="4800">
          <a:solidFill>
            <a:schemeClr val="tx1"/>
          </a:solidFill>
          <a:latin typeface="Calibri" pitchFamily="34" charset="0"/>
          <a:ea typeface="宋体" pitchFamily="2" charset="-122"/>
        </a:defRPr>
      </a:lvl6pPr>
      <a:lvl7pPr marL="1023472" algn="ctr" defTabSz="1021697" rtl="0" fontAlgn="base">
        <a:spcBef>
          <a:spcPct val="0"/>
        </a:spcBef>
        <a:spcAft>
          <a:spcPct val="0"/>
        </a:spcAft>
        <a:defRPr sz="4800">
          <a:solidFill>
            <a:schemeClr val="tx1"/>
          </a:solidFill>
          <a:latin typeface="Calibri" pitchFamily="34" charset="0"/>
          <a:ea typeface="宋体" pitchFamily="2" charset="-122"/>
        </a:defRPr>
      </a:lvl7pPr>
      <a:lvl8pPr marL="1535208" algn="ctr" defTabSz="1021697" rtl="0" fontAlgn="base">
        <a:spcBef>
          <a:spcPct val="0"/>
        </a:spcBef>
        <a:spcAft>
          <a:spcPct val="0"/>
        </a:spcAft>
        <a:defRPr sz="4800">
          <a:solidFill>
            <a:schemeClr val="tx1"/>
          </a:solidFill>
          <a:latin typeface="Calibri" pitchFamily="34" charset="0"/>
          <a:ea typeface="宋体" pitchFamily="2" charset="-122"/>
        </a:defRPr>
      </a:lvl8pPr>
      <a:lvl9pPr marL="2046945" algn="ctr" defTabSz="1021697" rtl="0" fontAlgn="base">
        <a:spcBef>
          <a:spcPct val="0"/>
        </a:spcBef>
        <a:spcAft>
          <a:spcPct val="0"/>
        </a:spcAft>
        <a:defRPr sz="4800">
          <a:solidFill>
            <a:schemeClr val="tx1"/>
          </a:solidFill>
          <a:latin typeface="Calibri" pitchFamily="34" charset="0"/>
          <a:ea typeface="宋体" pitchFamily="2" charset="-122"/>
        </a:defRPr>
      </a:lvl9pPr>
    </p:titleStyle>
    <p:bodyStyle>
      <a:lvl1pPr marL="382026" indent="-382026" algn="l" defTabSz="1021697" rtl="0" fontAlgn="base">
        <a:spcBef>
          <a:spcPct val="20000"/>
        </a:spcBef>
        <a:spcAft>
          <a:spcPct val="0"/>
        </a:spcAft>
        <a:buFont typeface="Arial" pitchFamily="34" charset="0"/>
        <a:buChar char="•"/>
        <a:defRPr sz="3600" kern="1200">
          <a:solidFill>
            <a:schemeClr val="tx1"/>
          </a:solidFill>
          <a:latin typeface="+mn-lt"/>
          <a:ea typeface="+mn-ea"/>
          <a:cs typeface="+mn-cs"/>
        </a:defRPr>
      </a:lvl1pPr>
      <a:lvl2pPr marL="829796" indent="-318059" algn="l" defTabSz="1021697" rtl="0" fontAlgn="base">
        <a:spcBef>
          <a:spcPct val="20000"/>
        </a:spcBef>
        <a:spcAft>
          <a:spcPct val="0"/>
        </a:spcAft>
        <a:buFont typeface="Arial" pitchFamily="34" charset="0"/>
        <a:buChar char="–"/>
        <a:defRPr sz="3100" kern="1200">
          <a:solidFill>
            <a:schemeClr val="tx1"/>
          </a:solidFill>
          <a:latin typeface="+mn-lt"/>
          <a:ea typeface="+mn-ea"/>
          <a:cs typeface="+mn-cs"/>
        </a:defRPr>
      </a:lvl2pPr>
      <a:lvl3pPr marL="1277564" indent="-254093" algn="l" defTabSz="1021697" rtl="0" fontAlgn="base">
        <a:spcBef>
          <a:spcPct val="20000"/>
        </a:spcBef>
        <a:spcAft>
          <a:spcPct val="0"/>
        </a:spcAft>
        <a:buFont typeface="Arial" pitchFamily="34" charset="0"/>
        <a:buChar char="•"/>
        <a:defRPr sz="2700" kern="1200">
          <a:solidFill>
            <a:schemeClr val="tx1"/>
          </a:solidFill>
          <a:latin typeface="+mn-lt"/>
          <a:ea typeface="+mn-ea"/>
          <a:cs typeface="+mn-cs"/>
        </a:defRPr>
      </a:lvl3pPr>
      <a:lvl4pPr marL="1789300" indent="-254093" algn="l" defTabSz="1021697" rtl="0" fontAlgn="base">
        <a:spcBef>
          <a:spcPct val="20000"/>
        </a:spcBef>
        <a:spcAft>
          <a:spcPct val="0"/>
        </a:spcAft>
        <a:buFont typeface="Arial" pitchFamily="34" charset="0"/>
        <a:buChar char="–"/>
        <a:defRPr sz="2200" kern="1200">
          <a:solidFill>
            <a:schemeClr val="tx1"/>
          </a:solidFill>
          <a:latin typeface="+mn-lt"/>
          <a:ea typeface="+mn-ea"/>
          <a:cs typeface="+mn-cs"/>
        </a:defRPr>
      </a:lvl4pPr>
      <a:lvl5pPr marL="2301037" indent="-254093" algn="l" defTabSz="1021697" rtl="0" fontAlgn="base">
        <a:spcBef>
          <a:spcPct val="20000"/>
        </a:spcBef>
        <a:spcAft>
          <a:spcPct val="0"/>
        </a:spcAft>
        <a:buFont typeface="Arial" pitchFamily="34" charset="0"/>
        <a:buChar char="»"/>
        <a:defRPr sz="2200" kern="1200">
          <a:solidFill>
            <a:schemeClr val="tx1"/>
          </a:solidFill>
          <a:latin typeface="+mn-lt"/>
          <a:ea typeface="+mn-ea"/>
          <a:cs typeface="+mn-cs"/>
        </a:defRPr>
      </a:lvl5pPr>
      <a:lvl6pPr marL="2814267" indent="-255842" algn="l" defTabSz="1023369"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25952" indent="-255842" algn="l" defTabSz="1023369"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37638" indent="-255842" algn="l" defTabSz="1023369"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49324" indent="-255842" algn="l" defTabSz="1023369"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23369" rtl="0" eaLnBrk="1" latinLnBrk="0" hangingPunct="1">
        <a:defRPr sz="2000" kern="1200">
          <a:solidFill>
            <a:schemeClr val="tx1"/>
          </a:solidFill>
          <a:latin typeface="+mn-lt"/>
          <a:ea typeface="+mn-ea"/>
          <a:cs typeface="+mn-cs"/>
        </a:defRPr>
      </a:lvl1pPr>
      <a:lvl2pPr marL="511686" algn="l" defTabSz="1023369" rtl="0" eaLnBrk="1" latinLnBrk="0" hangingPunct="1">
        <a:defRPr sz="2000" kern="1200">
          <a:solidFill>
            <a:schemeClr val="tx1"/>
          </a:solidFill>
          <a:latin typeface="+mn-lt"/>
          <a:ea typeface="+mn-ea"/>
          <a:cs typeface="+mn-cs"/>
        </a:defRPr>
      </a:lvl2pPr>
      <a:lvl3pPr marL="1023369" algn="l" defTabSz="1023369" rtl="0" eaLnBrk="1" latinLnBrk="0" hangingPunct="1">
        <a:defRPr sz="2000" kern="1200">
          <a:solidFill>
            <a:schemeClr val="tx1"/>
          </a:solidFill>
          <a:latin typeface="+mn-lt"/>
          <a:ea typeface="+mn-ea"/>
          <a:cs typeface="+mn-cs"/>
        </a:defRPr>
      </a:lvl3pPr>
      <a:lvl4pPr marL="1535055" algn="l" defTabSz="1023369" rtl="0" eaLnBrk="1" latinLnBrk="0" hangingPunct="1">
        <a:defRPr sz="2000" kern="1200">
          <a:solidFill>
            <a:schemeClr val="tx1"/>
          </a:solidFill>
          <a:latin typeface="+mn-lt"/>
          <a:ea typeface="+mn-ea"/>
          <a:cs typeface="+mn-cs"/>
        </a:defRPr>
      </a:lvl4pPr>
      <a:lvl5pPr marL="2046740" algn="l" defTabSz="1023369" rtl="0" eaLnBrk="1" latinLnBrk="0" hangingPunct="1">
        <a:defRPr sz="2000" kern="1200">
          <a:solidFill>
            <a:schemeClr val="tx1"/>
          </a:solidFill>
          <a:latin typeface="+mn-lt"/>
          <a:ea typeface="+mn-ea"/>
          <a:cs typeface="+mn-cs"/>
        </a:defRPr>
      </a:lvl5pPr>
      <a:lvl6pPr marL="2558425" algn="l" defTabSz="1023369" rtl="0" eaLnBrk="1" latinLnBrk="0" hangingPunct="1">
        <a:defRPr sz="2000" kern="1200">
          <a:solidFill>
            <a:schemeClr val="tx1"/>
          </a:solidFill>
          <a:latin typeface="+mn-lt"/>
          <a:ea typeface="+mn-ea"/>
          <a:cs typeface="+mn-cs"/>
        </a:defRPr>
      </a:lvl6pPr>
      <a:lvl7pPr marL="3070109" algn="l" defTabSz="1023369" rtl="0" eaLnBrk="1" latinLnBrk="0" hangingPunct="1">
        <a:defRPr sz="2000" kern="1200">
          <a:solidFill>
            <a:schemeClr val="tx1"/>
          </a:solidFill>
          <a:latin typeface="+mn-lt"/>
          <a:ea typeface="+mn-ea"/>
          <a:cs typeface="+mn-cs"/>
        </a:defRPr>
      </a:lvl7pPr>
      <a:lvl8pPr marL="3581796" algn="l" defTabSz="1023369" rtl="0" eaLnBrk="1" latinLnBrk="0" hangingPunct="1">
        <a:defRPr sz="2000" kern="1200">
          <a:solidFill>
            <a:schemeClr val="tx1"/>
          </a:solidFill>
          <a:latin typeface="+mn-lt"/>
          <a:ea typeface="+mn-ea"/>
          <a:cs typeface="+mn-cs"/>
        </a:defRPr>
      </a:lvl8pPr>
      <a:lvl9pPr marL="4093479" algn="l" defTabSz="1023369" rtl="0" eaLnBrk="1" latinLnBrk="0" hangingPunct="1">
        <a:defRPr sz="20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7288" name="Rectangle 8"/>
          <p:cNvSpPr>
            <a:spLocks noChangeArrowheads="1"/>
          </p:cNvSpPr>
          <p:nvPr/>
        </p:nvSpPr>
        <p:spPr bwMode="auto">
          <a:xfrm>
            <a:off x="0" y="3145140"/>
            <a:ext cx="184581" cy="569310"/>
          </a:xfrm>
          <a:prstGeom prst="rect">
            <a:avLst/>
          </a:prstGeom>
          <a:solidFill>
            <a:srgbClr val="DDDDDD"/>
          </a:solidFill>
          <a:ln w="9525" algn="ctr">
            <a:noFill/>
            <a:miter lim="800000"/>
            <a:headEnd/>
            <a:tailEnd/>
          </a:ln>
          <a:effectLst/>
        </p:spPr>
        <p:txBody>
          <a:bodyPr wrap="none" lIns="91366" tIns="45682" rIns="91366" bIns="45682" anchor="ctr">
            <a:spAutoFit/>
          </a:bodyPr>
          <a:lstStyle/>
          <a:p>
            <a:endParaRPr lang="zh-CN" altLang="en-US" smtClean="0"/>
          </a:p>
        </p:txBody>
      </p:sp>
      <p:grpSp>
        <p:nvGrpSpPr>
          <p:cNvPr id="2" name="Group 12"/>
          <p:cNvGrpSpPr>
            <a:grpSpLocks/>
          </p:cNvGrpSpPr>
          <p:nvPr userDrawn="1"/>
        </p:nvGrpSpPr>
        <p:grpSpPr bwMode="auto">
          <a:xfrm>
            <a:off x="5184775" y="5019681"/>
            <a:ext cx="3311525" cy="1470025"/>
            <a:chOff x="953" y="1774"/>
            <a:chExt cx="3588" cy="1594"/>
          </a:xfrm>
        </p:grpSpPr>
        <p:sp>
          <p:nvSpPr>
            <p:cNvPr id="97293" name="Freeform 13"/>
            <p:cNvSpPr>
              <a:spLocks/>
            </p:cNvSpPr>
            <p:nvPr/>
          </p:nvSpPr>
          <p:spPr bwMode="auto">
            <a:xfrm>
              <a:off x="4024" y="2834"/>
              <a:ext cx="260" cy="397"/>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C0C0C0"/>
            </a:solidFill>
            <a:ln w="9525">
              <a:noFill/>
              <a:round/>
              <a:headEnd/>
              <a:tailEnd/>
            </a:ln>
          </p:spPr>
          <p:txBody>
            <a:bodyPr/>
            <a:lstStyle/>
            <a:p>
              <a:endParaRPr lang="zh-CN" altLang="en-US" smtClean="0"/>
            </a:p>
          </p:txBody>
        </p:sp>
        <p:sp>
          <p:nvSpPr>
            <p:cNvPr id="97294" name="Freeform 14"/>
            <p:cNvSpPr>
              <a:spLocks/>
            </p:cNvSpPr>
            <p:nvPr/>
          </p:nvSpPr>
          <p:spPr bwMode="auto">
            <a:xfrm>
              <a:off x="4220" y="2702"/>
              <a:ext cx="321"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C0C0C0"/>
            </a:solidFill>
            <a:ln w="9525">
              <a:noFill/>
              <a:round/>
              <a:headEnd/>
              <a:tailEnd/>
            </a:ln>
          </p:spPr>
          <p:txBody>
            <a:bodyPr/>
            <a:lstStyle/>
            <a:p>
              <a:endParaRPr lang="zh-CN" altLang="en-US" smtClean="0"/>
            </a:p>
          </p:txBody>
        </p:sp>
        <p:sp>
          <p:nvSpPr>
            <p:cNvPr id="97295" name="Freeform 15"/>
            <p:cNvSpPr>
              <a:spLocks/>
            </p:cNvSpPr>
            <p:nvPr/>
          </p:nvSpPr>
          <p:spPr bwMode="auto">
            <a:xfrm>
              <a:off x="4383" y="2536"/>
              <a:ext cx="121" cy="133"/>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C0C0C0"/>
            </a:solidFill>
            <a:ln w="9525">
              <a:noFill/>
              <a:round/>
              <a:headEnd/>
              <a:tailEnd/>
            </a:ln>
          </p:spPr>
          <p:txBody>
            <a:bodyPr/>
            <a:lstStyle/>
            <a:p>
              <a:endParaRPr lang="zh-CN" altLang="en-US" smtClean="0"/>
            </a:p>
          </p:txBody>
        </p:sp>
        <p:sp>
          <p:nvSpPr>
            <p:cNvPr id="97296" name="Freeform 16"/>
            <p:cNvSpPr>
              <a:spLocks noEditPoints="1"/>
            </p:cNvSpPr>
            <p:nvPr/>
          </p:nvSpPr>
          <p:spPr bwMode="auto">
            <a:xfrm>
              <a:off x="3497" y="2536"/>
              <a:ext cx="577" cy="671"/>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C0C0C0"/>
            </a:solidFill>
            <a:ln w="9525">
              <a:noFill/>
              <a:round/>
              <a:headEnd/>
              <a:tailEnd/>
            </a:ln>
          </p:spPr>
          <p:txBody>
            <a:bodyPr/>
            <a:lstStyle/>
            <a:p>
              <a:endParaRPr lang="zh-CN" altLang="en-US" smtClean="0"/>
            </a:p>
          </p:txBody>
        </p:sp>
        <p:sp>
          <p:nvSpPr>
            <p:cNvPr id="97297" name="Freeform 17"/>
            <p:cNvSpPr>
              <a:spLocks/>
            </p:cNvSpPr>
            <p:nvPr/>
          </p:nvSpPr>
          <p:spPr bwMode="auto">
            <a:xfrm>
              <a:off x="3344" y="2810"/>
              <a:ext cx="49"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C0C0C0"/>
            </a:solidFill>
            <a:ln w="9525">
              <a:noFill/>
              <a:round/>
              <a:headEnd/>
              <a:tailEnd/>
            </a:ln>
          </p:spPr>
          <p:txBody>
            <a:bodyPr/>
            <a:lstStyle/>
            <a:p>
              <a:endParaRPr lang="zh-CN" altLang="en-US" smtClean="0"/>
            </a:p>
          </p:txBody>
        </p:sp>
        <p:sp>
          <p:nvSpPr>
            <p:cNvPr id="97298" name="Freeform 18"/>
            <p:cNvSpPr>
              <a:spLocks noEditPoints="1"/>
            </p:cNvSpPr>
            <p:nvPr/>
          </p:nvSpPr>
          <p:spPr bwMode="auto">
            <a:xfrm>
              <a:off x="2753" y="2709"/>
              <a:ext cx="614" cy="512"/>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C0C0C0"/>
            </a:solidFill>
            <a:ln w="9525">
              <a:noFill/>
              <a:round/>
              <a:headEnd/>
              <a:tailEnd/>
            </a:ln>
          </p:spPr>
          <p:txBody>
            <a:bodyPr/>
            <a:lstStyle/>
            <a:p>
              <a:endParaRPr lang="zh-CN" altLang="en-US" smtClean="0"/>
            </a:p>
          </p:txBody>
        </p:sp>
        <p:sp>
          <p:nvSpPr>
            <p:cNvPr id="97299" name="Freeform 19"/>
            <p:cNvSpPr>
              <a:spLocks/>
            </p:cNvSpPr>
            <p:nvPr/>
          </p:nvSpPr>
          <p:spPr bwMode="auto">
            <a:xfrm>
              <a:off x="2937" y="2605"/>
              <a:ext cx="95" cy="104"/>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C0C0C0"/>
            </a:solidFill>
            <a:ln w="9525">
              <a:noFill/>
              <a:round/>
              <a:headEnd/>
              <a:tailEnd/>
            </a:ln>
          </p:spPr>
          <p:txBody>
            <a:bodyPr/>
            <a:lstStyle/>
            <a:p>
              <a:endParaRPr lang="zh-CN" altLang="en-US" smtClean="0"/>
            </a:p>
          </p:txBody>
        </p:sp>
        <p:sp>
          <p:nvSpPr>
            <p:cNvPr id="97300" name="Freeform 20"/>
            <p:cNvSpPr>
              <a:spLocks noEditPoints="1"/>
            </p:cNvSpPr>
            <p:nvPr/>
          </p:nvSpPr>
          <p:spPr bwMode="auto">
            <a:xfrm>
              <a:off x="2092" y="2402"/>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C0C0C0"/>
            </a:solidFill>
            <a:ln w="9525">
              <a:noFill/>
              <a:round/>
              <a:headEnd/>
              <a:tailEnd/>
            </a:ln>
          </p:spPr>
          <p:txBody>
            <a:bodyPr/>
            <a:lstStyle/>
            <a:p>
              <a:endParaRPr lang="zh-CN" altLang="en-US" smtClean="0"/>
            </a:p>
          </p:txBody>
        </p:sp>
        <p:sp>
          <p:nvSpPr>
            <p:cNvPr id="97301" name="Freeform 21"/>
            <p:cNvSpPr>
              <a:spLocks/>
            </p:cNvSpPr>
            <p:nvPr/>
          </p:nvSpPr>
          <p:spPr bwMode="auto">
            <a:xfrm>
              <a:off x="2680" y="2546"/>
              <a:ext cx="116" cy="109"/>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C0C0C0"/>
            </a:solidFill>
            <a:ln w="9525">
              <a:noFill/>
              <a:round/>
              <a:headEnd/>
              <a:tailEnd/>
            </a:ln>
          </p:spPr>
          <p:txBody>
            <a:bodyPr/>
            <a:lstStyle/>
            <a:p>
              <a:endParaRPr lang="zh-CN" altLang="en-US" smtClean="0"/>
            </a:p>
          </p:txBody>
        </p:sp>
        <p:sp>
          <p:nvSpPr>
            <p:cNvPr id="97302" name="Freeform 22"/>
            <p:cNvSpPr>
              <a:spLocks noEditPoints="1"/>
            </p:cNvSpPr>
            <p:nvPr/>
          </p:nvSpPr>
          <p:spPr bwMode="auto">
            <a:xfrm>
              <a:off x="2980" y="1828"/>
              <a:ext cx="536"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C0C0C0"/>
            </a:solidFill>
            <a:ln w="9525">
              <a:noFill/>
              <a:round/>
              <a:headEnd/>
              <a:tailEnd/>
            </a:ln>
          </p:spPr>
          <p:txBody>
            <a:bodyPr/>
            <a:lstStyle/>
            <a:p>
              <a:endParaRPr lang="zh-CN" altLang="en-US" smtClean="0"/>
            </a:p>
          </p:txBody>
        </p:sp>
        <p:sp>
          <p:nvSpPr>
            <p:cNvPr id="97303" name="Freeform 23"/>
            <p:cNvSpPr>
              <a:spLocks/>
            </p:cNvSpPr>
            <p:nvPr/>
          </p:nvSpPr>
          <p:spPr bwMode="auto">
            <a:xfrm>
              <a:off x="2871" y="1852"/>
              <a:ext cx="208" cy="340"/>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C0C0C0"/>
            </a:solidFill>
            <a:ln w="9525">
              <a:noFill/>
              <a:round/>
              <a:headEnd/>
              <a:tailEnd/>
            </a:ln>
          </p:spPr>
          <p:txBody>
            <a:bodyPr/>
            <a:lstStyle/>
            <a:p>
              <a:endParaRPr lang="zh-CN" altLang="en-US" smtClean="0"/>
            </a:p>
          </p:txBody>
        </p:sp>
        <p:sp>
          <p:nvSpPr>
            <p:cNvPr id="97304" name="Freeform 24"/>
            <p:cNvSpPr>
              <a:spLocks/>
            </p:cNvSpPr>
            <p:nvPr/>
          </p:nvSpPr>
          <p:spPr bwMode="auto">
            <a:xfrm>
              <a:off x="2670" y="2102"/>
              <a:ext cx="67" cy="328"/>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C0C0C0"/>
            </a:solidFill>
            <a:ln w="9525">
              <a:noFill/>
              <a:round/>
              <a:headEnd/>
              <a:tailEnd/>
            </a:ln>
          </p:spPr>
          <p:txBody>
            <a:bodyPr/>
            <a:lstStyle/>
            <a:p>
              <a:endParaRPr lang="zh-CN" altLang="en-US" smtClean="0"/>
            </a:p>
          </p:txBody>
        </p:sp>
        <p:sp>
          <p:nvSpPr>
            <p:cNvPr id="97305" name="Freeform 25"/>
            <p:cNvSpPr>
              <a:spLocks/>
            </p:cNvSpPr>
            <p:nvPr/>
          </p:nvSpPr>
          <p:spPr bwMode="auto">
            <a:xfrm>
              <a:off x="2321" y="1823"/>
              <a:ext cx="472" cy="522"/>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C0C0C0"/>
            </a:solidFill>
            <a:ln w="9525">
              <a:noFill/>
              <a:round/>
              <a:headEnd/>
              <a:tailEnd/>
            </a:ln>
          </p:spPr>
          <p:txBody>
            <a:bodyPr/>
            <a:lstStyle/>
            <a:p>
              <a:endParaRPr lang="zh-CN" altLang="en-US" smtClean="0"/>
            </a:p>
          </p:txBody>
        </p:sp>
        <p:sp>
          <p:nvSpPr>
            <p:cNvPr id="97306" name="Freeform 26"/>
            <p:cNvSpPr>
              <a:spLocks/>
            </p:cNvSpPr>
            <p:nvPr/>
          </p:nvSpPr>
          <p:spPr bwMode="auto">
            <a:xfrm>
              <a:off x="2548" y="2135"/>
              <a:ext cx="66"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C0C0C0"/>
            </a:solidFill>
            <a:ln w="9525">
              <a:noFill/>
              <a:round/>
              <a:headEnd/>
              <a:tailEnd/>
            </a:ln>
          </p:spPr>
          <p:txBody>
            <a:bodyPr/>
            <a:lstStyle/>
            <a:p>
              <a:endParaRPr lang="zh-CN" altLang="en-US" smtClean="0"/>
            </a:p>
          </p:txBody>
        </p:sp>
        <p:sp>
          <p:nvSpPr>
            <p:cNvPr id="97307" name="Freeform 27"/>
            <p:cNvSpPr>
              <a:spLocks/>
            </p:cNvSpPr>
            <p:nvPr/>
          </p:nvSpPr>
          <p:spPr bwMode="auto">
            <a:xfrm>
              <a:off x="1997" y="1837"/>
              <a:ext cx="229" cy="714"/>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C0C0C0"/>
            </a:solidFill>
            <a:ln w="9525">
              <a:noFill/>
              <a:round/>
              <a:headEnd/>
              <a:tailEnd/>
            </a:ln>
          </p:spPr>
          <p:txBody>
            <a:bodyPr/>
            <a:lstStyle/>
            <a:p>
              <a:endParaRPr lang="zh-CN" altLang="en-US" smtClean="0"/>
            </a:p>
          </p:txBody>
        </p:sp>
        <p:sp>
          <p:nvSpPr>
            <p:cNvPr id="97308" name="Freeform 28"/>
            <p:cNvSpPr>
              <a:spLocks/>
            </p:cNvSpPr>
            <p:nvPr/>
          </p:nvSpPr>
          <p:spPr bwMode="auto">
            <a:xfrm>
              <a:off x="1959" y="2116"/>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C0C0C0"/>
            </a:solidFill>
            <a:ln w="9525">
              <a:noFill/>
              <a:round/>
              <a:headEnd/>
              <a:tailEnd/>
            </a:ln>
          </p:spPr>
          <p:txBody>
            <a:bodyPr/>
            <a:lstStyle/>
            <a:p>
              <a:endParaRPr lang="zh-CN" altLang="en-US" smtClean="0"/>
            </a:p>
          </p:txBody>
        </p:sp>
        <p:sp>
          <p:nvSpPr>
            <p:cNvPr id="97309" name="Freeform 29"/>
            <p:cNvSpPr>
              <a:spLocks/>
            </p:cNvSpPr>
            <p:nvPr/>
          </p:nvSpPr>
          <p:spPr bwMode="auto">
            <a:xfrm>
              <a:off x="1971" y="2513"/>
              <a:ext cx="26" cy="28"/>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C0C0C0"/>
            </a:solidFill>
            <a:ln w="9525">
              <a:noFill/>
              <a:round/>
              <a:headEnd/>
              <a:tailEnd/>
            </a:ln>
          </p:spPr>
          <p:txBody>
            <a:bodyPr/>
            <a:lstStyle/>
            <a:p>
              <a:endParaRPr lang="zh-CN" altLang="en-US" smtClean="0"/>
            </a:p>
          </p:txBody>
        </p:sp>
        <p:sp>
          <p:nvSpPr>
            <p:cNvPr id="97310" name="Freeform 30"/>
            <p:cNvSpPr>
              <a:spLocks/>
            </p:cNvSpPr>
            <p:nvPr/>
          </p:nvSpPr>
          <p:spPr bwMode="auto">
            <a:xfrm>
              <a:off x="1449" y="1774"/>
              <a:ext cx="447" cy="739"/>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C0C0C0"/>
            </a:solidFill>
            <a:ln w="9525">
              <a:noFill/>
              <a:round/>
              <a:headEnd/>
              <a:tailEnd/>
            </a:ln>
          </p:spPr>
          <p:txBody>
            <a:bodyPr/>
            <a:lstStyle/>
            <a:p>
              <a:endParaRPr lang="zh-CN" altLang="en-US" smtClean="0"/>
            </a:p>
          </p:txBody>
        </p:sp>
        <p:sp>
          <p:nvSpPr>
            <p:cNvPr id="97311" name="Freeform 31"/>
            <p:cNvSpPr>
              <a:spLocks noEditPoints="1"/>
            </p:cNvSpPr>
            <p:nvPr/>
          </p:nvSpPr>
          <p:spPr bwMode="auto">
            <a:xfrm>
              <a:off x="965" y="1863"/>
              <a:ext cx="435" cy="423"/>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C0C0C0"/>
            </a:solidFill>
            <a:ln w="9525">
              <a:noFill/>
              <a:round/>
              <a:headEnd/>
              <a:tailEnd/>
            </a:ln>
          </p:spPr>
          <p:txBody>
            <a:bodyPr/>
            <a:lstStyle/>
            <a:p>
              <a:endParaRPr lang="zh-CN" altLang="en-US" smtClean="0"/>
            </a:p>
          </p:txBody>
        </p:sp>
        <p:sp>
          <p:nvSpPr>
            <p:cNvPr id="97312" name="Freeform 32"/>
            <p:cNvSpPr>
              <a:spLocks/>
            </p:cNvSpPr>
            <p:nvPr/>
          </p:nvSpPr>
          <p:spPr bwMode="auto">
            <a:xfrm>
              <a:off x="953" y="2319"/>
              <a:ext cx="458" cy="109"/>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C0C0C0"/>
            </a:solidFill>
            <a:ln w="9525">
              <a:noFill/>
              <a:round/>
              <a:headEnd/>
              <a:tailEnd/>
            </a:ln>
          </p:spPr>
          <p:txBody>
            <a:bodyPr/>
            <a:lstStyle/>
            <a:p>
              <a:endParaRPr lang="zh-CN" altLang="en-US" smtClean="0"/>
            </a:p>
          </p:txBody>
        </p:sp>
      </p:grpSp>
    </p:spTree>
  </p:cSld>
  <p:clrMap bg1="lt1" tx1="dk1" bg2="lt2" tx2="dk2" accent1="accent1" accent2="accent2" accent3="accent3" accent4="accent4" accent5="accent5" accent6="accent6" hlink="hlink" folHlink="folHlink"/>
  <p:sldLayoutIdLst>
    <p:sldLayoutId id="2147484156" r:id="rId1"/>
    <p:sldLayoutId id="2147484157" r:id="rId2"/>
    <p:sldLayoutId id="2147484158" r:id="rId3"/>
    <p:sldLayoutId id="2147484159" r:id="rId4"/>
    <p:sldLayoutId id="2147484160" r:id="rId5"/>
    <p:sldLayoutId id="2147484161" r:id="rId6"/>
    <p:sldLayoutId id="2147484162" r:id="rId7"/>
    <p:sldLayoutId id="2147484163" r:id="rId8"/>
    <p:sldLayoutId id="2147484164" r:id="rId9"/>
    <p:sldLayoutId id="2147484165" r:id="rId10"/>
    <p:sldLayoutId id="2147484166" r:id="rId11"/>
  </p:sldLayoutIdLst>
  <p:txStyles>
    <p:titleStyle>
      <a:lvl1pPr algn="l" defTabSz="801174" rtl="0" fontAlgn="base">
        <a:spcBef>
          <a:spcPct val="0"/>
        </a:spcBef>
        <a:spcAft>
          <a:spcPct val="0"/>
        </a:spcAft>
        <a:defRPr sz="3400">
          <a:solidFill>
            <a:srgbClr val="990000"/>
          </a:solidFill>
          <a:latin typeface="+mj-lt"/>
          <a:ea typeface="+mj-ea"/>
          <a:cs typeface="+mj-cs"/>
        </a:defRPr>
      </a:lvl1pPr>
      <a:lvl2pPr algn="l" defTabSz="801174" rtl="0" fontAlgn="base">
        <a:spcBef>
          <a:spcPct val="0"/>
        </a:spcBef>
        <a:spcAft>
          <a:spcPct val="0"/>
        </a:spcAft>
        <a:defRPr sz="3400">
          <a:solidFill>
            <a:srgbClr val="990000"/>
          </a:solidFill>
          <a:latin typeface="Arial" charset="0"/>
          <a:ea typeface="黑体" pitchFamily="2" charset="-122"/>
        </a:defRPr>
      </a:lvl2pPr>
      <a:lvl3pPr algn="l" defTabSz="801174" rtl="0" fontAlgn="base">
        <a:spcBef>
          <a:spcPct val="0"/>
        </a:spcBef>
        <a:spcAft>
          <a:spcPct val="0"/>
        </a:spcAft>
        <a:defRPr sz="3400">
          <a:solidFill>
            <a:srgbClr val="990000"/>
          </a:solidFill>
          <a:latin typeface="Arial" charset="0"/>
          <a:ea typeface="黑体" pitchFamily="2" charset="-122"/>
        </a:defRPr>
      </a:lvl3pPr>
      <a:lvl4pPr algn="l" defTabSz="801174" rtl="0" fontAlgn="base">
        <a:spcBef>
          <a:spcPct val="0"/>
        </a:spcBef>
        <a:spcAft>
          <a:spcPct val="0"/>
        </a:spcAft>
        <a:defRPr sz="3400">
          <a:solidFill>
            <a:srgbClr val="990000"/>
          </a:solidFill>
          <a:latin typeface="Arial" charset="0"/>
          <a:ea typeface="黑体" pitchFamily="2" charset="-122"/>
        </a:defRPr>
      </a:lvl4pPr>
      <a:lvl5pPr algn="l" defTabSz="801174" rtl="0" fontAlgn="base">
        <a:spcBef>
          <a:spcPct val="0"/>
        </a:spcBef>
        <a:spcAft>
          <a:spcPct val="0"/>
        </a:spcAft>
        <a:defRPr sz="3400">
          <a:solidFill>
            <a:srgbClr val="990000"/>
          </a:solidFill>
          <a:latin typeface="Arial" charset="0"/>
          <a:ea typeface="黑体" pitchFamily="2" charset="-122"/>
        </a:defRPr>
      </a:lvl5pPr>
      <a:lvl6pPr marL="456908" algn="l" defTabSz="801174" rtl="0" fontAlgn="base">
        <a:spcBef>
          <a:spcPct val="0"/>
        </a:spcBef>
        <a:spcAft>
          <a:spcPct val="0"/>
        </a:spcAft>
        <a:defRPr sz="3400">
          <a:solidFill>
            <a:srgbClr val="990000"/>
          </a:solidFill>
          <a:latin typeface="Arial" charset="0"/>
          <a:ea typeface="黑体" pitchFamily="2" charset="-122"/>
        </a:defRPr>
      </a:lvl6pPr>
      <a:lvl7pPr marL="913815" algn="l" defTabSz="801174" rtl="0" fontAlgn="base">
        <a:spcBef>
          <a:spcPct val="0"/>
        </a:spcBef>
        <a:spcAft>
          <a:spcPct val="0"/>
        </a:spcAft>
        <a:defRPr sz="3400">
          <a:solidFill>
            <a:srgbClr val="990000"/>
          </a:solidFill>
          <a:latin typeface="Arial" charset="0"/>
          <a:ea typeface="黑体" pitchFamily="2" charset="-122"/>
        </a:defRPr>
      </a:lvl7pPr>
      <a:lvl8pPr marL="1370722" algn="l" defTabSz="801174" rtl="0" fontAlgn="base">
        <a:spcBef>
          <a:spcPct val="0"/>
        </a:spcBef>
        <a:spcAft>
          <a:spcPct val="0"/>
        </a:spcAft>
        <a:defRPr sz="3400">
          <a:solidFill>
            <a:srgbClr val="990000"/>
          </a:solidFill>
          <a:latin typeface="Arial" charset="0"/>
          <a:ea typeface="黑体" pitchFamily="2" charset="-122"/>
        </a:defRPr>
      </a:lvl8pPr>
      <a:lvl9pPr marL="1827629" algn="l" defTabSz="801174" rtl="0" fontAlgn="base">
        <a:spcBef>
          <a:spcPct val="0"/>
        </a:spcBef>
        <a:spcAft>
          <a:spcPct val="0"/>
        </a:spcAft>
        <a:defRPr sz="3400">
          <a:solidFill>
            <a:srgbClr val="990000"/>
          </a:solidFill>
          <a:latin typeface="Arial" charset="0"/>
          <a:ea typeface="黑体" pitchFamily="2" charset="-122"/>
        </a:defRPr>
      </a:lvl9pPr>
    </p:titleStyle>
    <p:bodyStyle>
      <a:lvl1pPr marL="299846" indent="-299846" algn="l" defTabSz="801174" rtl="0" fontAlgn="base">
        <a:lnSpc>
          <a:spcPct val="140000"/>
        </a:lnSpc>
        <a:spcBef>
          <a:spcPct val="0"/>
        </a:spcBef>
        <a:spcAft>
          <a:spcPct val="0"/>
        </a:spcAft>
        <a:buChar char="•"/>
        <a:defRPr sz="2600" b="1">
          <a:solidFill>
            <a:schemeClr val="tx1"/>
          </a:solidFill>
          <a:latin typeface="+mn-lt"/>
          <a:ea typeface="+mn-ea"/>
          <a:cs typeface="+mn-cs"/>
        </a:defRPr>
      </a:lvl1pPr>
      <a:lvl2pPr marL="652043" indent="-250664" algn="l" defTabSz="801174" rtl="0" fontAlgn="base">
        <a:lnSpc>
          <a:spcPct val="140000"/>
        </a:lnSpc>
        <a:spcBef>
          <a:spcPct val="0"/>
        </a:spcBef>
        <a:spcAft>
          <a:spcPct val="0"/>
        </a:spcAft>
        <a:buSzPct val="50000"/>
        <a:buFont typeface="Wingdings" pitchFamily="2" charset="2"/>
        <a:buChar char="p"/>
        <a:defRPr sz="2500">
          <a:solidFill>
            <a:schemeClr val="tx1"/>
          </a:solidFill>
          <a:latin typeface="+mn-lt"/>
          <a:ea typeface="+mn-ea"/>
        </a:defRPr>
      </a:lvl2pPr>
      <a:lvl3pPr marL="1002658" indent="-201483" algn="l" defTabSz="801174" rtl="0" fontAlgn="base">
        <a:lnSpc>
          <a:spcPct val="140000"/>
        </a:lnSpc>
        <a:spcBef>
          <a:spcPct val="0"/>
        </a:spcBef>
        <a:spcAft>
          <a:spcPct val="0"/>
        </a:spcAft>
        <a:buSzPct val="50000"/>
        <a:buFont typeface="Wingdings" pitchFamily="2" charset="2"/>
        <a:buChar char="n"/>
        <a:defRPr sz="2300">
          <a:solidFill>
            <a:schemeClr val="tx1"/>
          </a:solidFill>
          <a:latin typeface="+mn-lt"/>
          <a:ea typeface="+mn-ea"/>
        </a:defRPr>
      </a:lvl3pPr>
      <a:lvl4pPr marL="1402452" indent="-201483" algn="l" defTabSz="801174" rtl="0" fontAlgn="base">
        <a:lnSpc>
          <a:spcPct val="140000"/>
        </a:lnSpc>
        <a:spcBef>
          <a:spcPct val="0"/>
        </a:spcBef>
        <a:spcAft>
          <a:spcPct val="0"/>
        </a:spcAft>
        <a:buFont typeface="Arial" charset="0"/>
        <a:buChar char="–"/>
        <a:defRPr sz="2000">
          <a:solidFill>
            <a:schemeClr val="tx1"/>
          </a:solidFill>
          <a:latin typeface="+mn-lt"/>
          <a:ea typeface="+mn-ea"/>
        </a:defRPr>
      </a:lvl4pPr>
      <a:lvl5pPr marL="1802245" indent="-199897" algn="l" defTabSz="801174" rtl="0" fontAlgn="base">
        <a:lnSpc>
          <a:spcPct val="140000"/>
        </a:lnSpc>
        <a:spcBef>
          <a:spcPct val="0"/>
        </a:spcBef>
        <a:spcAft>
          <a:spcPct val="0"/>
        </a:spcAft>
        <a:buFont typeface="Arial" charset="0"/>
        <a:buChar char="~"/>
        <a:defRPr sz="1900">
          <a:solidFill>
            <a:schemeClr val="tx1"/>
          </a:solidFill>
          <a:latin typeface="+mn-lt"/>
          <a:ea typeface="+mn-ea"/>
        </a:defRPr>
      </a:lvl5pPr>
      <a:lvl6pPr marL="2259153" indent="-199897" algn="l" defTabSz="801174" rtl="0" fontAlgn="base">
        <a:lnSpc>
          <a:spcPct val="140000"/>
        </a:lnSpc>
        <a:spcBef>
          <a:spcPct val="0"/>
        </a:spcBef>
        <a:spcAft>
          <a:spcPct val="0"/>
        </a:spcAft>
        <a:buFont typeface="Arial" charset="0"/>
        <a:buChar char="~"/>
        <a:defRPr sz="1900">
          <a:solidFill>
            <a:schemeClr val="tx1"/>
          </a:solidFill>
          <a:latin typeface="+mn-lt"/>
          <a:ea typeface="+mn-ea"/>
        </a:defRPr>
      </a:lvl6pPr>
      <a:lvl7pPr marL="2716061" indent="-199897" algn="l" defTabSz="801174" rtl="0" fontAlgn="base">
        <a:lnSpc>
          <a:spcPct val="140000"/>
        </a:lnSpc>
        <a:spcBef>
          <a:spcPct val="0"/>
        </a:spcBef>
        <a:spcAft>
          <a:spcPct val="0"/>
        </a:spcAft>
        <a:buFont typeface="Arial" charset="0"/>
        <a:buChar char="~"/>
        <a:defRPr sz="1900">
          <a:solidFill>
            <a:schemeClr val="tx1"/>
          </a:solidFill>
          <a:latin typeface="+mn-lt"/>
          <a:ea typeface="+mn-ea"/>
        </a:defRPr>
      </a:lvl7pPr>
      <a:lvl8pPr marL="3172970" indent="-199897" algn="l" defTabSz="801174" rtl="0" fontAlgn="base">
        <a:lnSpc>
          <a:spcPct val="140000"/>
        </a:lnSpc>
        <a:spcBef>
          <a:spcPct val="0"/>
        </a:spcBef>
        <a:spcAft>
          <a:spcPct val="0"/>
        </a:spcAft>
        <a:buFont typeface="Arial" charset="0"/>
        <a:buChar char="~"/>
        <a:defRPr sz="1900">
          <a:solidFill>
            <a:schemeClr val="tx1"/>
          </a:solidFill>
          <a:latin typeface="+mn-lt"/>
          <a:ea typeface="+mn-ea"/>
        </a:defRPr>
      </a:lvl8pPr>
      <a:lvl9pPr marL="3629875" indent="-199897" algn="l" defTabSz="801174" rtl="0" fontAlgn="base">
        <a:lnSpc>
          <a:spcPct val="140000"/>
        </a:lnSpc>
        <a:spcBef>
          <a:spcPct val="0"/>
        </a:spcBef>
        <a:spcAft>
          <a:spcPct val="0"/>
        </a:spcAft>
        <a:buFont typeface="Arial" charset="0"/>
        <a:buChar char="~"/>
        <a:defRPr sz="1900">
          <a:solidFill>
            <a:schemeClr val="tx1"/>
          </a:solidFill>
          <a:latin typeface="+mn-lt"/>
          <a:ea typeface="+mn-ea"/>
        </a:defRPr>
      </a:lvl9pPr>
    </p:bodyStyle>
    <p:otherStyle>
      <a:defPPr>
        <a:defRPr lang="zh-CN"/>
      </a:defPPr>
      <a:lvl1pPr marL="0" algn="l" defTabSz="913815" rtl="0" eaLnBrk="1" latinLnBrk="0" hangingPunct="1">
        <a:defRPr sz="1800" kern="1200">
          <a:solidFill>
            <a:schemeClr val="tx1"/>
          </a:solidFill>
          <a:latin typeface="+mn-lt"/>
          <a:ea typeface="+mn-ea"/>
          <a:cs typeface="+mn-cs"/>
        </a:defRPr>
      </a:lvl1pPr>
      <a:lvl2pPr marL="456908" algn="l" defTabSz="913815" rtl="0" eaLnBrk="1" latinLnBrk="0" hangingPunct="1">
        <a:defRPr sz="1800" kern="1200">
          <a:solidFill>
            <a:schemeClr val="tx1"/>
          </a:solidFill>
          <a:latin typeface="+mn-lt"/>
          <a:ea typeface="+mn-ea"/>
          <a:cs typeface="+mn-cs"/>
        </a:defRPr>
      </a:lvl2pPr>
      <a:lvl3pPr marL="913815" algn="l" defTabSz="913815" rtl="0" eaLnBrk="1" latinLnBrk="0" hangingPunct="1">
        <a:defRPr sz="1800" kern="1200">
          <a:solidFill>
            <a:schemeClr val="tx1"/>
          </a:solidFill>
          <a:latin typeface="+mn-lt"/>
          <a:ea typeface="+mn-ea"/>
          <a:cs typeface="+mn-cs"/>
        </a:defRPr>
      </a:lvl3pPr>
      <a:lvl4pPr marL="1370722" algn="l" defTabSz="913815" rtl="0" eaLnBrk="1" latinLnBrk="0" hangingPunct="1">
        <a:defRPr sz="1800" kern="1200">
          <a:solidFill>
            <a:schemeClr val="tx1"/>
          </a:solidFill>
          <a:latin typeface="+mn-lt"/>
          <a:ea typeface="+mn-ea"/>
          <a:cs typeface="+mn-cs"/>
        </a:defRPr>
      </a:lvl4pPr>
      <a:lvl5pPr marL="1827629" algn="l" defTabSz="913815" rtl="0" eaLnBrk="1" latinLnBrk="0" hangingPunct="1">
        <a:defRPr sz="1800" kern="1200">
          <a:solidFill>
            <a:schemeClr val="tx1"/>
          </a:solidFill>
          <a:latin typeface="+mn-lt"/>
          <a:ea typeface="+mn-ea"/>
          <a:cs typeface="+mn-cs"/>
        </a:defRPr>
      </a:lvl5pPr>
      <a:lvl6pPr marL="2284538" algn="l" defTabSz="913815" rtl="0" eaLnBrk="1" latinLnBrk="0" hangingPunct="1">
        <a:defRPr sz="1800" kern="1200">
          <a:solidFill>
            <a:schemeClr val="tx1"/>
          </a:solidFill>
          <a:latin typeface="+mn-lt"/>
          <a:ea typeface="+mn-ea"/>
          <a:cs typeface="+mn-cs"/>
        </a:defRPr>
      </a:lvl6pPr>
      <a:lvl7pPr marL="2741445" algn="l" defTabSz="913815" rtl="0" eaLnBrk="1" latinLnBrk="0" hangingPunct="1">
        <a:defRPr sz="1800" kern="1200">
          <a:solidFill>
            <a:schemeClr val="tx1"/>
          </a:solidFill>
          <a:latin typeface="+mn-lt"/>
          <a:ea typeface="+mn-ea"/>
          <a:cs typeface="+mn-cs"/>
        </a:defRPr>
      </a:lvl7pPr>
      <a:lvl8pPr marL="3198352" algn="l" defTabSz="913815" rtl="0" eaLnBrk="1" latinLnBrk="0" hangingPunct="1">
        <a:defRPr sz="1800" kern="1200">
          <a:solidFill>
            <a:schemeClr val="tx1"/>
          </a:solidFill>
          <a:latin typeface="+mn-lt"/>
          <a:ea typeface="+mn-ea"/>
          <a:cs typeface="+mn-cs"/>
        </a:defRPr>
      </a:lvl8pPr>
      <a:lvl9pPr marL="3655257" algn="l" defTabSz="913815"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长条"/>
          <p:cNvPicPr>
            <a:picLocks noChangeAspect="1" noChangeArrowheads="1"/>
          </p:cNvPicPr>
          <p:nvPr/>
        </p:nvPicPr>
        <p:blipFill>
          <a:blip r:embed="rId18" cstate="screen">
            <a:lum contrast="6000"/>
          </a:blip>
          <a:srcRect/>
          <a:stretch>
            <a:fillRect/>
          </a:stretch>
        </p:blipFill>
        <p:spPr bwMode="auto">
          <a:xfrm>
            <a:off x="0" y="6238759"/>
            <a:ext cx="9145588" cy="619268"/>
          </a:xfrm>
          <a:prstGeom prst="rect">
            <a:avLst/>
          </a:prstGeom>
          <a:noFill/>
          <a:ln w="9525">
            <a:noFill/>
            <a:miter lim="800000"/>
            <a:headEnd/>
            <a:tailEnd/>
          </a:ln>
        </p:spPr>
      </p:pic>
      <p:sp>
        <p:nvSpPr>
          <p:cNvPr id="663555" name="Rectangle 3"/>
          <p:cNvSpPr>
            <a:spLocks noChangeArrowheads="1"/>
          </p:cNvSpPr>
          <p:nvPr/>
        </p:nvSpPr>
        <p:spPr bwMode="auto">
          <a:xfrm>
            <a:off x="-1845308" y="528762"/>
            <a:ext cx="1845308" cy="5308241"/>
          </a:xfrm>
          <a:prstGeom prst="rect">
            <a:avLst/>
          </a:prstGeom>
          <a:noFill/>
          <a:ln w="9525">
            <a:noFill/>
            <a:miter lim="800000"/>
            <a:headEnd/>
            <a:tailEnd/>
          </a:ln>
          <a:effectLst/>
        </p:spPr>
        <p:txBody>
          <a:bodyPr lIns="73683" tIns="36844" rIns="73683" bIns="36844"/>
          <a:lstStyle/>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英文标题</a:t>
            </a:r>
            <a:r>
              <a:rPr lang="en-US" altLang="zh-CN" sz="1000" b="0" dirty="0">
                <a:solidFill>
                  <a:srgbClr val="FFFFFF"/>
                </a:solidFill>
                <a:latin typeface="Arial" charset="0"/>
                <a:ea typeface="宋体" pitchFamily="2" charset="-122"/>
              </a:rPr>
              <a:t>:32-35pt  </a:t>
            </a: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6761">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6761">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Medium</a:t>
            </a:r>
          </a:p>
          <a:p>
            <a:pPr algn="r" defTabSz="736761">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6761">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中文标题</a:t>
            </a:r>
            <a:r>
              <a:rPr lang="en-US" altLang="zh-CN" sz="1000" b="0" dirty="0">
                <a:solidFill>
                  <a:srgbClr val="FFFFFF"/>
                </a:solidFill>
                <a:latin typeface="Arial" charset="0"/>
                <a:ea typeface="宋体" pitchFamily="2" charset="-122"/>
              </a:rPr>
              <a:t>:30-32pt  </a:t>
            </a: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黑体</a:t>
            </a:r>
          </a:p>
          <a:p>
            <a:pPr algn="r" defTabSz="736761">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英文正文</a:t>
            </a:r>
            <a:r>
              <a:rPr lang="en-US" altLang="zh-CN" sz="1000" b="0" dirty="0">
                <a:solidFill>
                  <a:srgbClr val="FFFFFF"/>
                </a:solidFill>
                <a:latin typeface="Arial" charset="0"/>
                <a:ea typeface="宋体" pitchFamily="2" charset="-122"/>
              </a:rPr>
              <a:t>:20-22pt</a:t>
            </a: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 </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 :18pt  </a:t>
            </a: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6761">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6761">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Regular</a:t>
            </a:r>
          </a:p>
          <a:p>
            <a:pPr algn="r" defTabSz="736761">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6761">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中文正文</a:t>
            </a:r>
            <a:r>
              <a:rPr lang="en-US" altLang="zh-CN" sz="1000" b="0" dirty="0">
                <a:solidFill>
                  <a:srgbClr val="FFFFFF"/>
                </a:solidFill>
                <a:latin typeface="Arial" charset="0"/>
                <a:ea typeface="宋体" pitchFamily="2" charset="-122"/>
              </a:rPr>
              <a:t>:18-20pt</a:t>
            </a: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):18pt </a:t>
            </a: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6761">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细黑体 </a:t>
            </a:r>
          </a:p>
          <a:p>
            <a:pPr algn="r" defTabSz="736761">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761">
              <a:lnSpc>
                <a:spcPct val="125000"/>
              </a:lnSpc>
              <a:buClr>
                <a:srgbClr val="990000"/>
              </a:buClr>
              <a:buFont typeface="Wingdings" pitchFamily="2" charset="2"/>
              <a:buNone/>
              <a:defRPr/>
            </a:pPr>
            <a:endParaRPr lang="zh-CN" altLang="en-US" sz="1000" b="0" dirty="0">
              <a:solidFill>
                <a:srgbClr val="080808"/>
              </a:solidFill>
              <a:latin typeface="Arial" charset="0"/>
              <a:ea typeface="宋体" pitchFamily="2" charset="-122"/>
            </a:endParaRPr>
          </a:p>
        </p:txBody>
      </p:sp>
      <p:sp>
        <p:nvSpPr>
          <p:cNvPr id="663556" name="Rectangle 4"/>
          <p:cNvSpPr>
            <a:spLocks noChangeArrowheads="1"/>
          </p:cNvSpPr>
          <p:nvPr/>
        </p:nvSpPr>
        <p:spPr bwMode="auto">
          <a:xfrm>
            <a:off x="9270602" y="5468813"/>
            <a:ext cx="919083" cy="277534"/>
          </a:xfrm>
          <a:prstGeom prst="rect">
            <a:avLst/>
          </a:prstGeom>
          <a:solidFill>
            <a:schemeClr val="bg1"/>
          </a:solidFill>
          <a:ln w="9525" algn="ctr">
            <a:noFill/>
            <a:miter lim="800000"/>
            <a:headEnd/>
            <a:tailEnd/>
          </a:ln>
          <a:effectLst/>
        </p:spPr>
        <p:txBody>
          <a:bodyPr lIns="76728" tIns="38365" rIns="76728" bIns="38365" anchor="ctr">
            <a:spAutoFit/>
          </a:bodyP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nvGrpSpPr>
          <p:cNvPr id="2" name="Group 5"/>
          <p:cNvGrpSpPr>
            <a:grpSpLocks/>
          </p:cNvGrpSpPr>
          <p:nvPr/>
        </p:nvGrpSpPr>
        <p:grpSpPr bwMode="auto">
          <a:xfrm>
            <a:off x="9353939" y="5279669"/>
            <a:ext cx="740505" cy="184193"/>
            <a:chOff x="6657" y="3492"/>
            <a:chExt cx="527" cy="121"/>
          </a:xfrm>
        </p:grpSpPr>
        <p:sp>
          <p:nvSpPr>
            <p:cNvPr id="663558" name="Rectangle 6"/>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59" name="Rectangle 7"/>
            <p:cNvSpPr>
              <a:spLocks noChangeArrowheads="1"/>
            </p:cNvSpPr>
            <p:nvPr/>
          </p:nvSpPr>
          <p:spPr bwMode="auto">
            <a:xfrm flipV="1">
              <a:off x="6921" y="3492"/>
              <a:ext cx="130" cy="121"/>
            </a:xfrm>
            <a:prstGeom prst="rect">
              <a:avLst/>
            </a:prstGeom>
            <a:solidFill>
              <a:srgbClr val="FF99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0" name="Rectangle 8"/>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1" name="Rectangle 9"/>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3" name="Group 10"/>
          <p:cNvGrpSpPr>
            <a:grpSpLocks/>
          </p:cNvGrpSpPr>
          <p:nvPr/>
        </p:nvGrpSpPr>
        <p:grpSpPr bwMode="auto">
          <a:xfrm>
            <a:off x="9353939" y="6205410"/>
            <a:ext cx="740505" cy="182605"/>
            <a:chOff x="6657" y="4103"/>
            <a:chExt cx="527" cy="121"/>
          </a:xfrm>
        </p:grpSpPr>
        <p:sp>
          <p:nvSpPr>
            <p:cNvPr id="663563" name="Rectangle 11"/>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4" name="Rectangle 12"/>
            <p:cNvSpPr>
              <a:spLocks noChangeArrowheads="1"/>
            </p:cNvSpPr>
            <p:nvPr/>
          </p:nvSpPr>
          <p:spPr bwMode="auto">
            <a:xfrm flipV="1">
              <a:off x="6921" y="4103"/>
              <a:ext cx="130" cy="121"/>
            </a:xfrm>
            <a:prstGeom prst="rect">
              <a:avLst/>
            </a:prstGeom>
            <a:solidFill>
              <a:srgbClr val="99CCCC"/>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5" name="Rectangle 13"/>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6" name="Rectangle 14"/>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4" name="Group 15"/>
          <p:cNvGrpSpPr>
            <a:grpSpLocks/>
          </p:cNvGrpSpPr>
          <p:nvPr/>
        </p:nvGrpSpPr>
        <p:grpSpPr bwMode="auto">
          <a:xfrm>
            <a:off x="9353939" y="6451507"/>
            <a:ext cx="740505" cy="182604"/>
            <a:chOff x="6657" y="4266"/>
            <a:chExt cx="527" cy="121"/>
          </a:xfrm>
        </p:grpSpPr>
        <p:sp>
          <p:nvSpPr>
            <p:cNvPr id="663568" name="Rectangle 16"/>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9" name="Rectangle 17"/>
            <p:cNvSpPr>
              <a:spLocks noChangeArrowheads="1"/>
            </p:cNvSpPr>
            <p:nvPr/>
          </p:nvSpPr>
          <p:spPr bwMode="auto">
            <a:xfrm flipV="1">
              <a:off x="6921" y="4266"/>
              <a:ext cx="130" cy="121"/>
            </a:xfrm>
            <a:prstGeom prst="rect">
              <a:avLst/>
            </a:prstGeom>
            <a:solidFill>
              <a:srgbClr val="0099CC"/>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0" name="Rectangle 18"/>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1" name="Rectangle 19"/>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5" name="Group 20"/>
          <p:cNvGrpSpPr>
            <a:grpSpLocks/>
          </p:cNvGrpSpPr>
          <p:nvPr/>
        </p:nvGrpSpPr>
        <p:grpSpPr bwMode="auto">
          <a:xfrm>
            <a:off x="9353939" y="5528983"/>
            <a:ext cx="740505" cy="182605"/>
            <a:chOff x="6657" y="3656"/>
            <a:chExt cx="527" cy="121"/>
          </a:xfrm>
        </p:grpSpPr>
        <p:sp>
          <p:nvSpPr>
            <p:cNvPr id="663573" name="Rectangle 21"/>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4" name="Rectangle 22"/>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5" name="Rectangle 23"/>
            <p:cNvSpPr>
              <a:spLocks noChangeArrowheads="1"/>
            </p:cNvSpPr>
            <p:nvPr/>
          </p:nvSpPr>
          <p:spPr bwMode="auto">
            <a:xfrm flipV="1">
              <a:off x="6921" y="3656"/>
              <a:ext cx="130" cy="121"/>
            </a:xfrm>
            <a:prstGeom prst="rect">
              <a:avLst/>
            </a:prstGeom>
            <a:solidFill>
              <a:srgbClr val="9900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6" name="Rectangle 24"/>
            <p:cNvSpPr>
              <a:spLocks noChangeArrowheads="1"/>
            </p:cNvSpPr>
            <p:nvPr/>
          </p:nvSpPr>
          <p:spPr bwMode="auto">
            <a:xfrm flipV="1">
              <a:off x="7052" y="3656"/>
              <a:ext cx="132" cy="121"/>
            </a:xfrm>
            <a:prstGeom prst="rect">
              <a:avLst/>
            </a:prstGeom>
            <a:solidFill>
              <a:schemeClr val="tx1"/>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6" name="Group 25"/>
          <p:cNvGrpSpPr>
            <a:grpSpLocks/>
          </p:cNvGrpSpPr>
          <p:nvPr/>
        </p:nvGrpSpPr>
        <p:grpSpPr bwMode="auto">
          <a:xfrm>
            <a:off x="9353939" y="5959271"/>
            <a:ext cx="740505" cy="182604"/>
            <a:chOff x="6657" y="3941"/>
            <a:chExt cx="527" cy="121"/>
          </a:xfrm>
        </p:grpSpPr>
        <p:sp>
          <p:nvSpPr>
            <p:cNvPr id="663578" name="Rectangle 26"/>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9" name="Rectangle 27"/>
            <p:cNvSpPr>
              <a:spLocks noChangeArrowheads="1"/>
            </p:cNvSpPr>
            <p:nvPr/>
          </p:nvSpPr>
          <p:spPr bwMode="auto">
            <a:xfrm flipV="1">
              <a:off x="6921" y="3941"/>
              <a:ext cx="130" cy="121"/>
            </a:xfrm>
            <a:prstGeom prst="rect">
              <a:avLst/>
            </a:prstGeom>
            <a:solidFill>
              <a:srgbClr val="6699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0" name="Rectangle 28"/>
            <p:cNvSpPr>
              <a:spLocks noChangeArrowheads="1"/>
            </p:cNvSpPr>
            <p:nvPr/>
          </p:nvSpPr>
          <p:spPr bwMode="auto">
            <a:xfrm flipV="1">
              <a:off x="7052" y="3941"/>
              <a:ext cx="132" cy="121"/>
            </a:xfrm>
            <a:prstGeom prst="rect">
              <a:avLst/>
            </a:prstGeom>
            <a:solidFill>
              <a:schemeClr val="tx1"/>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1" name="Rectangle 29"/>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7" name="Group 30"/>
          <p:cNvGrpSpPr>
            <a:grpSpLocks/>
          </p:cNvGrpSpPr>
          <p:nvPr/>
        </p:nvGrpSpPr>
        <p:grpSpPr bwMode="auto">
          <a:xfrm>
            <a:off x="9353939" y="6699216"/>
            <a:ext cx="740505" cy="182604"/>
            <a:chOff x="6657" y="4430"/>
            <a:chExt cx="527" cy="121"/>
          </a:xfrm>
        </p:grpSpPr>
        <p:sp>
          <p:nvSpPr>
            <p:cNvPr id="663583" name="Rectangle 31"/>
            <p:cNvSpPr>
              <a:spLocks noChangeArrowheads="1"/>
            </p:cNvSpPr>
            <p:nvPr/>
          </p:nvSpPr>
          <p:spPr bwMode="auto">
            <a:xfrm flipV="1">
              <a:off x="6789" y="4430"/>
              <a:ext cx="132" cy="121"/>
            </a:xfrm>
            <a:prstGeom prst="rect">
              <a:avLst/>
            </a:prstGeom>
            <a:solidFill>
              <a:schemeClr val="hlink"/>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4" name="Rectangle 32"/>
            <p:cNvSpPr>
              <a:spLocks noChangeArrowheads="1"/>
            </p:cNvSpPr>
            <p:nvPr/>
          </p:nvSpPr>
          <p:spPr bwMode="auto">
            <a:xfrm flipV="1">
              <a:off x="6921" y="4430"/>
              <a:ext cx="130" cy="121"/>
            </a:xfrm>
            <a:prstGeom prst="rect">
              <a:avLst/>
            </a:prstGeom>
            <a:solidFill>
              <a:srgbClr val="0066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5" name="Rectangle 33"/>
            <p:cNvSpPr>
              <a:spLocks noChangeArrowheads="1"/>
            </p:cNvSpPr>
            <p:nvPr/>
          </p:nvSpPr>
          <p:spPr bwMode="auto">
            <a:xfrm flipV="1">
              <a:off x="7052" y="4430"/>
              <a:ext cx="132" cy="121"/>
            </a:xfrm>
            <a:prstGeom prst="rect">
              <a:avLst/>
            </a:prstGeom>
            <a:solidFill>
              <a:schemeClr val="tx1"/>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6" name="Rectangle 34"/>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 name="Group 35"/>
          <p:cNvGrpSpPr>
            <a:grpSpLocks/>
          </p:cNvGrpSpPr>
          <p:nvPr/>
        </p:nvGrpSpPr>
        <p:grpSpPr bwMode="auto">
          <a:xfrm>
            <a:off x="9353939" y="5033547"/>
            <a:ext cx="740505" cy="184193"/>
            <a:chOff x="6657" y="3329"/>
            <a:chExt cx="527" cy="122"/>
          </a:xfrm>
        </p:grpSpPr>
        <p:sp>
          <p:nvSpPr>
            <p:cNvPr id="663588" name="Rectangle 36"/>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9" name="Rectangle 37"/>
            <p:cNvSpPr>
              <a:spLocks noChangeArrowheads="1"/>
            </p:cNvSpPr>
            <p:nvPr/>
          </p:nvSpPr>
          <p:spPr bwMode="auto">
            <a:xfrm flipV="1">
              <a:off x="6921" y="3329"/>
              <a:ext cx="130" cy="122"/>
            </a:xfrm>
            <a:prstGeom prst="rect">
              <a:avLst/>
            </a:prstGeom>
            <a:solidFill>
              <a:srgbClr val="99660A"/>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0" name="Rectangle 38"/>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1" name="Rectangle 39"/>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9" name="Group 40"/>
          <p:cNvGrpSpPr>
            <a:grpSpLocks/>
          </p:cNvGrpSpPr>
          <p:nvPr/>
        </p:nvGrpSpPr>
        <p:grpSpPr bwMode="auto">
          <a:xfrm>
            <a:off x="9353939" y="4601664"/>
            <a:ext cx="740505" cy="182605"/>
            <a:chOff x="6657" y="3043"/>
            <a:chExt cx="527" cy="121"/>
          </a:xfrm>
        </p:grpSpPr>
        <p:sp>
          <p:nvSpPr>
            <p:cNvPr id="663593" name="Rectangle 41"/>
            <p:cNvSpPr>
              <a:spLocks noChangeArrowheads="1"/>
            </p:cNvSpPr>
            <p:nvPr/>
          </p:nvSpPr>
          <p:spPr bwMode="auto">
            <a:xfrm flipV="1">
              <a:off x="6921" y="3043"/>
              <a:ext cx="130" cy="121"/>
            </a:xfrm>
            <a:prstGeom prst="rect">
              <a:avLst/>
            </a:prstGeom>
            <a:solidFill>
              <a:srgbClr val="FF99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4" name="Rectangle 42"/>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5" name="Rectangle 43"/>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6" name="Rectangle 44"/>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10" name="Group 45"/>
          <p:cNvGrpSpPr>
            <a:grpSpLocks/>
          </p:cNvGrpSpPr>
          <p:nvPr/>
        </p:nvGrpSpPr>
        <p:grpSpPr bwMode="auto">
          <a:xfrm>
            <a:off x="9353939" y="4355530"/>
            <a:ext cx="740505" cy="184193"/>
            <a:chOff x="6657" y="2881"/>
            <a:chExt cx="527" cy="121"/>
          </a:xfrm>
        </p:grpSpPr>
        <p:sp>
          <p:nvSpPr>
            <p:cNvPr id="663598" name="Rectangle 46"/>
            <p:cNvSpPr>
              <a:spLocks noChangeArrowheads="1"/>
            </p:cNvSpPr>
            <p:nvPr/>
          </p:nvSpPr>
          <p:spPr bwMode="auto">
            <a:xfrm flipV="1">
              <a:off x="6921" y="2881"/>
              <a:ext cx="130" cy="121"/>
            </a:xfrm>
            <a:prstGeom prst="rect">
              <a:avLst/>
            </a:prstGeom>
            <a:solidFill>
              <a:srgbClr val="B2B2B2"/>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9" name="Rectangle 47"/>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600" name="Rectangle 48"/>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601" name="Rectangle 49"/>
            <p:cNvSpPr>
              <a:spLocks noChangeArrowheads="1"/>
            </p:cNvSpPr>
            <p:nvPr/>
          </p:nvSpPr>
          <p:spPr bwMode="auto">
            <a:xfrm flipV="1">
              <a:off x="6789" y="2881"/>
              <a:ext cx="132" cy="121"/>
            </a:xfrm>
            <a:prstGeom prst="rect">
              <a:avLst/>
            </a:prstGeom>
            <a:solidFill>
              <a:schemeClr val="tx1"/>
            </a:solidFill>
            <a:ln w="9525">
              <a:noFill/>
              <a:miter lim="800000"/>
              <a:headEnd/>
              <a:tailEnd/>
            </a:ln>
            <a:effectLst/>
          </p:spPr>
          <p:txBody>
            <a:bodyPr wrap="none" anchor="ctr"/>
            <a:lstStyle/>
            <a:p>
              <a:pPr defTabSz="984270"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sp>
        <p:nvSpPr>
          <p:cNvPr id="663602" name="Rectangle 50"/>
          <p:cNvSpPr>
            <a:spLocks noChangeArrowheads="1"/>
          </p:cNvSpPr>
          <p:nvPr/>
        </p:nvSpPr>
        <p:spPr bwMode="auto">
          <a:xfrm>
            <a:off x="9201546" y="2264307"/>
            <a:ext cx="1050040" cy="2654915"/>
          </a:xfrm>
          <a:prstGeom prst="rect">
            <a:avLst/>
          </a:prstGeom>
          <a:noFill/>
          <a:ln w="9525">
            <a:noFill/>
            <a:miter lim="800000"/>
            <a:headEnd/>
            <a:tailEnd/>
          </a:ln>
          <a:effectLst/>
        </p:spPr>
        <p:txBody>
          <a:bodyPr lIns="73683" tIns="36844" rIns="73683" bIns="36844"/>
          <a:lstStyle/>
          <a:p>
            <a:pPr defTabSz="736761">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配色参考方案：</a:t>
            </a:r>
          </a:p>
          <a:p>
            <a:pPr defTabSz="736761">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建议同一页面内不超过四种颜色，以下是９组配色方案，同一页面内只选择一组使用。</a:t>
            </a:r>
            <a:endParaRPr lang="en-US" altLang="zh-CN" sz="1000" b="0" dirty="0">
              <a:solidFill>
                <a:srgbClr val="FFFFFF"/>
              </a:solidFill>
              <a:latin typeface="华文细黑" pitchFamily="2" charset="-122"/>
              <a:ea typeface="宋体" pitchFamily="2" charset="-122"/>
            </a:endParaRPr>
          </a:p>
          <a:p>
            <a:pPr defTabSz="736761">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（仅供参考）</a:t>
            </a:r>
          </a:p>
          <a:p>
            <a:pPr defTabSz="736761">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6761">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6761">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3" name="Rectangle 51"/>
          <p:cNvSpPr>
            <a:spLocks noChangeArrowheads="1"/>
          </p:cNvSpPr>
          <p:nvPr/>
        </p:nvSpPr>
        <p:spPr bwMode="auto">
          <a:xfrm>
            <a:off x="9201546" y="-61916"/>
            <a:ext cx="1050040" cy="838395"/>
          </a:xfrm>
          <a:prstGeom prst="rect">
            <a:avLst/>
          </a:prstGeom>
          <a:noFill/>
          <a:ln w="9525">
            <a:noFill/>
            <a:miter lim="800000"/>
            <a:headEnd/>
            <a:tailEnd/>
          </a:ln>
          <a:effectLst/>
        </p:spPr>
        <p:txBody>
          <a:bodyPr lIns="73683" tIns="36844" rIns="73683" bIns="36844"/>
          <a:lstStyle/>
          <a:p>
            <a:pPr defTabSz="736761">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客户或者合作伙伴的标志放在右上角</a:t>
            </a:r>
            <a:r>
              <a:rPr lang="en-US" altLang="zh-CN" sz="1000" b="0" dirty="0">
                <a:solidFill>
                  <a:srgbClr val="FFFFFF"/>
                </a:solidFill>
                <a:latin typeface="华文细黑" pitchFamily="2" charset="-122"/>
                <a:ea typeface="宋体" pitchFamily="2" charset="-122"/>
              </a:rPr>
              <a:t>.</a:t>
            </a:r>
          </a:p>
          <a:p>
            <a:pPr defTabSz="736761">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6761">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6761">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4" name="Text Box 52"/>
          <p:cNvSpPr txBox="1">
            <a:spLocks noChangeArrowheads="1"/>
          </p:cNvSpPr>
          <p:nvPr/>
        </p:nvSpPr>
        <p:spPr bwMode="auto">
          <a:xfrm>
            <a:off x="630993" y="6457886"/>
            <a:ext cx="2332130" cy="220295"/>
          </a:xfrm>
          <a:prstGeom prst="rect">
            <a:avLst/>
          </a:prstGeom>
          <a:noFill/>
          <a:ln w="9525">
            <a:noFill/>
            <a:miter lim="800000"/>
            <a:headEnd/>
            <a:tailEnd/>
          </a:ln>
        </p:spPr>
        <p:txBody>
          <a:bodyPr wrap="none" lIns="65763" tIns="32882" rIns="65763" bIns="32882">
            <a:spAutoFit/>
          </a:bodyPr>
          <a:lstStyle/>
          <a:p>
            <a:pPr defTabSz="658158" eaLnBrk="0" hangingPunct="0">
              <a:defRPr/>
            </a:pPr>
            <a:r>
              <a:rPr lang="en-US" altLang="zh-CN" sz="1000" dirty="0">
                <a:solidFill>
                  <a:srgbClr val="080808"/>
                </a:solidFill>
                <a:latin typeface="Arial" charset="0"/>
                <a:ea typeface="ＭＳ Ｐゴシック" pitchFamily="34" charset="-128"/>
              </a:rPr>
              <a:t>HUAWEI TECHNOLOGIES CO., LTD.</a:t>
            </a:r>
          </a:p>
        </p:txBody>
      </p:sp>
      <p:sp>
        <p:nvSpPr>
          <p:cNvPr id="663605" name="Rectangle 53"/>
          <p:cNvSpPr>
            <a:spLocks noChangeArrowheads="1"/>
          </p:cNvSpPr>
          <p:nvPr/>
        </p:nvSpPr>
        <p:spPr bwMode="auto">
          <a:xfrm>
            <a:off x="5932370" y="6395943"/>
            <a:ext cx="1057184" cy="1101980"/>
          </a:xfrm>
          <a:prstGeom prst="rect">
            <a:avLst/>
          </a:prstGeom>
          <a:noFill/>
          <a:ln w="9525">
            <a:noFill/>
            <a:miter lim="800000"/>
            <a:headEnd/>
            <a:tailEnd/>
          </a:ln>
          <a:effectLst/>
        </p:spPr>
        <p:txBody>
          <a:bodyPr lIns="0" tIns="0" rIns="0" bIns="0"/>
          <a:lstStyle/>
          <a:p>
            <a:pPr defTabSz="658158" eaLnBrk="0" hangingPunct="0">
              <a:lnSpc>
                <a:spcPct val="85000"/>
              </a:lnSpc>
              <a:defRPr/>
            </a:pPr>
            <a:endParaRPr lang="de-DE" sz="900" b="0" dirty="0">
              <a:solidFill>
                <a:srgbClr val="080808"/>
              </a:solidFill>
              <a:latin typeface="Arial" charset="0"/>
              <a:ea typeface="ＭＳ Ｐゴシック" pitchFamily="34" charset="-128"/>
            </a:endParaRPr>
          </a:p>
          <a:p>
            <a:pPr defTabSz="658158" eaLnBrk="0" hangingPunct="0">
              <a:lnSpc>
                <a:spcPct val="85000"/>
              </a:lnSpc>
              <a:defRPr/>
            </a:pPr>
            <a:r>
              <a:rPr lang="de-DE" sz="900" b="0" dirty="0">
                <a:solidFill>
                  <a:srgbClr val="080808"/>
                </a:solidFill>
                <a:latin typeface="Arial" charset="0"/>
                <a:ea typeface="ＭＳ Ｐゴシック" pitchFamily="34" charset="-128"/>
              </a:rPr>
              <a:t>Page </a:t>
            </a:r>
            <a:fld id="{B6CDA20A-541B-487F-B20F-46F4AECB6FA1}" type="slidenum">
              <a:rPr lang="de-DE" sz="900" b="0">
                <a:solidFill>
                  <a:srgbClr val="080808"/>
                </a:solidFill>
                <a:latin typeface="Arial" charset="0"/>
                <a:ea typeface="ＭＳ Ｐゴシック" pitchFamily="34" charset="-128"/>
              </a:rPr>
              <a:pPr defTabSz="658158" eaLnBrk="0" hangingPunct="0">
                <a:lnSpc>
                  <a:spcPct val="85000"/>
                </a:lnSpc>
                <a:defRPr/>
              </a:pPr>
              <a:t>‹#›</a:t>
            </a:fld>
            <a:endParaRPr lang="en-GB" sz="900" b="0" dirty="0">
              <a:solidFill>
                <a:srgbClr val="080808"/>
              </a:solidFill>
              <a:latin typeface="Arial" charset="0"/>
              <a:ea typeface="ＭＳ Ｐゴシック" pitchFamily="34" charset="-128"/>
            </a:endParaRPr>
          </a:p>
        </p:txBody>
      </p:sp>
      <p:pic>
        <p:nvPicPr>
          <p:cNvPr id="8210" name="Picture 54" descr="图片3副本"/>
          <p:cNvPicPr>
            <a:picLocks noChangeAspect="1" noChangeArrowheads="1"/>
          </p:cNvPicPr>
          <p:nvPr/>
        </p:nvPicPr>
        <p:blipFill>
          <a:blip r:embed="rId19" cstate="screen"/>
          <a:srcRect/>
          <a:stretch>
            <a:fillRect/>
          </a:stretch>
        </p:blipFill>
        <p:spPr bwMode="auto">
          <a:xfrm>
            <a:off x="7636008" y="6386431"/>
            <a:ext cx="971466" cy="308047"/>
          </a:xfrm>
          <a:prstGeom prst="rect">
            <a:avLst/>
          </a:prstGeom>
          <a:noFill/>
          <a:ln w="9525">
            <a:noFill/>
            <a:miter lim="800000"/>
            <a:headEnd/>
            <a:tailEnd/>
          </a:ln>
        </p:spPr>
      </p:pic>
      <p:sp>
        <p:nvSpPr>
          <p:cNvPr id="8211" name="Rectangle 55"/>
          <p:cNvSpPr>
            <a:spLocks noGrp="1" noChangeArrowheads="1"/>
          </p:cNvSpPr>
          <p:nvPr>
            <p:ph type="title"/>
          </p:nvPr>
        </p:nvSpPr>
        <p:spPr bwMode="auto">
          <a:xfrm>
            <a:off x="607177" y="274701"/>
            <a:ext cx="8231267" cy="1143265"/>
          </a:xfrm>
          <a:prstGeom prst="rect">
            <a:avLst/>
          </a:prstGeom>
          <a:noFill/>
          <a:ln w="9525">
            <a:noFill/>
            <a:miter lim="800000"/>
            <a:headEnd/>
            <a:tailEnd/>
          </a:ln>
        </p:spPr>
        <p:txBody>
          <a:bodyPr vert="horz" wrap="square" lIns="76740" tIns="38371" rIns="76740" bIns="38371" numCol="1" anchor="ctr" anchorCtr="0" compatLnSpc="1">
            <a:prstTxWarp prst="textNoShape">
              <a:avLst/>
            </a:prstTxWarp>
          </a:bodyPr>
          <a:lstStyle/>
          <a:p>
            <a:pPr lvl="0"/>
            <a:r>
              <a:rPr lang="zh-CN" altLang="en-US" smtClean="0"/>
              <a:t>单击此处编辑母版标题样式</a:t>
            </a:r>
          </a:p>
        </p:txBody>
      </p:sp>
      <p:sp>
        <p:nvSpPr>
          <p:cNvPr id="8212" name="Rectangle 56"/>
          <p:cNvSpPr>
            <a:spLocks noGrp="1" noChangeArrowheads="1"/>
          </p:cNvSpPr>
          <p:nvPr>
            <p:ph type="body" idx="1"/>
          </p:nvPr>
        </p:nvSpPr>
        <p:spPr bwMode="auto">
          <a:xfrm>
            <a:off x="661934" y="1600580"/>
            <a:ext cx="8231267" cy="4525423"/>
          </a:xfrm>
          <a:prstGeom prst="rect">
            <a:avLst/>
          </a:prstGeom>
          <a:noFill/>
          <a:ln w="9525">
            <a:noFill/>
            <a:miter lim="800000"/>
            <a:headEnd/>
            <a:tailEnd/>
          </a:ln>
        </p:spPr>
        <p:txBody>
          <a:bodyPr vert="horz" wrap="square" lIns="76740" tIns="38371" rIns="76740" bIns="38371"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extLst>
      <p:ext uri="{BB962C8B-B14F-4D97-AF65-F5344CB8AC3E}">
        <p14:creationId xmlns:p14="http://schemas.microsoft.com/office/powerpoint/2010/main" xmlns="" val="1617601977"/>
      </p:ext>
    </p:extLst>
  </p:cSld>
  <p:clrMap bg1="lt1" tx1="dk1" bg2="lt2" tx2="dk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 id="2147484182" r:id="rId14"/>
    <p:sldLayoutId id="2147484183" r:id="rId15"/>
    <p:sldLayoutId id="2147484184" r:id="rId16"/>
  </p:sldLayoutIdLst>
  <p:transition/>
  <p:timing>
    <p:tnLst>
      <p:par>
        <p:cTn id="1" dur="indefinite" restart="never" nodeType="tmRoot"/>
      </p:par>
    </p:tnLst>
  </p:timing>
  <p:txStyles>
    <p:titleStyle>
      <a:lvl1pPr algn="l" defTabSz="735553" rtl="0" eaLnBrk="0" fontAlgn="base" hangingPunct="0">
        <a:spcBef>
          <a:spcPct val="0"/>
        </a:spcBef>
        <a:spcAft>
          <a:spcPct val="0"/>
        </a:spcAft>
        <a:defRPr sz="2900">
          <a:solidFill>
            <a:srgbClr val="990000"/>
          </a:solidFill>
          <a:latin typeface="+mj-lt"/>
          <a:ea typeface="+mj-ea"/>
          <a:cs typeface="+mj-cs"/>
        </a:defRPr>
      </a:lvl1pPr>
      <a:lvl2pPr algn="l" defTabSz="735553" rtl="0" eaLnBrk="0" fontAlgn="base" hangingPunct="0">
        <a:spcBef>
          <a:spcPct val="0"/>
        </a:spcBef>
        <a:spcAft>
          <a:spcPct val="0"/>
        </a:spcAft>
        <a:defRPr sz="2900">
          <a:solidFill>
            <a:srgbClr val="990000"/>
          </a:solidFill>
          <a:latin typeface="FrutigerNext LT Medium" pitchFamily="34" charset="0"/>
          <a:ea typeface="黑体" pitchFamily="2" charset="-122"/>
        </a:defRPr>
      </a:lvl2pPr>
      <a:lvl3pPr algn="l" defTabSz="735553" rtl="0" eaLnBrk="0" fontAlgn="base" hangingPunct="0">
        <a:spcBef>
          <a:spcPct val="0"/>
        </a:spcBef>
        <a:spcAft>
          <a:spcPct val="0"/>
        </a:spcAft>
        <a:defRPr sz="2900">
          <a:solidFill>
            <a:srgbClr val="990000"/>
          </a:solidFill>
          <a:latin typeface="FrutigerNext LT Medium" pitchFamily="34" charset="0"/>
          <a:ea typeface="黑体" pitchFamily="2" charset="-122"/>
        </a:defRPr>
      </a:lvl3pPr>
      <a:lvl4pPr algn="l" defTabSz="735553" rtl="0" eaLnBrk="0" fontAlgn="base" hangingPunct="0">
        <a:spcBef>
          <a:spcPct val="0"/>
        </a:spcBef>
        <a:spcAft>
          <a:spcPct val="0"/>
        </a:spcAft>
        <a:defRPr sz="2900">
          <a:solidFill>
            <a:srgbClr val="990000"/>
          </a:solidFill>
          <a:latin typeface="FrutigerNext LT Medium" pitchFamily="34" charset="0"/>
          <a:ea typeface="黑体" pitchFamily="2" charset="-122"/>
        </a:defRPr>
      </a:lvl4pPr>
      <a:lvl5pPr algn="l" defTabSz="735553" rtl="0" eaLnBrk="0" fontAlgn="base" hangingPunct="0">
        <a:spcBef>
          <a:spcPct val="0"/>
        </a:spcBef>
        <a:spcAft>
          <a:spcPct val="0"/>
        </a:spcAft>
        <a:defRPr sz="2900">
          <a:solidFill>
            <a:srgbClr val="990000"/>
          </a:solidFill>
          <a:latin typeface="FrutigerNext LT Medium" pitchFamily="34" charset="0"/>
          <a:ea typeface="黑体" pitchFamily="2" charset="-122"/>
        </a:defRPr>
      </a:lvl5pPr>
      <a:lvl6pPr marL="383702" algn="l" defTabSz="736761" rtl="0" fontAlgn="base">
        <a:spcBef>
          <a:spcPct val="0"/>
        </a:spcBef>
        <a:spcAft>
          <a:spcPct val="0"/>
        </a:spcAft>
        <a:defRPr sz="2900">
          <a:solidFill>
            <a:srgbClr val="990000"/>
          </a:solidFill>
          <a:latin typeface="FrutigerNext LT Medium" pitchFamily="34" charset="0"/>
          <a:ea typeface="黑体" pitchFamily="2" charset="-122"/>
        </a:defRPr>
      </a:lvl6pPr>
      <a:lvl7pPr marL="767406" algn="l" defTabSz="736761" rtl="0" fontAlgn="base">
        <a:spcBef>
          <a:spcPct val="0"/>
        </a:spcBef>
        <a:spcAft>
          <a:spcPct val="0"/>
        </a:spcAft>
        <a:defRPr sz="2900">
          <a:solidFill>
            <a:srgbClr val="990000"/>
          </a:solidFill>
          <a:latin typeface="FrutigerNext LT Medium" pitchFamily="34" charset="0"/>
          <a:ea typeface="黑体" pitchFamily="2" charset="-122"/>
        </a:defRPr>
      </a:lvl7pPr>
      <a:lvl8pPr marL="1151106" algn="l" defTabSz="736761" rtl="0" fontAlgn="base">
        <a:spcBef>
          <a:spcPct val="0"/>
        </a:spcBef>
        <a:spcAft>
          <a:spcPct val="0"/>
        </a:spcAft>
        <a:defRPr sz="2900">
          <a:solidFill>
            <a:srgbClr val="990000"/>
          </a:solidFill>
          <a:latin typeface="FrutigerNext LT Medium" pitchFamily="34" charset="0"/>
          <a:ea typeface="黑体" pitchFamily="2" charset="-122"/>
        </a:defRPr>
      </a:lvl8pPr>
      <a:lvl9pPr marL="1534808" algn="l" defTabSz="736761" rtl="0" fontAlgn="base">
        <a:spcBef>
          <a:spcPct val="0"/>
        </a:spcBef>
        <a:spcAft>
          <a:spcPct val="0"/>
        </a:spcAft>
        <a:defRPr sz="2900">
          <a:solidFill>
            <a:srgbClr val="990000"/>
          </a:solidFill>
          <a:latin typeface="FrutigerNext LT Medium" pitchFamily="34" charset="0"/>
          <a:ea typeface="黑体" pitchFamily="2" charset="-122"/>
        </a:defRPr>
      </a:lvl9pPr>
    </p:titleStyle>
    <p:bodyStyle>
      <a:lvl1pPr marL="274501" indent="-274501" algn="l" defTabSz="735553" rtl="0" eaLnBrk="0" fontAlgn="base" hangingPunct="0">
        <a:lnSpc>
          <a:spcPct val="140000"/>
        </a:lnSpc>
        <a:spcBef>
          <a:spcPct val="0"/>
        </a:spcBef>
        <a:spcAft>
          <a:spcPct val="0"/>
        </a:spcAft>
        <a:buClr>
          <a:schemeClr val="tx2"/>
        </a:buClr>
        <a:buFont typeface="Wingdings" pitchFamily="2" charset="2"/>
        <a:buChar char="n"/>
        <a:defRPr sz="1700" b="1">
          <a:solidFill>
            <a:srgbClr val="080808"/>
          </a:solidFill>
          <a:latin typeface="+mn-lt"/>
          <a:ea typeface="+mn-ea"/>
          <a:cs typeface="+mn-cs"/>
        </a:defRPr>
      </a:lvl1pPr>
      <a:lvl2pPr marL="598304" indent="-229193" algn="l" defTabSz="735553" rtl="0" eaLnBrk="0" fontAlgn="base" hangingPunct="0">
        <a:lnSpc>
          <a:spcPct val="140000"/>
        </a:lnSpc>
        <a:spcBef>
          <a:spcPct val="0"/>
        </a:spcBef>
        <a:spcAft>
          <a:spcPct val="0"/>
        </a:spcAft>
        <a:buClr>
          <a:schemeClr val="tx1"/>
        </a:buClr>
        <a:buFont typeface="FrutigerNext LT Regular" pitchFamily="34" charset="0"/>
        <a:buChar char="›"/>
        <a:defRPr sz="1400">
          <a:solidFill>
            <a:schemeClr val="tx1"/>
          </a:solidFill>
          <a:latin typeface="+mn-lt"/>
          <a:ea typeface="+mn-ea"/>
        </a:defRPr>
      </a:lvl2pPr>
      <a:lvl3pPr marL="920774" indent="-183889" algn="l" defTabSz="735553" rtl="0" eaLnBrk="0" fontAlgn="base" hangingPunct="0">
        <a:lnSpc>
          <a:spcPct val="140000"/>
        </a:lnSpc>
        <a:spcBef>
          <a:spcPct val="0"/>
        </a:spcBef>
        <a:spcAft>
          <a:spcPct val="0"/>
        </a:spcAft>
        <a:buFont typeface="FrutigerNext LT Light" pitchFamily="34" charset="0"/>
        <a:buChar char="»"/>
        <a:defRPr sz="1400">
          <a:solidFill>
            <a:schemeClr val="tx1"/>
          </a:solidFill>
          <a:latin typeface="FrutigerNext LT Light" pitchFamily="34" charset="0"/>
          <a:ea typeface="+mn-ea"/>
        </a:defRPr>
      </a:lvl3pPr>
      <a:lvl4pPr marL="1288550" indent="-183889" algn="l" defTabSz="735553" rtl="0" eaLnBrk="0" fontAlgn="base" hangingPunct="0">
        <a:lnSpc>
          <a:spcPct val="140000"/>
        </a:lnSpc>
        <a:spcBef>
          <a:spcPct val="0"/>
        </a:spcBef>
        <a:spcAft>
          <a:spcPct val="0"/>
        </a:spcAft>
        <a:buChar char="–"/>
        <a:defRPr sz="1300">
          <a:solidFill>
            <a:srgbClr val="080808"/>
          </a:solidFill>
          <a:latin typeface="+mj-lt"/>
          <a:ea typeface="+mn-ea"/>
        </a:defRPr>
      </a:lvl4pPr>
      <a:lvl5pPr marL="1657660" indent="-183889" algn="l" defTabSz="735553" rtl="0" eaLnBrk="0" fontAlgn="base" hangingPunct="0">
        <a:lnSpc>
          <a:spcPct val="140000"/>
        </a:lnSpc>
        <a:spcBef>
          <a:spcPct val="0"/>
        </a:spcBef>
        <a:spcAft>
          <a:spcPct val="0"/>
        </a:spcAft>
        <a:buFont typeface="FrutigerNext LT Medium" pitchFamily="34" charset="0"/>
        <a:buChar char="~"/>
        <a:defRPr sz="1100">
          <a:solidFill>
            <a:srgbClr val="080808"/>
          </a:solidFill>
          <a:latin typeface="+mj-lt"/>
          <a:ea typeface="+mn-ea"/>
        </a:defRPr>
      </a:lvl5pPr>
      <a:lvl6pPr marL="2042413" indent="-185190" algn="l" defTabSz="736761"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6pPr>
      <a:lvl7pPr marL="2426114" indent="-185190" algn="l" defTabSz="736761"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7pPr>
      <a:lvl8pPr marL="2809818" indent="-185190" algn="l" defTabSz="736761"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8pPr>
      <a:lvl9pPr marL="3193517" indent="-185190" algn="l" defTabSz="736761"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9pPr>
    </p:bodyStyle>
    <p:otherStyle>
      <a:defPPr>
        <a:defRPr lang="zh-CN"/>
      </a:defPPr>
      <a:lvl1pPr marL="0" algn="l" defTabSz="767406" rtl="0" eaLnBrk="1" latinLnBrk="0" hangingPunct="1">
        <a:defRPr sz="1500" kern="1200">
          <a:solidFill>
            <a:schemeClr val="tx1"/>
          </a:solidFill>
          <a:latin typeface="+mn-lt"/>
          <a:ea typeface="+mn-ea"/>
          <a:cs typeface="+mn-cs"/>
        </a:defRPr>
      </a:lvl1pPr>
      <a:lvl2pPr marL="383702" algn="l" defTabSz="767406" rtl="0" eaLnBrk="1" latinLnBrk="0" hangingPunct="1">
        <a:defRPr sz="1500" kern="1200">
          <a:solidFill>
            <a:schemeClr val="tx1"/>
          </a:solidFill>
          <a:latin typeface="+mn-lt"/>
          <a:ea typeface="+mn-ea"/>
          <a:cs typeface="+mn-cs"/>
        </a:defRPr>
      </a:lvl2pPr>
      <a:lvl3pPr marL="767406" algn="l" defTabSz="767406" rtl="0" eaLnBrk="1" latinLnBrk="0" hangingPunct="1">
        <a:defRPr sz="1500" kern="1200">
          <a:solidFill>
            <a:schemeClr val="tx1"/>
          </a:solidFill>
          <a:latin typeface="+mn-lt"/>
          <a:ea typeface="+mn-ea"/>
          <a:cs typeface="+mn-cs"/>
        </a:defRPr>
      </a:lvl3pPr>
      <a:lvl4pPr marL="1151106" algn="l" defTabSz="767406" rtl="0" eaLnBrk="1" latinLnBrk="0" hangingPunct="1">
        <a:defRPr sz="1500" kern="1200">
          <a:solidFill>
            <a:schemeClr val="tx1"/>
          </a:solidFill>
          <a:latin typeface="+mn-lt"/>
          <a:ea typeface="+mn-ea"/>
          <a:cs typeface="+mn-cs"/>
        </a:defRPr>
      </a:lvl4pPr>
      <a:lvl5pPr marL="1534808" algn="l" defTabSz="767406" rtl="0" eaLnBrk="1" latinLnBrk="0" hangingPunct="1">
        <a:defRPr sz="1500" kern="1200">
          <a:solidFill>
            <a:schemeClr val="tx1"/>
          </a:solidFill>
          <a:latin typeface="+mn-lt"/>
          <a:ea typeface="+mn-ea"/>
          <a:cs typeface="+mn-cs"/>
        </a:defRPr>
      </a:lvl5pPr>
      <a:lvl6pPr marL="1918509" algn="l" defTabSz="767406" rtl="0" eaLnBrk="1" latinLnBrk="0" hangingPunct="1">
        <a:defRPr sz="1500" kern="1200">
          <a:solidFill>
            <a:schemeClr val="tx1"/>
          </a:solidFill>
          <a:latin typeface="+mn-lt"/>
          <a:ea typeface="+mn-ea"/>
          <a:cs typeface="+mn-cs"/>
        </a:defRPr>
      </a:lvl6pPr>
      <a:lvl7pPr marL="2302211" algn="l" defTabSz="767406" rtl="0" eaLnBrk="1" latinLnBrk="0" hangingPunct="1">
        <a:defRPr sz="1500" kern="1200">
          <a:solidFill>
            <a:schemeClr val="tx1"/>
          </a:solidFill>
          <a:latin typeface="+mn-lt"/>
          <a:ea typeface="+mn-ea"/>
          <a:cs typeface="+mn-cs"/>
        </a:defRPr>
      </a:lvl7pPr>
      <a:lvl8pPr marL="2685914" algn="l" defTabSz="767406" rtl="0" eaLnBrk="1" latinLnBrk="0" hangingPunct="1">
        <a:defRPr sz="1500" kern="1200">
          <a:solidFill>
            <a:schemeClr val="tx1"/>
          </a:solidFill>
          <a:latin typeface="+mn-lt"/>
          <a:ea typeface="+mn-ea"/>
          <a:cs typeface="+mn-cs"/>
        </a:defRPr>
      </a:lvl8pPr>
      <a:lvl9pPr marL="3069615" algn="l" defTabSz="767406" rtl="0" eaLnBrk="1" latinLnBrk="0" hangingPunct="1">
        <a:defRPr sz="15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9" descr="dd"/>
          <p:cNvPicPr>
            <a:picLocks noChangeAspect="1" noChangeArrowheads="1"/>
          </p:cNvPicPr>
          <p:nvPr/>
        </p:nvPicPr>
        <p:blipFill>
          <a:blip r:embed="rId17" cstate="print"/>
          <a:srcRect/>
          <a:stretch>
            <a:fillRect/>
          </a:stretch>
        </p:blipFill>
        <p:spPr bwMode="auto">
          <a:xfrm>
            <a:off x="0" y="6226106"/>
            <a:ext cx="9151939" cy="636734"/>
          </a:xfrm>
          <a:prstGeom prst="rect">
            <a:avLst/>
          </a:prstGeom>
          <a:noFill/>
          <a:ln w="9525">
            <a:noFill/>
            <a:miter lim="800000"/>
            <a:headEnd/>
            <a:tailEnd/>
          </a:ln>
        </p:spPr>
      </p:pic>
      <p:sp>
        <p:nvSpPr>
          <p:cNvPr id="28680" name="Text Box 8"/>
          <p:cNvSpPr txBox="1">
            <a:spLocks noChangeArrowheads="1"/>
          </p:cNvSpPr>
          <p:nvPr/>
        </p:nvSpPr>
        <p:spPr bwMode="auto">
          <a:xfrm>
            <a:off x="652617" y="6440397"/>
            <a:ext cx="2210093" cy="221793"/>
          </a:xfrm>
          <a:prstGeom prst="rect">
            <a:avLst/>
          </a:prstGeom>
          <a:noFill/>
          <a:ln w="9525">
            <a:noFill/>
            <a:miter lim="800000"/>
            <a:headEnd/>
            <a:tailEnd/>
          </a:ln>
        </p:spPr>
        <p:txBody>
          <a:bodyPr wrap="none" lIns="67247" tIns="33624" rIns="67247" bIns="33624">
            <a:spAutoFit/>
          </a:bodyPr>
          <a:lstStyle/>
          <a:p>
            <a:pPr defTabSz="672839" eaLnBrk="0" hangingPunct="0">
              <a:defRPr/>
            </a:pPr>
            <a:r>
              <a:rPr lang="en-US" altLang="zh-CN" sz="1000" b="0" dirty="0">
                <a:solidFill>
                  <a:srgbClr val="000000"/>
                </a:solidFill>
                <a:latin typeface="FrutigerNext LT Bold" pitchFamily="1" charset="0"/>
                <a:ea typeface="MS PGothic" pitchFamily="34" charset="-128"/>
              </a:rPr>
              <a:t>HUAWEI TECHNOLOGIES CO., LTD.</a:t>
            </a:r>
            <a:endParaRPr lang="en-US" altLang="zh-CN" sz="1800" b="0" dirty="0">
              <a:solidFill>
                <a:srgbClr val="000000"/>
              </a:solidFill>
              <a:latin typeface="Arial" charset="0"/>
              <a:ea typeface="MS PGothic" pitchFamily="34" charset="-128"/>
            </a:endParaRPr>
          </a:p>
        </p:txBody>
      </p:sp>
      <p:pic>
        <p:nvPicPr>
          <p:cNvPr id="1028" name="Picture 9" descr="8"/>
          <p:cNvPicPr>
            <a:picLocks noChangeAspect="1" noChangeArrowheads="1"/>
          </p:cNvPicPr>
          <p:nvPr/>
        </p:nvPicPr>
        <p:blipFill>
          <a:blip r:embed="rId18" cstate="print"/>
          <a:srcRect/>
          <a:stretch>
            <a:fillRect/>
          </a:stretch>
        </p:blipFill>
        <p:spPr bwMode="auto">
          <a:xfrm>
            <a:off x="7510185" y="6400771"/>
            <a:ext cx="1311503" cy="312809"/>
          </a:xfrm>
          <a:prstGeom prst="rect">
            <a:avLst/>
          </a:prstGeom>
          <a:noFill/>
          <a:ln w="9525">
            <a:noFill/>
            <a:miter lim="800000"/>
            <a:headEnd/>
            <a:tailEnd/>
          </a:ln>
        </p:spPr>
      </p:pic>
      <p:sp>
        <p:nvSpPr>
          <p:cNvPr id="28682" name="Rectangle 10"/>
          <p:cNvSpPr>
            <a:spLocks noGrp="1" noChangeArrowheads="1"/>
          </p:cNvSpPr>
          <p:nvPr>
            <p:ph type="dt" sz="half" idx="2"/>
          </p:nvPr>
        </p:nvSpPr>
        <p:spPr bwMode="auto">
          <a:xfrm>
            <a:off x="6362224" y="6491278"/>
            <a:ext cx="2097451" cy="45571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defTabSz="984144" eaLnBrk="0" hangingPunct="0">
              <a:lnSpc>
                <a:spcPct val="85000"/>
              </a:lnSpc>
              <a:defRPr sz="1000">
                <a:solidFill>
                  <a:schemeClr val="tx1"/>
                </a:solidFill>
                <a:latin typeface="FrutigerNext LT Bold" pitchFamily="1" charset="0"/>
              </a:defRPr>
            </a:lvl1pPr>
          </a:lstStyle>
          <a:p>
            <a:pPr>
              <a:defRPr/>
            </a:pPr>
            <a:r>
              <a:rPr lang="de-DE" altLang="zh-CN" b="0" smtClean="0">
                <a:solidFill>
                  <a:srgbClr val="000000"/>
                </a:solidFill>
                <a:ea typeface="MS PGothic" pitchFamily="34" charset="-128"/>
              </a:rPr>
              <a:t>Page </a:t>
            </a:r>
            <a:fld id="{2F51757F-186F-4790-A380-3428846CAC6C}" type="slidenum">
              <a:rPr lang="de-DE" altLang="zh-CN" b="0" smtClean="0">
                <a:solidFill>
                  <a:srgbClr val="000000"/>
                </a:solidFill>
                <a:ea typeface="MS PGothic" pitchFamily="34" charset="-128"/>
              </a:rPr>
              <a:pPr>
                <a:defRPr/>
              </a:pPr>
              <a:t>‹#›</a:t>
            </a:fld>
            <a:endParaRPr lang="en-GB" altLang="zh-CN" b="0">
              <a:solidFill>
                <a:srgbClr val="000000"/>
              </a:solidFill>
              <a:ea typeface="MS PGothic" pitchFamily="34" charset="-128"/>
            </a:endParaRPr>
          </a:p>
        </p:txBody>
      </p:sp>
      <p:sp>
        <p:nvSpPr>
          <p:cNvPr id="1030" name="Rectangle 13"/>
          <p:cNvSpPr>
            <a:spLocks noGrp="1" noChangeArrowheads="1"/>
          </p:cNvSpPr>
          <p:nvPr>
            <p:ph type="title"/>
          </p:nvPr>
        </p:nvSpPr>
        <p:spPr bwMode="auto">
          <a:xfrm>
            <a:off x="652576" y="430324"/>
            <a:ext cx="7746757" cy="871739"/>
          </a:xfrm>
          <a:prstGeom prst="rect">
            <a:avLst/>
          </a:prstGeom>
          <a:noFill/>
          <a:ln w="9525">
            <a:noFill/>
            <a:miter lim="800000"/>
            <a:headEnd/>
            <a:tailEnd/>
          </a:ln>
        </p:spPr>
        <p:txBody>
          <a:bodyPr vert="horz" wrap="square" lIns="67258" tIns="33629" rIns="67258" bIns="33629" numCol="1" anchor="ctr" anchorCtr="0" compatLnSpc="1">
            <a:prstTxWarp prst="textNoShape">
              <a:avLst/>
            </a:prstTxWarp>
          </a:bodyPr>
          <a:lstStyle/>
          <a:p>
            <a:pPr lvl="0"/>
            <a:r>
              <a:rPr lang="zh-CN" altLang="en-US" smtClean="0"/>
              <a:t>单击此处编辑母版标题样式</a:t>
            </a:r>
          </a:p>
        </p:txBody>
      </p:sp>
      <p:sp>
        <p:nvSpPr>
          <p:cNvPr id="28693" name="Rectangle 21"/>
          <p:cNvSpPr>
            <a:spLocks noChangeArrowheads="1"/>
          </p:cNvSpPr>
          <p:nvPr/>
        </p:nvSpPr>
        <p:spPr bwMode="auto">
          <a:xfrm>
            <a:off x="3893271" y="6440400"/>
            <a:ext cx="1374875" cy="221761"/>
          </a:xfrm>
          <a:prstGeom prst="rect">
            <a:avLst/>
          </a:prstGeom>
          <a:noFill/>
          <a:ln w="9525" algn="ctr">
            <a:noFill/>
            <a:miter lim="800000"/>
            <a:headEnd/>
            <a:tailEnd/>
          </a:ln>
          <a:effectLst/>
        </p:spPr>
        <p:txBody>
          <a:bodyPr wrap="none" lIns="67220" tIns="33608" rIns="67220" bIns="33608">
            <a:spAutoFit/>
          </a:bodyPr>
          <a:lstStyle/>
          <a:p>
            <a:pPr defTabSz="672839" eaLnBrk="0" hangingPunct="0">
              <a:defRPr/>
            </a:pPr>
            <a:r>
              <a:rPr lang="en-US" altLang="zh-CN" sz="1000" b="0" dirty="0">
                <a:solidFill>
                  <a:srgbClr val="000000"/>
                </a:solidFill>
                <a:latin typeface="FrutigerNext LT Bold" pitchFamily="1" charset="0"/>
                <a:ea typeface="MS PGothic" pitchFamily="34" charset="-128"/>
              </a:rPr>
              <a:t>Huawei Confidential </a:t>
            </a:r>
          </a:p>
        </p:txBody>
      </p:sp>
      <p:sp>
        <p:nvSpPr>
          <p:cNvPr id="28694" name="Rectangle 22"/>
          <p:cNvSpPr>
            <a:spLocks noChangeArrowheads="1"/>
          </p:cNvSpPr>
          <p:nvPr/>
        </p:nvSpPr>
        <p:spPr bwMode="auto">
          <a:xfrm>
            <a:off x="-1908463" y="528762"/>
            <a:ext cx="1844995" cy="5308241"/>
          </a:xfrm>
          <a:prstGeom prst="rect">
            <a:avLst/>
          </a:prstGeom>
          <a:noFill/>
          <a:ln w="9525">
            <a:noFill/>
            <a:miter lim="800000"/>
            <a:headEnd/>
            <a:tailEnd/>
          </a:ln>
          <a:effectLst/>
        </p:spPr>
        <p:txBody>
          <a:bodyPr lIns="67247" tIns="33624" rIns="67247" bIns="33624"/>
          <a:lstStyle/>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英文标题</a:t>
            </a:r>
            <a:r>
              <a:rPr lang="en-US" altLang="zh-CN" sz="1000" b="0" dirty="0">
                <a:solidFill>
                  <a:srgbClr val="FFFFFF"/>
                </a:solidFill>
                <a:latin typeface="Arial" charset="0"/>
                <a:ea typeface="华文细黑" pitchFamily="2" charset="-122"/>
              </a:rPr>
              <a:t>:32-35pt  </a:t>
            </a: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颜色</a:t>
            </a:r>
            <a:r>
              <a:rPr lang="en-US" altLang="zh-CN" sz="1000" b="0" dirty="0">
                <a:solidFill>
                  <a:srgbClr val="FFFFFF"/>
                </a:solidFill>
                <a:latin typeface="Arial" charset="0"/>
                <a:ea typeface="华文细黑" pitchFamily="2" charset="-122"/>
              </a:rPr>
              <a:t>: R153 G0 B0</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FrutigerNext LT Regular" pitchFamily="34" charset="0"/>
                <a:ea typeface="华文细黑" pitchFamily="2" charset="-122"/>
              </a:rPr>
              <a:t>内部使用字体 </a:t>
            </a:r>
            <a:r>
              <a:rPr lang="en-US" altLang="zh-CN" sz="1000" b="0" dirty="0">
                <a:solidFill>
                  <a:srgbClr val="FFFFFF"/>
                </a:solidFill>
                <a:latin typeface="FrutigerNext LT Regular" pitchFamily="34" charset="0"/>
                <a:ea typeface="华文细黑" pitchFamily="2" charset="-122"/>
              </a:rPr>
              <a:t>:</a:t>
            </a:r>
          </a:p>
          <a:p>
            <a:pPr algn="r" defTabSz="672839">
              <a:lnSpc>
                <a:spcPct val="125000"/>
              </a:lnSpc>
              <a:buClr>
                <a:srgbClr val="777777"/>
              </a:buClr>
              <a:buSzPct val="60000"/>
              <a:buFont typeface="Wingdings" pitchFamily="2" charset="2"/>
              <a:buNone/>
              <a:defRPr/>
            </a:pPr>
            <a:r>
              <a:rPr lang="en-US" altLang="zh-CN" sz="1000" b="0" dirty="0" err="1">
                <a:solidFill>
                  <a:srgbClr val="FFFFFF"/>
                </a:solidFill>
                <a:latin typeface="FrutigerNext LT Regular" pitchFamily="34" charset="0"/>
                <a:ea typeface="华文细黑" pitchFamily="2" charset="-122"/>
              </a:rPr>
              <a:t>FrutigerNext</a:t>
            </a:r>
            <a:r>
              <a:rPr lang="en-US" altLang="zh-CN" sz="1000" b="0" dirty="0">
                <a:solidFill>
                  <a:srgbClr val="FFFFFF"/>
                </a:solidFill>
                <a:latin typeface="FrutigerNext LT Regular" pitchFamily="34" charset="0"/>
                <a:ea typeface="华文细黑" pitchFamily="2" charset="-122"/>
              </a:rPr>
              <a:t> LT Medium</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FrutigerNext LT Regular" pitchFamily="34" charset="0"/>
                <a:ea typeface="华文细黑" pitchFamily="2" charset="-122"/>
              </a:rPr>
              <a:t>外部使用字体 </a:t>
            </a:r>
            <a:r>
              <a:rPr lang="en-US" altLang="zh-CN" sz="1000" b="0" dirty="0">
                <a:solidFill>
                  <a:srgbClr val="FFFFFF"/>
                </a:solidFill>
                <a:latin typeface="FrutigerNext LT Regular" pitchFamily="34" charset="0"/>
                <a:ea typeface="华文细黑" pitchFamily="2" charset="-122"/>
              </a:rPr>
              <a:t>: Arial</a:t>
            </a:r>
          </a:p>
          <a:p>
            <a:pPr algn="r" defTabSz="672839">
              <a:lnSpc>
                <a:spcPct val="75000"/>
              </a:lnSpc>
              <a:buClr>
                <a:srgbClr val="777777"/>
              </a:buClr>
              <a:buSzPct val="60000"/>
              <a:buFont typeface="Wingdings" pitchFamily="2" charset="2"/>
              <a:buNone/>
              <a:defRPr/>
            </a:pPr>
            <a:endParaRPr lang="en-US" altLang="zh-CN"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中文标题</a:t>
            </a:r>
            <a:r>
              <a:rPr lang="en-US" altLang="zh-CN" sz="1000" b="0" dirty="0">
                <a:solidFill>
                  <a:srgbClr val="FFFFFF"/>
                </a:solidFill>
                <a:latin typeface="Arial" charset="0"/>
                <a:ea typeface="华文细黑" pitchFamily="2" charset="-122"/>
              </a:rPr>
              <a:t>:30-32pt  </a:t>
            </a: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颜色</a:t>
            </a:r>
            <a:r>
              <a:rPr lang="en-US" altLang="zh-CN" sz="1000" b="0" dirty="0">
                <a:solidFill>
                  <a:srgbClr val="FFFFFF"/>
                </a:solidFill>
                <a:latin typeface="Arial" charset="0"/>
                <a:ea typeface="华文细黑" pitchFamily="2" charset="-122"/>
              </a:rPr>
              <a:t>: R153 G0 B0</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黑体</a:t>
            </a:r>
          </a:p>
          <a:p>
            <a:pPr algn="r" defTabSz="672839">
              <a:lnSpc>
                <a:spcPct val="125000"/>
              </a:lnSpc>
              <a:buClr>
                <a:srgbClr val="777777"/>
              </a:buClr>
              <a:buSzPct val="60000"/>
              <a:buFont typeface="Wingdings" pitchFamily="2" charset="2"/>
              <a:buNone/>
              <a:defRPr/>
            </a:pP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英文正文</a:t>
            </a:r>
            <a:r>
              <a:rPr lang="en-US" altLang="zh-CN" sz="1000" b="0" dirty="0">
                <a:solidFill>
                  <a:srgbClr val="FFFFFF"/>
                </a:solidFill>
                <a:latin typeface="Arial" charset="0"/>
                <a:ea typeface="华文细黑" pitchFamily="2" charset="-122"/>
              </a:rPr>
              <a:t>:20-22pt</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子目录 </a:t>
            </a:r>
            <a:r>
              <a:rPr lang="en-US" altLang="zh-CN" sz="1000" b="0" dirty="0">
                <a:solidFill>
                  <a:srgbClr val="FFFFFF"/>
                </a:solidFill>
                <a:latin typeface="Arial" charset="0"/>
                <a:ea typeface="华文细黑" pitchFamily="2" charset="-122"/>
              </a:rPr>
              <a:t>(2-5</a:t>
            </a:r>
            <a:r>
              <a:rPr lang="zh-CN" altLang="en-US" sz="1000" b="0" dirty="0">
                <a:solidFill>
                  <a:srgbClr val="FFFFFF"/>
                </a:solidFill>
                <a:latin typeface="Arial" charset="0"/>
                <a:ea typeface="华文细黑" pitchFamily="2" charset="-122"/>
              </a:rPr>
              <a:t>级</a:t>
            </a:r>
            <a:r>
              <a:rPr lang="en-US" altLang="zh-CN" sz="1000" b="0" dirty="0">
                <a:solidFill>
                  <a:srgbClr val="FFFFFF"/>
                </a:solidFill>
                <a:latin typeface="Arial" charset="0"/>
                <a:ea typeface="华文细黑" pitchFamily="2" charset="-122"/>
              </a:rPr>
              <a:t>) :18pt  </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黑色</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FrutigerNext LT Regular" pitchFamily="34" charset="0"/>
                <a:ea typeface="华文细黑" pitchFamily="2" charset="-122"/>
              </a:rPr>
              <a:t>内部使用字体 </a:t>
            </a:r>
            <a:r>
              <a:rPr lang="en-US" altLang="zh-CN" sz="1000" b="0" dirty="0">
                <a:solidFill>
                  <a:srgbClr val="FFFFFF"/>
                </a:solidFill>
                <a:latin typeface="FrutigerNext LT Regular" pitchFamily="34" charset="0"/>
                <a:ea typeface="华文细黑" pitchFamily="2" charset="-122"/>
              </a:rPr>
              <a:t>:</a:t>
            </a:r>
          </a:p>
          <a:p>
            <a:pPr algn="r" defTabSz="672839">
              <a:lnSpc>
                <a:spcPct val="125000"/>
              </a:lnSpc>
              <a:buClr>
                <a:srgbClr val="777777"/>
              </a:buClr>
              <a:buSzPct val="60000"/>
              <a:buFont typeface="Wingdings" pitchFamily="2" charset="2"/>
              <a:buNone/>
              <a:defRPr/>
            </a:pPr>
            <a:r>
              <a:rPr lang="en-US" altLang="zh-CN" sz="1000" b="0" dirty="0" err="1">
                <a:solidFill>
                  <a:srgbClr val="FFFFFF"/>
                </a:solidFill>
                <a:latin typeface="FrutigerNext LT Regular" pitchFamily="34" charset="0"/>
                <a:ea typeface="华文细黑" pitchFamily="2" charset="-122"/>
              </a:rPr>
              <a:t>FrutigerNext</a:t>
            </a:r>
            <a:r>
              <a:rPr lang="en-US" altLang="zh-CN" sz="1000" b="0" dirty="0">
                <a:solidFill>
                  <a:srgbClr val="FFFFFF"/>
                </a:solidFill>
                <a:latin typeface="FrutigerNext LT Regular" pitchFamily="34" charset="0"/>
                <a:ea typeface="华文细黑" pitchFamily="2" charset="-122"/>
              </a:rPr>
              <a:t> LT Regular</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FrutigerNext LT Regular" pitchFamily="34" charset="0"/>
                <a:ea typeface="华文细黑" pitchFamily="2" charset="-122"/>
              </a:rPr>
              <a:t>外部使用字体 </a:t>
            </a:r>
            <a:r>
              <a:rPr lang="en-US" altLang="zh-CN" sz="1000" b="0" dirty="0">
                <a:solidFill>
                  <a:srgbClr val="FFFFFF"/>
                </a:solidFill>
                <a:latin typeface="FrutigerNext LT Regular" pitchFamily="34" charset="0"/>
                <a:ea typeface="华文细黑" pitchFamily="2" charset="-122"/>
              </a:rPr>
              <a:t>: Arial</a:t>
            </a:r>
          </a:p>
          <a:p>
            <a:pPr algn="r" defTabSz="672839">
              <a:lnSpc>
                <a:spcPct val="75000"/>
              </a:lnSpc>
              <a:buClr>
                <a:srgbClr val="777777"/>
              </a:buClr>
              <a:buSzPct val="60000"/>
              <a:buFont typeface="Wingdings" pitchFamily="2" charset="2"/>
              <a:buNone/>
              <a:defRPr/>
            </a:pPr>
            <a:endParaRPr lang="en-US" altLang="zh-CN"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中文正文</a:t>
            </a:r>
            <a:r>
              <a:rPr lang="en-US" altLang="zh-CN" sz="1000" b="0" dirty="0">
                <a:solidFill>
                  <a:srgbClr val="FFFFFF"/>
                </a:solidFill>
                <a:latin typeface="Arial" charset="0"/>
                <a:ea typeface="华文细黑" pitchFamily="2" charset="-122"/>
              </a:rPr>
              <a:t>:18-20pt</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子目录</a:t>
            </a:r>
            <a:r>
              <a:rPr lang="en-US" altLang="zh-CN" sz="1000" b="0" dirty="0">
                <a:solidFill>
                  <a:srgbClr val="FFFFFF"/>
                </a:solidFill>
                <a:latin typeface="Arial" charset="0"/>
                <a:ea typeface="华文细黑" pitchFamily="2" charset="-122"/>
              </a:rPr>
              <a:t>(2-5</a:t>
            </a:r>
            <a:r>
              <a:rPr lang="zh-CN" altLang="en-US" sz="1000" b="0" dirty="0">
                <a:solidFill>
                  <a:srgbClr val="FFFFFF"/>
                </a:solidFill>
                <a:latin typeface="Arial" charset="0"/>
                <a:ea typeface="华文细黑" pitchFamily="2" charset="-122"/>
              </a:rPr>
              <a:t>级</a:t>
            </a:r>
            <a:r>
              <a:rPr lang="en-US" altLang="zh-CN" sz="1000" b="0" dirty="0">
                <a:solidFill>
                  <a:srgbClr val="FFFFFF"/>
                </a:solidFill>
                <a:latin typeface="Arial" charset="0"/>
                <a:ea typeface="华文细黑" pitchFamily="2" charset="-122"/>
              </a:rPr>
              <a:t>):18pt </a:t>
            </a: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颜色</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黑色</a:t>
            </a:r>
          </a:p>
          <a:p>
            <a:pPr algn="r" defTabSz="672839">
              <a:lnSpc>
                <a:spcPct val="125000"/>
              </a:lnSpc>
              <a:buClr>
                <a:srgbClr val="777777"/>
              </a:buClr>
              <a:buSzPct val="60000"/>
              <a:buFont typeface="Wingdings" pitchFamily="2" charset="2"/>
              <a:buNone/>
              <a:defRPr/>
            </a:pPr>
            <a:r>
              <a:rPr lang="zh-CN" altLang="en-US" sz="1000" b="0" dirty="0">
                <a:solidFill>
                  <a:srgbClr val="FFFFFF"/>
                </a:solidFill>
                <a:latin typeface="Arial" charset="0"/>
                <a:ea typeface="华文细黑" pitchFamily="2" charset="-122"/>
              </a:rPr>
              <a:t>字体</a:t>
            </a:r>
            <a:r>
              <a:rPr lang="en-US" altLang="zh-CN" sz="1000" b="0" dirty="0">
                <a:solidFill>
                  <a:srgbClr val="FFFFFF"/>
                </a:solidFill>
                <a:latin typeface="Arial" charset="0"/>
                <a:ea typeface="华文细黑" pitchFamily="2" charset="-122"/>
              </a:rPr>
              <a:t>:</a:t>
            </a:r>
            <a:r>
              <a:rPr lang="zh-CN" altLang="en-US" sz="1000" b="0" dirty="0">
                <a:solidFill>
                  <a:srgbClr val="FFFFFF"/>
                </a:solidFill>
                <a:latin typeface="Arial" charset="0"/>
                <a:ea typeface="华文细黑" pitchFamily="2" charset="-122"/>
              </a:rPr>
              <a:t>细黑体 </a:t>
            </a:r>
          </a:p>
          <a:p>
            <a:pPr algn="r" defTabSz="672839">
              <a:lnSpc>
                <a:spcPct val="125000"/>
              </a:lnSpc>
              <a:buClr>
                <a:srgbClr val="777777"/>
              </a:buClr>
              <a:buSzPct val="60000"/>
              <a:buFont typeface="Wingdings" pitchFamily="2" charset="2"/>
              <a:buNone/>
              <a:defRPr/>
            </a:pP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endParaRPr lang="zh-CN" altLang="en-US"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endParaRPr lang="en-US" altLang="zh-CN"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endParaRPr lang="en-US" altLang="zh-CN" sz="1000" b="0" dirty="0">
              <a:solidFill>
                <a:srgbClr val="FFFFFF"/>
              </a:solidFill>
              <a:latin typeface="Arial" charset="0"/>
              <a:ea typeface="华文细黑" pitchFamily="2" charset="-122"/>
            </a:endParaRPr>
          </a:p>
          <a:p>
            <a:pPr algn="r" defTabSz="672839">
              <a:lnSpc>
                <a:spcPct val="125000"/>
              </a:lnSpc>
              <a:buClr>
                <a:srgbClr val="777777"/>
              </a:buClr>
              <a:buSzPct val="60000"/>
              <a:buFont typeface="Wingdings" pitchFamily="2" charset="2"/>
              <a:buNone/>
              <a:defRPr/>
            </a:pPr>
            <a:endParaRPr lang="zh-CN" altLang="en-US" sz="1000" b="0" dirty="0">
              <a:solidFill>
                <a:srgbClr val="000000"/>
              </a:solidFill>
              <a:latin typeface="Arial" charset="0"/>
              <a:ea typeface="华文细黑" pitchFamily="2" charset="-122"/>
            </a:endParaRPr>
          </a:p>
        </p:txBody>
      </p:sp>
      <p:sp>
        <p:nvSpPr>
          <p:cNvPr id="28734" name="Rectangle 62"/>
          <p:cNvSpPr>
            <a:spLocks noChangeArrowheads="1"/>
          </p:cNvSpPr>
          <p:nvPr/>
        </p:nvSpPr>
        <p:spPr bwMode="auto">
          <a:xfrm>
            <a:off x="9201167" y="1424321"/>
            <a:ext cx="1049519" cy="2005476"/>
          </a:xfrm>
          <a:prstGeom prst="rect">
            <a:avLst/>
          </a:prstGeom>
          <a:noFill/>
          <a:ln w="9525">
            <a:noFill/>
            <a:miter lim="800000"/>
            <a:headEnd/>
            <a:tailEnd/>
          </a:ln>
          <a:effectLst/>
        </p:spPr>
        <p:txBody>
          <a:bodyPr lIns="67247" tIns="33624" rIns="67247" bIns="33624"/>
          <a:lstStyle/>
          <a:p>
            <a:pPr defTabSz="672839">
              <a:lnSpc>
                <a:spcPct val="120000"/>
              </a:lnSpc>
              <a:buClr>
                <a:srgbClr val="777777"/>
              </a:buClr>
              <a:buSzPct val="60000"/>
              <a:buFont typeface="Wingdings" pitchFamily="2" charset="2"/>
              <a:buNone/>
              <a:defRPr/>
            </a:pPr>
            <a:r>
              <a:rPr lang="zh-CN" altLang="en-US" sz="1000" b="0" dirty="0">
                <a:solidFill>
                  <a:srgbClr val="FFFFFF"/>
                </a:solidFill>
                <a:latin typeface="华文细黑" pitchFamily="2" charset="-122"/>
                <a:ea typeface="华文细黑" pitchFamily="2" charset="-122"/>
              </a:rPr>
              <a:t>配色参考方案：</a:t>
            </a:r>
          </a:p>
          <a:p>
            <a:pPr defTabSz="672839">
              <a:lnSpc>
                <a:spcPct val="120000"/>
              </a:lnSpc>
              <a:buClr>
                <a:srgbClr val="777777"/>
              </a:buClr>
              <a:buSzPct val="60000"/>
              <a:buFont typeface="Wingdings" pitchFamily="2" charset="2"/>
              <a:buNone/>
              <a:defRPr/>
            </a:pPr>
            <a:r>
              <a:rPr lang="zh-CN" altLang="en-US" sz="1000" b="0" dirty="0">
                <a:solidFill>
                  <a:srgbClr val="FFFFFF"/>
                </a:solidFill>
                <a:latin typeface="华文细黑" pitchFamily="2" charset="-122"/>
                <a:ea typeface="华文细黑" pitchFamily="2" charset="-122"/>
              </a:rPr>
              <a:t>建议同一页面内不超过四种颜色，以下是</a:t>
            </a:r>
            <a:r>
              <a:rPr lang="en-US" altLang="zh-CN" sz="1000" b="0" dirty="0">
                <a:solidFill>
                  <a:srgbClr val="FFFFFF"/>
                </a:solidFill>
                <a:latin typeface="华文细黑" pitchFamily="2" charset="-122"/>
                <a:ea typeface="华文细黑" pitchFamily="2" charset="-122"/>
              </a:rPr>
              <a:t>13</a:t>
            </a:r>
            <a:r>
              <a:rPr lang="zh-CN" altLang="en-US" sz="1000" b="0" dirty="0">
                <a:solidFill>
                  <a:srgbClr val="FFFFFF"/>
                </a:solidFill>
                <a:latin typeface="华文细黑" pitchFamily="2" charset="-122"/>
                <a:ea typeface="华文细黑" pitchFamily="2" charset="-122"/>
              </a:rPr>
              <a:t>组配色方案，同一页面内只选择一组使用。（仅供参考）</a:t>
            </a:r>
          </a:p>
          <a:p>
            <a:pPr defTabSz="672839">
              <a:lnSpc>
                <a:spcPct val="125000"/>
              </a:lnSpc>
              <a:buClr>
                <a:srgbClr val="777777"/>
              </a:buClr>
              <a:buSzPct val="60000"/>
              <a:buFont typeface="Wingdings" pitchFamily="2" charset="2"/>
              <a:buNone/>
              <a:defRPr/>
            </a:pPr>
            <a:endParaRPr lang="en-US" altLang="zh-CN" sz="1000" b="0" dirty="0">
              <a:solidFill>
                <a:srgbClr val="FFFFFF"/>
              </a:solidFill>
              <a:latin typeface="华文细黑" pitchFamily="2" charset="-122"/>
              <a:ea typeface="华文细黑" pitchFamily="2" charset="-122"/>
            </a:endParaRPr>
          </a:p>
          <a:p>
            <a:pPr defTabSz="672839">
              <a:lnSpc>
                <a:spcPct val="125000"/>
              </a:lnSpc>
              <a:buClr>
                <a:srgbClr val="777777"/>
              </a:buClr>
              <a:buSzPct val="60000"/>
              <a:buFont typeface="Wingdings" pitchFamily="2" charset="2"/>
              <a:buChar char="l"/>
              <a:defRPr/>
            </a:pPr>
            <a:endParaRPr lang="en-US" altLang="zh-CN" sz="1000" b="0" dirty="0">
              <a:solidFill>
                <a:srgbClr val="FFFFFF"/>
              </a:solidFill>
              <a:latin typeface="华文细黑" pitchFamily="2" charset="-122"/>
              <a:ea typeface="华文细黑" pitchFamily="2" charset="-122"/>
            </a:endParaRPr>
          </a:p>
          <a:p>
            <a:pPr defTabSz="672839">
              <a:lnSpc>
                <a:spcPct val="125000"/>
              </a:lnSpc>
              <a:buClr>
                <a:srgbClr val="777777"/>
              </a:buClr>
              <a:buSzPct val="60000"/>
              <a:buFont typeface="Wingdings" pitchFamily="2" charset="2"/>
              <a:buChar char="l"/>
              <a:defRPr/>
            </a:pPr>
            <a:endParaRPr lang="zh-CN" altLang="en-US" sz="1000" b="0" dirty="0">
              <a:solidFill>
                <a:srgbClr val="FFFFFF"/>
              </a:solidFill>
              <a:latin typeface="华文细黑" pitchFamily="2" charset="-122"/>
              <a:ea typeface="华文细黑" pitchFamily="2" charset="-122"/>
            </a:endParaRPr>
          </a:p>
        </p:txBody>
      </p:sp>
      <p:sp>
        <p:nvSpPr>
          <p:cNvPr id="28737" name="Rectangle 65"/>
          <p:cNvSpPr>
            <a:spLocks noChangeArrowheads="1"/>
          </p:cNvSpPr>
          <p:nvPr/>
        </p:nvSpPr>
        <p:spPr bwMode="auto">
          <a:xfrm>
            <a:off x="9201167" y="-61919"/>
            <a:ext cx="1049519" cy="838395"/>
          </a:xfrm>
          <a:prstGeom prst="rect">
            <a:avLst/>
          </a:prstGeom>
          <a:noFill/>
          <a:ln w="9525">
            <a:noFill/>
            <a:miter lim="800000"/>
            <a:headEnd/>
            <a:tailEnd/>
          </a:ln>
          <a:effectLst/>
        </p:spPr>
        <p:txBody>
          <a:bodyPr lIns="67247" tIns="33624" rIns="67247" bIns="33624"/>
          <a:lstStyle/>
          <a:p>
            <a:pPr defTabSz="672839">
              <a:lnSpc>
                <a:spcPct val="120000"/>
              </a:lnSpc>
              <a:buClr>
                <a:srgbClr val="777777"/>
              </a:buClr>
              <a:buSzPct val="60000"/>
              <a:buFont typeface="Wingdings" pitchFamily="2" charset="2"/>
              <a:buNone/>
              <a:defRPr/>
            </a:pPr>
            <a:r>
              <a:rPr lang="zh-CN" altLang="en-US" sz="1000" b="0" dirty="0">
                <a:solidFill>
                  <a:srgbClr val="FFFFFF"/>
                </a:solidFill>
                <a:latin typeface="华文细黑" pitchFamily="2" charset="-122"/>
                <a:ea typeface="华文细黑" pitchFamily="2" charset="-122"/>
              </a:rPr>
              <a:t>客户或者合作伙伴的标志放在右上角</a:t>
            </a:r>
            <a:r>
              <a:rPr lang="en-US" altLang="zh-CN" sz="1000" b="0" dirty="0">
                <a:solidFill>
                  <a:srgbClr val="FFFFFF"/>
                </a:solidFill>
                <a:latin typeface="华文细黑" pitchFamily="2" charset="-122"/>
                <a:ea typeface="华文细黑" pitchFamily="2" charset="-122"/>
              </a:rPr>
              <a:t>.</a:t>
            </a:r>
          </a:p>
          <a:p>
            <a:pPr defTabSz="672839">
              <a:lnSpc>
                <a:spcPct val="125000"/>
              </a:lnSpc>
              <a:buClr>
                <a:srgbClr val="777777"/>
              </a:buClr>
              <a:buSzPct val="60000"/>
              <a:buFont typeface="Wingdings" pitchFamily="2" charset="2"/>
              <a:buNone/>
              <a:defRPr/>
            </a:pPr>
            <a:endParaRPr lang="en-US" altLang="zh-CN" sz="1000" b="0" dirty="0">
              <a:solidFill>
                <a:srgbClr val="FFFFFF"/>
              </a:solidFill>
              <a:latin typeface="华文细黑" pitchFamily="2" charset="-122"/>
              <a:ea typeface="华文细黑" pitchFamily="2" charset="-122"/>
            </a:endParaRPr>
          </a:p>
          <a:p>
            <a:pPr defTabSz="672839">
              <a:lnSpc>
                <a:spcPct val="125000"/>
              </a:lnSpc>
              <a:buClr>
                <a:srgbClr val="777777"/>
              </a:buClr>
              <a:buSzPct val="60000"/>
              <a:buFont typeface="Wingdings" pitchFamily="2" charset="2"/>
              <a:buChar char="l"/>
              <a:defRPr/>
            </a:pPr>
            <a:endParaRPr lang="en-US" altLang="zh-CN" sz="1000" b="0" dirty="0">
              <a:solidFill>
                <a:srgbClr val="FFFFFF"/>
              </a:solidFill>
              <a:latin typeface="华文细黑" pitchFamily="2" charset="-122"/>
              <a:ea typeface="华文细黑" pitchFamily="2" charset="-122"/>
            </a:endParaRPr>
          </a:p>
          <a:p>
            <a:pPr defTabSz="672839">
              <a:lnSpc>
                <a:spcPct val="125000"/>
              </a:lnSpc>
              <a:buClr>
                <a:srgbClr val="777777"/>
              </a:buClr>
              <a:buSzPct val="60000"/>
              <a:buFont typeface="Wingdings" pitchFamily="2" charset="2"/>
              <a:buChar char="l"/>
              <a:defRPr/>
            </a:pPr>
            <a:endParaRPr lang="zh-CN" altLang="en-US" sz="1000" b="0" dirty="0">
              <a:solidFill>
                <a:srgbClr val="FFFFFF"/>
              </a:solidFill>
              <a:latin typeface="华文细黑" pitchFamily="2" charset="-122"/>
              <a:ea typeface="华文细黑" pitchFamily="2" charset="-122"/>
            </a:endParaRPr>
          </a:p>
        </p:txBody>
      </p:sp>
      <p:sp>
        <p:nvSpPr>
          <p:cNvPr id="1035" name="Rectangle 68"/>
          <p:cNvSpPr>
            <a:spLocks noGrp="1" noChangeArrowheads="1"/>
          </p:cNvSpPr>
          <p:nvPr>
            <p:ph type="body" idx="1"/>
          </p:nvPr>
        </p:nvSpPr>
        <p:spPr bwMode="auto">
          <a:xfrm>
            <a:off x="652576" y="1641855"/>
            <a:ext cx="7930939" cy="4195146"/>
          </a:xfrm>
          <a:prstGeom prst="rect">
            <a:avLst/>
          </a:prstGeom>
          <a:noFill/>
          <a:ln w="9525">
            <a:noFill/>
            <a:miter lim="800000"/>
            <a:headEnd/>
            <a:tailEnd/>
          </a:ln>
        </p:spPr>
        <p:txBody>
          <a:bodyPr vert="horz" wrap="square" lIns="67270" tIns="33635" rIns="67270" bIns="3363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8752" name="Rectangle 80"/>
          <p:cNvSpPr>
            <a:spLocks noChangeArrowheads="1"/>
          </p:cNvSpPr>
          <p:nvPr/>
        </p:nvSpPr>
        <p:spPr bwMode="auto">
          <a:xfrm>
            <a:off x="9271023" y="5044659"/>
            <a:ext cx="919322" cy="262147"/>
          </a:xfrm>
          <a:prstGeom prst="rect">
            <a:avLst/>
          </a:prstGeom>
          <a:solidFill>
            <a:schemeClr val="bg1"/>
          </a:solidFill>
          <a:ln w="9525" algn="ctr">
            <a:noFill/>
            <a:miter lim="800000"/>
            <a:headEnd/>
            <a:tailEnd/>
          </a:ln>
          <a:effectLst/>
        </p:spPr>
        <p:txBody>
          <a:bodyPr lIns="76732" tIns="38366" rIns="76732" bIns="38366" anchor="ctr">
            <a:spAutoFit/>
          </a:bodyP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nvGrpSpPr>
          <p:cNvPr id="2" name="Group 81"/>
          <p:cNvGrpSpPr>
            <a:grpSpLocks/>
          </p:cNvGrpSpPr>
          <p:nvPr/>
        </p:nvGrpSpPr>
        <p:grpSpPr bwMode="auto">
          <a:xfrm>
            <a:off x="9356769" y="3790244"/>
            <a:ext cx="739903" cy="182604"/>
            <a:chOff x="5893" y="2387"/>
            <a:chExt cx="466" cy="115"/>
          </a:xfrm>
        </p:grpSpPr>
        <p:sp>
          <p:nvSpPr>
            <p:cNvPr id="28754" name="Rectangle 82"/>
            <p:cNvSpPr>
              <a:spLocks noChangeArrowheads="1"/>
            </p:cNvSpPr>
            <p:nvPr userDrawn="1"/>
          </p:nvSpPr>
          <p:spPr bwMode="auto">
            <a:xfrm flipV="1">
              <a:off x="6010" y="2387"/>
              <a:ext cx="116" cy="115"/>
            </a:xfrm>
            <a:prstGeom prst="rect">
              <a:avLst/>
            </a:prstGeom>
            <a:solidFill>
              <a:srgbClr val="FFCC66"/>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55" name="Rectangle 83"/>
            <p:cNvSpPr>
              <a:spLocks noChangeArrowheads="1"/>
            </p:cNvSpPr>
            <p:nvPr userDrawn="1"/>
          </p:nvSpPr>
          <p:spPr bwMode="auto">
            <a:xfrm flipV="1">
              <a:off x="6126" y="2387"/>
              <a:ext cx="116" cy="115"/>
            </a:xfrm>
            <a:prstGeom prst="rect">
              <a:avLst/>
            </a:prstGeom>
            <a:solidFill>
              <a:srgbClr val="FF99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56" name="Rectangle 84"/>
            <p:cNvSpPr>
              <a:spLocks noChangeArrowheads="1"/>
            </p:cNvSpPr>
            <p:nvPr userDrawn="1"/>
          </p:nvSpPr>
          <p:spPr bwMode="auto">
            <a:xfrm flipV="1">
              <a:off x="6242" y="2387"/>
              <a:ext cx="117" cy="115"/>
            </a:xfrm>
            <a:prstGeom prst="rect">
              <a:avLst/>
            </a:prstGeom>
            <a:solidFill>
              <a:srgbClr val="99660A"/>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57" name="Rectangle 85"/>
            <p:cNvSpPr>
              <a:spLocks noChangeArrowheads="1"/>
            </p:cNvSpPr>
            <p:nvPr userDrawn="1"/>
          </p:nvSpPr>
          <p:spPr bwMode="auto">
            <a:xfrm flipV="1">
              <a:off x="5893" y="2387"/>
              <a:ext cx="117" cy="115"/>
            </a:xfrm>
            <a:prstGeom prst="rect">
              <a:avLst/>
            </a:prstGeom>
            <a:solidFill>
              <a:srgbClr val="FFCC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3" name="Group 86"/>
          <p:cNvGrpSpPr>
            <a:grpSpLocks/>
          </p:cNvGrpSpPr>
          <p:nvPr/>
        </p:nvGrpSpPr>
        <p:grpSpPr bwMode="auto">
          <a:xfrm>
            <a:off x="9356769" y="4006192"/>
            <a:ext cx="739903" cy="182604"/>
            <a:chOff x="5893" y="2523"/>
            <a:chExt cx="466" cy="115"/>
          </a:xfrm>
        </p:grpSpPr>
        <p:sp>
          <p:nvSpPr>
            <p:cNvPr id="28759" name="Rectangle 87"/>
            <p:cNvSpPr>
              <a:spLocks noChangeArrowheads="1"/>
            </p:cNvSpPr>
            <p:nvPr userDrawn="1"/>
          </p:nvSpPr>
          <p:spPr bwMode="auto">
            <a:xfrm flipV="1">
              <a:off x="6010" y="2523"/>
              <a:ext cx="116" cy="115"/>
            </a:xfrm>
            <a:prstGeom prst="rect">
              <a:avLst/>
            </a:prstGeom>
            <a:solidFill>
              <a:srgbClr val="99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60" name="Rectangle 88"/>
            <p:cNvSpPr>
              <a:spLocks noChangeArrowheads="1"/>
            </p:cNvSpPr>
            <p:nvPr userDrawn="1"/>
          </p:nvSpPr>
          <p:spPr bwMode="auto">
            <a:xfrm flipV="1">
              <a:off x="6126" y="2523"/>
              <a:ext cx="116" cy="115"/>
            </a:xfrm>
            <a:prstGeom prst="rect">
              <a:avLst/>
            </a:prstGeom>
            <a:solidFill>
              <a:srgbClr val="99CCCC"/>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61" name="Rectangle 89"/>
            <p:cNvSpPr>
              <a:spLocks noChangeArrowheads="1"/>
            </p:cNvSpPr>
            <p:nvPr userDrawn="1"/>
          </p:nvSpPr>
          <p:spPr bwMode="auto">
            <a:xfrm flipV="1">
              <a:off x="6242" y="2523"/>
              <a:ext cx="117" cy="115"/>
            </a:xfrm>
            <a:prstGeom prst="rect">
              <a:avLst/>
            </a:prstGeom>
            <a:solidFill>
              <a:srgbClr val="0099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62" name="Rectangle 90"/>
            <p:cNvSpPr>
              <a:spLocks noChangeArrowheads="1"/>
            </p:cNvSpPr>
            <p:nvPr userDrawn="1"/>
          </p:nvSpPr>
          <p:spPr bwMode="auto">
            <a:xfrm flipV="1">
              <a:off x="5893" y="2523"/>
              <a:ext cx="117" cy="115"/>
            </a:xfrm>
            <a:prstGeom prst="rect">
              <a:avLst/>
            </a:prstGeom>
            <a:solidFill>
              <a:srgbClr val="CC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4" name="Group 91"/>
          <p:cNvGrpSpPr>
            <a:grpSpLocks/>
          </p:cNvGrpSpPr>
          <p:nvPr/>
        </p:nvGrpSpPr>
        <p:grpSpPr bwMode="auto">
          <a:xfrm>
            <a:off x="9356769" y="4222141"/>
            <a:ext cx="739903" cy="182604"/>
            <a:chOff x="5893" y="2659"/>
            <a:chExt cx="466" cy="115"/>
          </a:xfrm>
        </p:grpSpPr>
        <p:sp>
          <p:nvSpPr>
            <p:cNvPr id="28764" name="Rectangle 92"/>
            <p:cNvSpPr>
              <a:spLocks noChangeArrowheads="1"/>
            </p:cNvSpPr>
            <p:nvPr userDrawn="1"/>
          </p:nvSpPr>
          <p:spPr bwMode="auto">
            <a:xfrm flipV="1">
              <a:off x="6010" y="2659"/>
              <a:ext cx="116" cy="115"/>
            </a:xfrm>
            <a:prstGeom prst="rect">
              <a:avLst/>
            </a:prstGeom>
            <a:solidFill>
              <a:srgbClr val="99CCCC"/>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65" name="Rectangle 93"/>
            <p:cNvSpPr>
              <a:spLocks noChangeArrowheads="1"/>
            </p:cNvSpPr>
            <p:nvPr userDrawn="1"/>
          </p:nvSpPr>
          <p:spPr bwMode="auto">
            <a:xfrm flipV="1">
              <a:off x="6126" y="2659"/>
              <a:ext cx="116" cy="115"/>
            </a:xfrm>
            <a:prstGeom prst="rect">
              <a:avLst/>
            </a:prstGeom>
            <a:solidFill>
              <a:srgbClr val="0099CC"/>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66" name="Rectangle 94"/>
            <p:cNvSpPr>
              <a:spLocks noChangeArrowheads="1"/>
            </p:cNvSpPr>
            <p:nvPr userDrawn="1"/>
          </p:nvSpPr>
          <p:spPr bwMode="auto">
            <a:xfrm flipV="1">
              <a:off x="6242" y="2659"/>
              <a:ext cx="117" cy="115"/>
            </a:xfrm>
            <a:prstGeom prst="rect">
              <a:avLst/>
            </a:prstGeom>
            <a:solidFill>
              <a:srgbClr val="0066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67" name="Rectangle 95"/>
            <p:cNvSpPr>
              <a:spLocks noChangeArrowheads="1"/>
            </p:cNvSpPr>
            <p:nvPr userDrawn="1"/>
          </p:nvSpPr>
          <p:spPr bwMode="auto">
            <a:xfrm flipV="1">
              <a:off x="5893" y="2659"/>
              <a:ext cx="117" cy="115"/>
            </a:xfrm>
            <a:prstGeom prst="rect">
              <a:avLst/>
            </a:prstGeom>
            <a:solidFill>
              <a:srgbClr val="CCFF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5" name="Group 96"/>
          <p:cNvGrpSpPr>
            <a:grpSpLocks/>
          </p:cNvGrpSpPr>
          <p:nvPr/>
        </p:nvGrpSpPr>
        <p:grpSpPr bwMode="auto">
          <a:xfrm>
            <a:off x="9356769" y="3574291"/>
            <a:ext cx="739903" cy="188956"/>
            <a:chOff x="5893" y="2251"/>
            <a:chExt cx="466" cy="119"/>
          </a:xfrm>
        </p:grpSpPr>
        <p:sp>
          <p:nvSpPr>
            <p:cNvPr id="28769" name="Rectangle 97"/>
            <p:cNvSpPr>
              <a:spLocks noChangeArrowheads="1"/>
            </p:cNvSpPr>
            <p:nvPr userDrawn="1"/>
          </p:nvSpPr>
          <p:spPr bwMode="auto">
            <a:xfrm flipV="1">
              <a:off x="6126" y="2251"/>
              <a:ext cx="116" cy="119"/>
            </a:xfrm>
            <a:prstGeom prst="rect">
              <a:avLst/>
            </a:prstGeom>
            <a:solidFill>
              <a:srgbClr val="FF99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70" name="Rectangle 98"/>
            <p:cNvSpPr>
              <a:spLocks noChangeArrowheads="1"/>
            </p:cNvSpPr>
            <p:nvPr userDrawn="1"/>
          </p:nvSpPr>
          <p:spPr bwMode="auto">
            <a:xfrm flipV="1">
              <a:off x="6242" y="2251"/>
              <a:ext cx="117" cy="119"/>
            </a:xfrm>
            <a:prstGeom prst="rect">
              <a:avLst/>
            </a:prstGeom>
            <a:solidFill>
              <a:srgbClr val="CCCCCC"/>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71" name="Rectangle 99"/>
            <p:cNvSpPr>
              <a:spLocks noChangeArrowheads="1"/>
            </p:cNvSpPr>
            <p:nvPr userDrawn="1"/>
          </p:nvSpPr>
          <p:spPr bwMode="auto">
            <a:xfrm flipV="1">
              <a:off x="5893" y="2251"/>
              <a:ext cx="117" cy="119"/>
            </a:xfrm>
            <a:prstGeom prst="rect">
              <a:avLst/>
            </a:prstGeom>
            <a:solidFill>
              <a:srgbClr val="99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72" name="Rectangle 100"/>
            <p:cNvSpPr>
              <a:spLocks noChangeArrowheads="1"/>
            </p:cNvSpPr>
            <p:nvPr userDrawn="1"/>
          </p:nvSpPr>
          <p:spPr bwMode="auto">
            <a:xfrm flipV="1">
              <a:off x="6010" y="2251"/>
              <a:ext cx="116" cy="119"/>
            </a:xfrm>
            <a:prstGeom prst="rect">
              <a:avLst/>
            </a:prstGeom>
            <a:solidFill>
              <a:srgbClr val="6699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6" name="Group 101"/>
          <p:cNvGrpSpPr>
            <a:grpSpLocks/>
          </p:cNvGrpSpPr>
          <p:nvPr/>
        </p:nvGrpSpPr>
        <p:grpSpPr bwMode="auto">
          <a:xfrm>
            <a:off x="9356769" y="4582660"/>
            <a:ext cx="739903" cy="182605"/>
            <a:chOff x="5893" y="2886"/>
            <a:chExt cx="466" cy="115"/>
          </a:xfrm>
        </p:grpSpPr>
        <p:sp>
          <p:nvSpPr>
            <p:cNvPr id="28774" name="Rectangle 102"/>
            <p:cNvSpPr>
              <a:spLocks noChangeArrowheads="1"/>
            </p:cNvSpPr>
            <p:nvPr userDrawn="1"/>
          </p:nvSpPr>
          <p:spPr bwMode="auto">
            <a:xfrm flipV="1">
              <a:off x="6010" y="2886"/>
              <a:ext cx="116" cy="115"/>
            </a:xfrm>
            <a:prstGeom prst="rect">
              <a:avLst/>
            </a:prstGeom>
            <a:solidFill>
              <a:srgbClr val="FF99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75" name="Rectangle 103"/>
            <p:cNvSpPr>
              <a:spLocks noChangeArrowheads="1"/>
            </p:cNvSpPr>
            <p:nvPr userDrawn="1"/>
          </p:nvSpPr>
          <p:spPr bwMode="auto">
            <a:xfrm flipV="1">
              <a:off x="6126" y="2886"/>
              <a:ext cx="116" cy="115"/>
            </a:xfrm>
            <a:prstGeom prst="rect">
              <a:avLst/>
            </a:prstGeom>
            <a:solidFill>
              <a:srgbClr val="FFCC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76" name="Rectangle 104"/>
            <p:cNvSpPr>
              <a:spLocks noChangeArrowheads="1"/>
            </p:cNvSpPr>
            <p:nvPr userDrawn="1"/>
          </p:nvSpPr>
          <p:spPr bwMode="auto">
            <a:xfrm flipV="1">
              <a:off x="6242" y="2886"/>
              <a:ext cx="117" cy="115"/>
            </a:xfrm>
            <a:prstGeom prst="rect">
              <a:avLst/>
            </a:prstGeom>
            <a:solidFill>
              <a:srgbClr val="FFCC66"/>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77" name="Rectangle 105"/>
            <p:cNvSpPr>
              <a:spLocks noChangeArrowheads="1"/>
            </p:cNvSpPr>
            <p:nvPr userDrawn="1"/>
          </p:nvSpPr>
          <p:spPr bwMode="auto">
            <a:xfrm flipV="1">
              <a:off x="5893" y="2886"/>
              <a:ext cx="117" cy="115"/>
            </a:xfrm>
            <a:prstGeom prst="rect">
              <a:avLst/>
            </a:prstGeom>
            <a:solidFill>
              <a:schemeClr val="tx2"/>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7" name="Group 106"/>
          <p:cNvGrpSpPr>
            <a:grpSpLocks/>
          </p:cNvGrpSpPr>
          <p:nvPr/>
        </p:nvGrpSpPr>
        <p:grpSpPr bwMode="auto">
          <a:xfrm>
            <a:off x="9356769" y="4798609"/>
            <a:ext cx="739903" cy="182605"/>
            <a:chOff x="5893" y="3022"/>
            <a:chExt cx="466" cy="115"/>
          </a:xfrm>
        </p:grpSpPr>
        <p:sp>
          <p:nvSpPr>
            <p:cNvPr id="28779" name="Rectangle 107"/>
            <p:cNvSpPr>
              <a:spLocks noChangeArrowheads="1"/>
            </p:cNvSpPr>
            <p:nvPr userDrawn="1"/>
          </p:nvSpPr>
          <p:spPr bwMode="auto">
            <a:xfrm flipV="1">
              <a:off x="6010" y="3022"/>
              <a:ext cx="116" cy="115"/>
            </a:xfrm>
            <a:prstGeom prst="rect">
              <a:avLst/>
            </a:prstGeom>
            <a:solidFill>
              <a:srgbClr val="0066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80" name="Rectangle 108"/>
            <p:cNvSpPr>
              <a:spLocks noChangeArrowheads="1"/>
            </p:cNvSpPr>
            <p:nvPr userDrawn="1"/>
          </p:nvSpPr>
          <p:spPr bwMode="auto">
            <a:xfrm flipV="1">
              <a:off x="6126" y="3022"/>
              <a:ext cx="116" cy="115"/>
            </a:xfrm>
            <a:prstGeom prst="rect">
              <a:avLst/>
            </a:prstGeom>
            <a:solidFill>
              <a:srgbClr val="99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81" name="Rectangle 109"/>
            <p:cNvSpPr>
              <a:spLocks noChangeArrowheads="1"/>
            </p:cNvSpPr>
            <p:nvPr userDrawn="1"/>
          </p:nvSpPr>
          <p:spPr bwMode="auto">
            <a:xfrm flipV="1">
              <a:off x="6242" y="3022"/>
              <a:ext cx="117" cy="115"/>
            </a:xfrm>
            <a:prstGeom prst="rect">
              <a:avLst/>
            </a:prstGeom>
            <a:solidFill>
              <a:srgbClr val="CC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82" name="Rectangle 110"/>
            <p:cNvSpPr>
              <a:spLocks noChangeArrowheads="1"/>
            </p:cNvSpPr>
            <p:nvPr userDrawn="1"/>
          </p:nvSpPr>
          <p:spPr bwMode="auto">
            <a:xfrm flipV="1">
              <a:off x="5893" y="3022"/>
              <a:ext cx="117" cy="115"/>
            </a:xfrm>
            <a:prstGeom prst="rect">
              <a:avLst/>
            </a:prstGeom>
            <a:solidFill>
              <a:srgbClr val="9900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8" name="Group 111"/>
          <p:cNvGrpSpPr>
            <a:grpSpLocks/>
          </p:cNvGrpSpPr>
          <p:nvPr/>
        </p:nvGrpSpPr>
        <p:grpSpPr bwMode="auto">
          <a:xfrm>
            <a:off x="9356769" y="5014562"/>
            <a:ext cx="739903" cy="182605"/>
            <a:chOff x="5893" y="3158"/>
            <a:chExt cx="466" cy="115"/>
          </a:xfrm>
        </p:grpSpPr>
        <p:sp>
          <p:nvSpPr>
            <p:cNvPr id="28784" name="Rectangle 112"/>
            <p:cNvSpPr>
              <a:spLocks noChangeArrowheads="1"/>
            </p:cNvSpPr>
            <p:nvPr userDrawn="1"/>
          </p:nvSpPr>
          <p:spPr bwMode="auto">
            <a:xfrm flipV="1">
              <a:off x="6010" y="3158"/>
              <a:ext cx="116" cy="115"/>
            </a:xfrm>
            <a:prstGeom prst="rect">
              <a:avLst/>
            </a:prstGeom>
            <a:solidFill>
              <a:srgbClr val="0099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85" name="Rectangle 113"/>
            <p:cNvSpPr>
              <a:spLocks noChangeArrowheads="1"/>
            </p:cNvSpPr>
            <p:nvPr userDrawn="1"/>
          </p:nvSpPr>
          <p:spPr bwMode="auto">
            <a:xfrm flipV="1">
              <a:off x="6126" y="3158"/>
              <a:ext cx="116" cy="115"/>
            </a:xfrm>
            <a:prstGeom prst="rect">
              <a:avLst/>
            </a:prstGeom>
            <a:solidFill>
              <a:srgbClr val="CCFF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86" name="Rectangle 114"/>
            <p:cNvSpPr>
              <a:spLocks noChangeArrowheads="1"/>
            </p:cNvSpPr>
            <p:nvPr userDrawn="1"/>
          </p:nvSpPr>
          <p:spPr bwMode="auto">
            <a:xfrm flipV="1">
              <a:off x="6242" y="3158"/>
              <a:ext cx="117" cy="115"/>
            </a:xfrm>
            <a:prstGeom prst="rect">
              <a:avLst/>
            </a:prstGeom>
            <a:solidFill>
              <a:srgbClr val="99CCCC"/>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87" name="Rectangle 115"/>
            <p:cNvSpPr>
              <a:spLocks noChangeArrowheads="1"/>
            </p:cNvSpPr>
            <p:nvPr userDrawn="1"/>
          </p:nvSpPr>
          <p:spPr bwMode="auto">
            <a:xfrm flipV="1">
              <a:off x="5893" y="3158"/>
              <a:ext cx="117" cy="115"/>
            </a:xfrm>
            <a:prstGeom prst="rect">
              <a:avLst/>
            </a:prstGeom>
            <a:solidFill>
              <a:srgbClr val="9900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9" name="Group 116"/>
          <p:cNvGrpSpPr>
            <a:grpSpLocks/>
          </p:cNvGrpSpPr>
          <p:nvPr/>
        </p:nvGrpSpPr>
        <p:grpSpPr bwMode="auto">
          <a:xfrm>
            <a:off x="9356769" y="5374935"/>
            <a:ext cx="739903" cy="182604"/>
            <a:chOff x="5893" y="3385"/>
            <a:chExt cx="466" cy="115"/>
          </a:xfrm>
        </p:grpSpPr>
        <p:sp>
          <p:nvSpPr>
            <p:cNvPr id="28789" name="Rectangle 117"/>
            <p:cNvSpPr>
              <a:spLocks noChangeArrowheads="1"/>
            </p:cNvSpPr>
            <p:nvPr userDrawn="1"/>
          </p:nvSpPr>
          <p:spPr bwMode="auto">
            <a:xfrm flipV="1">
              <a:off x="6010" y="3385"/>
              <a:ext cx="116" cy="115"/>
            </a:xfrm>
            <a:prstGeom prst="rect">
              <a:avLst/>
            </a:prstGeom>
            <a:solidFill>
              <a:srgbClr val="FF99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90" name="Rectangle 118"/>
            <p:cNvSpPr>
              <a:spLocks noChangeArrowheads="1"/>
            </p:cNvSpPr>
            <p:nvPr userDrawn="1"/>
          </p:nvSpPr>
          <p:spPr bwMode="auto">
            <a:xfrm flipV="1">
              <a:off x="6126" y="3385"/>
              <a:ext cx="116" cy="115"/>
            </a:xfrm>
            <a:prstGeom prst="rect">
              <a:avLst/>
            </a:prstGeom>
            <a:solidFill>
              <a:srgbClr val="FFCC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91" name="Rectangle 119"/>
            <p:cNvSpPr>
              <a:spLocks noChangeArrowheads="1"/>
            </p:cNvSpPr>
            <p:nvPr userDrawn="1"/>
          </p:nvSpPr>
          <p:spPr bwMode="auto">
            <a:xfrm flipV="1">
              <a:off x="6242" y="3385"/>
              <a:ext cx="117" cy="115"/>
            </a:xfrm>
            <a:prstGeom prst="rect">
              <a:avLst/>
            </a:prstGeom>
            <a:solidFill>
              <a:srgbClr val="FFCC66"/>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92" name="Rectangle 120"/>
            <p:cNvSpPr>
              <a:spLocks noChangeArrowheads="1"/>
            </p:cNvSpPr>
            <p:nvPr userDrawn="1"/>
          </p:nvSpPr>
          <p:spPr bwMode="auto">
            <a:xfrm flipV="1">
              <a:off x="5893" y="3385"/>
              <a:ext cx="117" cy="115"/>
            </a:xfrm>
            <a:prstGeom prst="rect">
              <a:avLst/>
            </a:prstGeom>
            <a:solidFill>
              <a:schemeClr val="tx1"/>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10" name="Group 121"/>
          <p:cNvGrpSpPr>
            <a:grpSpLocks/>
          </p:cNvGrpSpPr>
          <p:nvPr/>
        </p:nvGrpSpPr>
        <p:grpSpPr bwMode="auto">
          <a:xfrm>
            <a:off x="9356769" y="5590883"/>
            <a:ext cx="739903" cy="182604"/>
            <a:chOff x="5893" y="3521"/>
            <a:chExt cx="466" cy="115"/>
          </a:xfrm>
        </p:grpSpPr>
        <p:sp>
          <p:nvSpPr>
            <p:cNvPr id="28794" name="Rectangle 122"/>
            <p:cNvSpPr>
              <a:spLocks noChangeArrowheads="1"/>
            </p:cNvSpPr>
            <p:nvPr userDrawn="1"/>
          </p:nvSpPr>
          <p:spPr bwMode="auto">
            <a:xfrm flipV="1">
              <a:off x="6010" y="3521"/>
              <a:ext cx="116" cy="115"/>
            </a:xfrm>
            <a:prstGeom prst="rect">
              <a:avLst/>
            </a:prstGeom>
            <a:solidFill>
              <a:srgbClr val="0066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95" name="Rectangle 123"/>
            <p:cNvSpPr>
              <a:spLocks noChangeArrowheads="1"/>
            </p:cNvSpPr>
            <p:nvPr userDrawn="1"/>
          </p:nvSpPr>
          <p:spPr bwMode="auto">
            <a:xfrm flipV="1">
              <a:off x="6126" y="3521"/>
              <a:ext cx="116" cy="115"/>
            </a:xfrm>
            <a:prstGeom prst="rect">
              <a:avLst/>
            </a:prstGeom>
            <a:solidFill>
              <a:srgbClr val="99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96" name="Rectangle 124"/>
            <p:cNvSpPr>
              <a:spLocks noChangeArrowheads="1"/>
            </p:cNvSpPr>
            <p:nvPr userDrawn="1"/>
          </p:nvSpPr>
          <p:spPr bwMode="auto">
            <a:xfrm flipV="1">
              <a:off x="6242" y="3521"/>
              <a:ext cx="117" cy="115"/>
            </a:xfrm>
            <a:prstGeom prst="rect">
              <a:avLst/>
            </a:prstGeom>
            <a:solidFill>
              <a:srgbClr val="CC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797" name="Rectangle 125"/>
            <p:cNvSpPr>
              <a:spLocks noChangeArrowheads="1"/>
            </p:cNvSpPr>
            <p:nvPr userDrawn="1"/>
          </p:nvSpPr>
          <p:spPr bwMode="auto">
            <a:xfrm flipV="1">
              <a:off x="5893" y="3521"/>
              <a:ext cx="117" cy="115"/>
            </a:xfrm>
            <a:prstGeom prst="rect">
              <a:avLst/>
            </a:prstGeom>
            <a:solidFill>
              <a:schemeClr val="tx1"/>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11" name="Group 126"/>
          <p:cNvGrpSpPr>
            <a:grpSpLocks/>
          </p:cNvGrpSpPr>
          <p:nvPr/>
        </p:nvGrpSpPr>
        <p:grpSpPr bwMode="auto">
          <a:xfrm>
            <a:off x="9356769" y="5806833"/>
            <a:ext cx="739903" cy="182604"/>
            <a:chOff x="5893" y="3657"/>
            <a:chExt cx="466" cy="115"/>
          </a:xfrm>
        </p:grpSpPr>
        <p:sp>
          <p:nvSpPr>
            <p:cNvPr id="28799" name="Rectangle 127"/>
            <p:cNvSpPr>
              <a:spLocks noChangeArrowheads="1"/>
            </p:cNvSpPr>
            <p:nvPr userDrawn="1"/>
          </p:nvSpPr>
          <p:spPr bwMode="auto">
            <a:xfrm flipV="1">
              <a:off x="6010" y="3657"/>
              <a:ext cx="116" cy="115"/>
            </a:xfrm>
            <a:prstGeom prst="rect">
              <a:avLst/>
            </a:prstGeom>
            <a:solidFill>
              <a:srgbClr val="0099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00" name="Rectangle 128"/>
            <p:cNvSpPr>
              <a:spLocks noChangeArrowheads="1"/>
            </p:cNvSpPr>
            <p:nvPr userDrawn="1"/>
          </p:nvSpPr>
          <p:spPr bwMode="auto">
            <a:xfrm flipV="1">
              <a:off x="6126" y="3657"/>
              <a:ext cx="116" cy="115"/>
            </a:xfrm>
            <a:prstGeom prst="rect">
              <a:avLst/>
            </a:prstGeom>
            <a:solidFill>
              <a:srgbClr val="CCFF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01" name="Rectangle 129"/>
            <p:cNvSpPr>
              <a:spLocks noChangeArrowheads="1"/>
            </p:cNvSpPr>
            <p:nvPr userDrawn="1"/>
          </p:nvSpPr>
          <p:spPr bwMode="auto">
            <a:xfrm flipV="1">
              <a:off x="6242" y="3657"/>
              <a:ext cx="117" cy="115"/>
            </a:xfrm>
            <a:prstGeom prst="rect">
              <a:avLst/>
            </a:prstGeom>
            <a:solidFill>
              <a:srgbClr val="99CCCC"/>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02" name="Rectangle 130"/>
            <p:cNvSpPr>
              <a:spLocks noChangeArrowheads="1"/>
            </p:cNvSpPr>
            <p:nvPr userDrawn="1"/>
          </p:nvSpPr>
          <p:spPr bwMode="auto">
            <a:xfrm flipV="1">
              <a:off x="5893" y="3657"/>
              <a:ext cx="117" cy="115"/>
            </a:xfrm>
            <a:prstGeom prst="rect">
              <a:avLst/>
            </a:prstGeom>
            <a:solidFill>
              <a:schemeClr val="tx1"/>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12" name="Group 131"/>
          <p:cNvGrpSpPr>
            <a:grpSpLocks/>
          </p:cNvGrpSpPr>
          <p:nvPr/>
        </p:nvGrpSpPr>
        <p:grpSpPr bwMode="auto">
          <a:xfrm>
            <a:off x="9356769" y="6167352"/>
            <a:ext cx="739903" cy="182605"/>
            <a:chOff x="5893" y="3884"/>
            <a:chExt cx="466" cy="115"/>
          </a:xfrm>
        </p:grpSpPr>
        <p:sp>
          <p:nvSpPr>
            <p:cNvPr id="28804" name="Rectangle 132"/>
            <p:cNvSpPr>
              <a:spLocks noChangeArrowheads="1"/>
            </p:cNvSpPr>
            <p:nvPr userDrawn="1"/>
          </p:nvSpPr>
          <p:spPr bwMode="auto">
            <a:xfrm flipV="1">
              <a:off x="6010" y="3884"/>
              <a:ext cx="116" cy="115"/>
            </a:xfrm>
            <a:prstGeom prst="rect">
              <a:avLst/>
            </a:prstGeom>
            <a:solidFill>
              <a:srgbClr val="FF9900"/>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05" name="Rectangle 133"/>
            <p:cNvSpPr>
              <a:spLocks noChangeArrowheads="1"/>
            </p:cNvSpPr>
            <p:nvPr userDrawn="1"/>
          </p:nvSpPr>
          <p:spPr bwMode="auto">
            <a:xfrm flipV="1">
              <a:off x="6126" y="3884"/>
              <a:ext cx="116" cy="115"/>
            </a:xfrm>
            <a:prstGeom prst="rect">
              <a:avLst/>
            </a:prstGeom>
            <a:solidFill>
              <a:srgbClr val="FFCC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06" name="Rectangle 134"/>
            <p:cNvSpPr>
              <a:spLocks noChangeArrowheads="1"/>
            </p:cNvSpPr>
            <p:nvPr userDrawn="1"/>
          </p:nvSpPr>
          <p:spPr bwMode="auto">
            <a:xfrm flipV="1">
              <a:off x="6242" y="3884"/>
              <a:ext cx="117" cy="115"/>
            </a:xfrm>
            <a:prstGeom prst="rect">
              <a:avLst/>
            </a:prstGeom>
            <a:solidFill>
              <a:srgbClr val="FFCC66"/>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07" name="Rectangle 135"/>
            <p:cNvSpPr>
              <a:spLocks noChangeArrowheads="1"/>
            </p:cNvSpPr>
            <p:nvPr userDrawn="1"/>
          </p:nvSpPr>
          <p:spPr bwMode="auto">
            <a:xfrm flipV="1">
              <a:off x="5893" y="3884"/>
              <a:ext cx="117" cy="115"/>
            </a:xfrm>
            <a:prstGeom prst="rect">
              <a:avLst/>
            </a:prstGeom>
            <a:solidFill>
              <a:schemeClr val="bg2"/>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13" name="Group 136"/>
          <p:cNvGrpSpPr>
            <a:grpSpLocks/>
          </p:cNvGrpSpPr>
          <p:nvPr/>
        </p:nvGrpSpPr>
        <p:grpSpPr bwMode="auto">
          <a:xfrm>
            <a:off x="9356769" y="6392829"/>
            <a:ext cx="739903" cy="182605"/>
            <a:chOff x="5893" y="4026"/>
            <a:chExt cx="466" cy="115"/>
          </a:xfrm>
        </p:grpSpPr>
        <p:sp>
          <p:nvSpPr>
            <p:cNvPr id="28809" name="Rectangle 137"/>
            <p:cNvSpPr>
              <a:spLocks noChangeArrowheads="1"/>
            </p:cNvSpPr>
            <p:nvPr userDrawn="1"/>
          </p:nvSpPr>
          <p:spPr bwMode="auto">
            <a:xfrm flipV="1">
              <a:off x="6010" y="4026"/>
              <a:ext cx="116" cy="115"/>
            </a:xfrm>
            <a:prstGeom prst="rect">
              <a:avLst/>
            </a:prstGeom>
            <a:solidFill>
              <a:srgbClr val="006699"/>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10" name="Rectangle 138"/>
            <p:cNvSpPr>
              <a:spLocks noChangeArrowheads="1"/>
            </p:cNvSpPr>
            <p:nvPr userDrawn="1"/>
          </p:nvSpPr>
          <p:spPr bwMode="auto">
            <a:xfrm flipV="1">
              <a:off x="6126" y="4026"/>
              <a:ext cx="116" cy="115"/>
            </a:xfrm>
            <a:prstGeom prst="rect">
              <a:avLst/>
            </a:prstGeom>
            <a:solidFill>
              <a:srgbClr val="99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11" name="Rectangle 139"/>
            <p:cNvSpPr>
              <a:spLocks noChangeArrowheads="1"/>
            </p:cNvSpPr>
            <p:nvPr userDrawn="1"/>
          </p:nvSpPr>
          <p:spPr bwMode="auto">
            <a:xfrm flipV="1">
              <a:off x="6242" y="4026"/>
              <a:ext cx="117" cy="115"/>
            </a:xfrm>
            <a:prstGeom prst="rect">
              <a:avLst/>
            </a:prstGeom>
            <a:solidFill>
              <a:srgbClr val="CCCCFF"/>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12" name="Rectangle 140"/>
            <p:cNvSpPr>
              <a:spLocks noChangeArrowheads="1"/>
            </p:cNvSpPr>
            <p:nvPr userDrawn="1"/>
          </p:nvSpPr>
          <p:spPr bwMode="auto">
            <a:xfrm flipV="1">
              <a:off x="5893" y="4026"/>
              <a:ext cx="117" cy="115"/>
            </a:xfrm>
            <a:prstGeom prst="rect">
              <a:avLst/>
            </a:prstGeom>
            <a:solidFill>
              <a:schemeClr val="bg2"/>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grpSp>
        <p:nvGrpSpPr>
          <p:cNvPr id="14" name="Group 141"/>
          <p:cNvGrpSpPr>
            <a:grpSpLocks/>
          </p:cNvGrpSpPr>
          <p:nvPr/>
        </p:nvGrpSpPr>
        <p:grpSpPr bwMode="auto">
          <a:xfrm>
            <a:off x="9356769" y="6616645"/>
            <a:ext cx="739903" cy="182604"/>
            <a:chOff x="5893" y="4167"/>
            <a:chExt cx="466" cy="115"/>
          </a:xfrm>
        </p:grpSpPr>
        <p:sp>
          <p:nvSpPr>
            <p:cNvPr id="28814" name="Rectangle 142"/>
            <p:cNvSpPr>
              <a:spLocks noChangeArrowheads="1"/>
            </p:cNvSpPr>
            <p:nvPr userDrawn="1"/>
          </p:nvSpPr>
          <p:spPr bwMode="auto">
            <a:xfrm flipV="1">
              <a:off x="6010" y="4167"/>
              <a:ext cx="116" cy="115"/>
            </a:xfrm>
            <a:prstGeom prst="rect">
              <a:avLst/>
            </a:prstGeom>
            <a:solidFill>
              <a:schemeClr val="hlink"/>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15" name="Rectangle 143"/>
            <p:cNvSpPr>
              <a:spLocks noChangeArrowheads="1"/>
            </p:cNvSpPr>
            <p:nvPr userDrawn="1"/>
          </p:nvSpPr>
          <p:spPr bwMode="auto">
            <a:xfrm flipV="1">
              <a:off x="6126" y="4167"/>
              <a:ext cx="116" cy="115"/>
            </a:xfrm>
            <a:prstGeom prst="rect">
              <a:avLst/>
            </a:prstGeom>
            <a:solidFill>
              <a:schemeClr val="accent2"/>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16" name="Rectangle 144"/>
            <p:cNvSpPr>
              <a:spLocks noChangeArrowheads="1"/>
            </p:cNvSpPr>
            <p:nvPr userDrawn="1"/>
          </p:nvSpPr>
          <p:spPr bwMode="auto">
            <a:xfrm flipV="1">
              <a:off x="6242" y="4167"/>
              <a:ext cx="117" cy="115"/>
            </a:xfrm>
            <a:prstGeom prst="rect">
              <a:avLst/>
            </a:prstGeom>
            <a:solidFill>
              <a:schemeClr val="accent1"/>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sp>
          <p:nvSpPr>
            <p:cNvPr id="28817" name="Rectangle 145"/>
            <p:cNvSpPr>
              <a:spLocks noChangeArrowheads="1"/>
            </p:cNvSpPr>
            <p:nvPr userDrawn="1"/>
          </p:nvSpPr>
          <p:spPr bwMode="auto">
            <a:xfrm flipV="1">
              <a:off x="5893" y="4167"/>
              <a:ext cx="117" cy="115"/>
            </a:xfrm>
            <a:prstGeom prst="rect">
              <a:avLst/>
            </a:prstGeom>
            <a:solidFill>
              <a:schemeClr val="bg2"/>
            </a:solidFill>
            <a:ln w="9525">
              <a:noFill/>
              <a:miter lim="800000"/>
              <a:headEnd/>
              <a:tailEnd/>
            </a:ln>
            <a:effectLst/>
          </p:spPr>
          <p:txBody>
            <a:bodyPr wrap="none" anchor="ctr"/>
            <a:lstStyle/>
            <a:p>
              <a:pPr defTabSz="984144">
                <a:defRPr/>
              </a:pPr>
              <a:endParaRPr lang="zh-CN" altLang="en-US" sz="1200" b="0" dirty="0">
                <a:solidFill>
                  <a:srgbClr val="FFFFFF"/>
                </a:solidFill>
                <a:latin typeface="FrutigerNext LT Regular" pitchFamily="34" charset="0"/>
                <a:ea typeface="MS PGothic" pitchFamily="34" charset="-128"/>
              </a:endParaRPr>
            </a:p>
          </p:txBody>
        </p:sp>
      </p:grpSp>
    </p:spTree>
  </p:cSld>
  <p:clrMap bg1="lt1" tx1="dk1" bg2="lt2" tx2="dk2" accent1="accent1" accent2="accent2" accent3="accent3" accent4="accent4" accent5="accent5" accent6="accent6" hlink="hlink" folHlink="folHlink"/>
  <p:sldLayoutIdLst>
    <p:sldLayoutId id="2147484186" r:id="rId1"/>
    <p:sldLayoutId id="2147484187" r:id="rId2"/>
    <p:sldLayoutId id="2147484188" r:id="rId3"/>
    <p:sldLayoutId id="2147484189" r:id="rId4"/>
    <p:sldLayoutId id="2147484190" r:id="rId5"/>
    <p:sldLayoutId id="2147484191" r:id="rId6"/>
    <p:sldLayoutId id="2147484192" r:id="rId7"/>
    <p:sldLayoutId id="2147484193" r:id="rId8"/>
    <p:sldLayoutId id="2147484194" r:id="rId9"/>
    <p:sldLayoutId id="2147484195" r:id="rId10"/>
    <p:sldLayoutId id="2147484196" r:id="rId11"/>
    <p:sldLayoutId id="2147484197" r:id="rId12"/>
    <p:sldLayoutId id="2147484198" r:id="rId13"/>
    <p:sldLayoutId id="2147484199" r:id="rId14"/>
    <p:sldLayoutId id="2147484200" r:id="rId15"/>
  </p:sldLayoutIdLst>
  <p:transition/>
  <p:hf sldNum="0" hdr="0" ftr="0"/>
  <p:txStyles>
    <p:titleStyle>
      <a:lvl1pPr algn="l" defTabSz="672839" rtl="0" eaLnBrk="0" fontAlgn="base" hangingPunct="0">
        <a:spcBef>
          <a:spcPct val="0"/>
        </a:spcBef>
        <a:spcAft>
          <a:spcPct val="0"/>
        </a:spcAft>
        <a:defRPr sz="2900">
          <a:solidFill>
            <a:srgbClr val="990000"/>
          </a:solidFill>
          <a:latin typeface="+mj-lt"/>
          <a:ea typeface="+mj-ea"/>
          <a:cs typeface="+mj-cs"/>
        </a:defRPr>
      </a:lvl1pPr>
      <a:lvl2pPr algn="l" defTabSz="672839" rtl="0" eaLnBrk="0" fontAlgn="base" hangingPunct="0">
        <a:spcBef>
          <a:spcPct val="0"/>
        </a:spcBef>
        <a:spcAft>
          <a:spcPct val="0"/>
        </a:spcAft>
        <a:defRPr sz="2900">
          <a:solidFill>
            <a:srgbClr val="990000"/>
          </a:solidFill>
          <a:latin typeface="FrutigerNext LT Medium" pitchFamily="34" charset="0"/>
          <a:ea typeface="黑体" pitchFamily="2" charset="-122"/>
        </a:defRPr>
      </a:lvl2pPr>
      <a:lvl3pPr algn="l" defTabSz="672839" rtl="0" eaLnBrk="0" fontAlgn="base" hangingPunct="0">
        <a:spcBef>
          <a:spcPct val="0"/>
        </a:spcBef>
        <a:spcAft>
          <a:spcPct val="0"/>
        </a:spcAft>
        <a:defRPr sz="2900">
          <a:solidFill>
            <a:srgbClr val="990000"/>
          </a:solidFill>
          <a:latin typeface="FrutigerNext LT Medium" pitchFamily="34" charset="0"/>
          <a:ea typeface="黑体" pitchFamily="2" charset="-122"/>
        </a:defRPr>
      </a:lvl3pPr>
      <a:lvl4pPr algn="l" defTabSz="672839" rtl="0" eaLnBrk="0" fontAlgn="base" hangingPunct="0">
        <a:spcBef>
          <a:spcPct val="0"/>
        </a:spcBef>
        <a:spcAft>
          <a:spcPct val="0"/>
        </a:spcAft>
        <a:defRPr sz="2900">
          <a:solidFill>
            <a:srgbClr val="990000"/>
          </a:solidFill>
          <a:latin typeface="FrutigerNext LT Medium" pitchFamily="34" charset="0"/>
          <a:ea typeface="黑体" pitchFamily="2" charset="-122"/>
        </a:defRPr>
      </a:lvl4pPr>
      <a:lvl5pPr algn="l" defTabSz="672839" rtl="0" eaLnBrk="0" fontAlgn="base" hangingPunct="0">
        <a:spcBef>
          <a:spcPct val="0"/>
        </a:spcBef>
        <a:spcAft>
          <a:spcPct val="0"/>
        </a:spcAft>
        <a:defRPr sz="2900">
          <a:solidFill>
            <a:srgbClr val="990000"/>
          </a:solidFill>
          <a:latin typeface="FrutigerNext LT Medium" pitchFamily="34" charset="0"/>
          <a:ea typeface="黑体" pitchFamily="2" charset="-122"/>
        </a:defRPr>
      </a:lvl5pPr>
      <a:lvl6pPr marL="383718" algn="l" defTabSz="672839" rtl="0" fontAlgn="base">
        <a:spcBef>
          <a:spcPct val="0"/>
        </a:spcBef>
        <a:spcAft>
          <a:spcPct val="0"/>
        </a:spcAft>
        <a:defRPr sz="2900">
          <a:solidFill>
            <a:srgbClr val="990000"/>
          </a:solidFill>
          <a:latin typeface="FrutigerNext LT Medium" pitchFamily="34" charset="0"/>
          <a:ea typeface="黑体" pitchFamily="2" charset="-122"/>
        </a:defRPr>
      </a:lvl6pPr>
      <a:lvl7pPr marL="767437" algn="l" defTabSz="672839" rtl="0" fontAlgn="base">
        <a:spcBef>
          <a:spcPct val="0"/>
        </a:spcBef>
        <a:spcAft>
          <a:spcPct val="0"/>
        </a:spcAft>
        <a:defRPr sz="2900">
          <a:solidFill>
            <a:srgbClr val="990000"/>
          </a:solidFill>
          <a:latin typeface="FrutigerNext LT Medium" pitchFamily="34" charset="0"/>
          <a:ea typeface="黑体" pitchFamily="2" charset="-122"/>
        </a:defRPr>
      </a:lvl7pPr>
      <a:lvl8pPr marL="1151153" algn="l" defTabSz="672839" rtl="0" fontAlgn="base">
        <a:spcBef>
          <a:spcPct val="0"/>
        </a:spcBef>
        <a:spcAft>
          <a:spcPct val="0"/>
        </a:spcAft>
        <a:defRPr sz="2900">
          <a:solidFill>
            <a:srgbClr val="990000"/>
          </a:solidFill>
          <a:latin typeface="FrutigerNext LT Medium" pitchFamily="34" charset="0"/>
          <a:ea typeface="黑体" pitchFamily="2" charset="-122"/>
        </a:defRPr>
      </a:lvl8pPr>
      <a:lvl9pPr marL="1534871" algn="l" defTabSz="672839" rtl="0" fontAlgn="base">
        <a:spcBef>
          <a:spcPct val="0"/>
        </a:spcBef>
        <a:spcAft>
          <a:spcPct val="0"/>
        </a:spcAft>
        <a:defRPr sz="2900">
          <a:solidFill>
            <a:srgbClr val="990000"/>
          </a:solidFill>
          <a:latin typeface="FrutigerNext LT Medium" pitchFamily="34" charset="0"/>
          <a:ea typeface="黑体" pitchFamily="2" charset="-122"/>
        </a:defRPr>
      </a:lvl9pPr>
    </p:titleStyle>
    <p:bodyStyle>
      <a:lvl1pPr marL="251815" indent="-251815" algn="l" defTabSz="672839" rtl="0" eaLnBrk="0" fontAlgn="base" hangingPunct="0">
        <a:lnSpc>
          <a:spcPct val="140000"/>
        </a:lnSpc>
        <a:spcBef>
          <a:spcPct val="0"/>
        </a:spcBef>
        <a:spcAft>
          <a:spcPct val="0"/>
        </a:spcAft>
        <a:buClr>
          <a:schemeClr val="bg2"/>
        </a:buClr>
        <a:buSzPct val="60000"/>
        <a:buFont typeface="Wingdings" pitchFamily="2" charset="2"/>
        <a:buChar char="l"/>
        <a:defRPr sz="1700" b="1">
          <a:solidFill>
            <a:schemeClr val="tx1"/>
          </a:solidFill>
          <a:latin typeface="+mn-lt"/>
          <a:ea typeface="+mn-ea"/>
          <a:cs typeface="+mn-cs"/>
        </a:defRPr>
      </a:lvl1pPr>
      <a:lvl2pPr marL="547599" indent="-210512" algn="l" defTabSz="672839" rtl="0" eaLnBrk="0" fontAlgn="base" hangingPunct="0">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842047" indent="-169209" algn="l" defTabSz="672839" rtl="0" eaLnBrk="0" fontAlgn="base" hangingPunct="0">
        <a:lnSpc>
          <a:spcPct val="140000"/>
        </a:lnSpc>
        <a:spcBef>
          <a:spcPct val="0"/>
        </a:spcBef>
        <a:spcAft>
          <a:spcPct val="0"/>
        </a:spcAft>
        <a:buSzPct val="50000"/>
        <a:buFont typeface="Wingdings" pitchFamily="2" charset="2"/>
        <a:buChar char="n"/>
        <a:defRPr sz="1300">
          <a:solidFill>
            <a:schemeClr val="tx1"/>
          </a:solidFill>
          <a:latin typeface="FrutigerNext LT Light" pitchFamily="34" charset="0"/>
          <a:ea typeface="+mn-ea"/>
        </a:defRPr>
      </a:lvl3pPr>
      <a:lvl4pPr marL="1176468" indent="-167876" algn="l" defTabSz="672839" rtl="0" eaLnBrk="0" fontAlgn="base" hangingPunct="0">
        <a:lnSpc>
          <a:spcPct val="140000"/>
        </a:lnSpc>
        <a:spcBef>
          <a:spcPct val="0"/>
        </a:spcBef>
        <a:spcAft>
          <a:spcPct val="0"/>
        </a:spcAft>
        <a:buChar char="–"/>
        <a:defRPr sz="1200">
          <a:solidFill>
            <a:schemeClr val="tx1"/>
          </a:solidFill>
          <a:latin typeface="+mj-lt"/>
          <a:ea typeface="+mn-ea"/>
        </a:defRPr>
      </a:lvl4pPr>
      <a:lvl5pPr marL="1513553" indent="-169209" algn="l" defTabSz="672839" rtl="0" eaLnBrk="0" fontAlgn="base" hangingPunct="0">
        <a:lnSpc>
          <a:spcPct val="140000"/>
        </a:lnSpc>
        <a:spcBef>
          <a:spcPct val="0"/>
        </a:spcBef>
        <a:spcAft>
          <a:spcPct val="0"/>
        </a:spcAft>
        <a:buFont typeface="FrutigerNext LT Medium" pitchFamily="34" charset="0"/>
        <a:buChar char="~"/>
        <a:defRPr sz="1000">
          <a:solidFill>
            <a:schemeClr val="tx1"/>
          </a:solidFill>
          <a:latin typeface="+mj-lt"/>
          <a:ea typeface="+mn-ea"/>
        </a:defRPr>
      </a:lvl5pPr>
      <a:lvl6pPr marL="1897270" indent="-169209" algn="l" defTabSz="672839" rtl="0" fontAlgn="base">
        <a:lnSpc>
          <a:spcPct val="140000"/>
        </a:lnSpc>
        <a:spcBef>
          <a:spcPct val="0"/>
        </a:spcBef>
        <a:spcAft>
          <a:spcPct val="0"/>
        </a:spcAft>
        <a:buFont typeface="FrutigerNext LT Medium" pitchFamily="34" charset="0"/>
        <a:buChar char="~"/>
        <a:defRPr sz="1000">
          <a:solidFill>
            <a:schemeClr val="tx1"/>
          </a:solidFill>
          <a:latin typeface="+mj-lt"/>
          <a:ea typeface="+mn-ea"/>
        </a:defRPr>
      </a:lvl6pPr>
      <a:lvl7pPr marL="2280984" indent="-169209" algn="l" defTabSz="672839" rtl="0" fontAlgn="base">
        <a:lnSpc>
          <a:spcPct val="140000"/>
        </a:lnSpc>
        <a:spcBef>
          <a:spcPct val="0"/>
        </a:spcBef>
        <a:spcAft>
          <a:spcPct val="0"/>
        </a:spcAft>
        <a:buFont typeface="FrutigerNext LT Medium" pitchFamily="34" charset="0"/>
        <a:buChar char="~"/>
        <a:defRPr sz="1000">
          <a:solidFill>
            <a:schemeClr val="tx1"/>
          </a:solidFill>
          <a:latin typeface="+mj-lt"/>
          <a:ea typeface="+mn-ea"/>
        </a:defRPr>
      </a:lvl7pPr>
      <a:lvl8pPr marL="2664706" indent="-169209" algn="l" defTabSz="672839" rtl="0" fontAlgn="base">
        <a:lnSpc>
          <a:spcPct val="140000"/>
        </a:lnSpc>
        <a:spcBef>
          <a:spcPct val="0"/>
        </a:spcBef>
        <a:spcAft>
          <a:spcPct val="0"/>
        </a:spcAft>
        <a:buFont typeface="FrutigerNext LT Medium" pitchFamily="34" charset="0"/>
        <a:buChar char="~"/>
        <a:defRPr sz="1000">
          <a:solidFill>
            <a:schemeClr val="tx1"/>
          </a:solidFill>
          <a:latin typeface="+mj-lt"/>
          <a:ea typeface="+mn-ea"/>
        </a:defRPr>
      </a:lvl8pPr>
      <a:lvl9pPr marL="3048421" indent="-169209" algn="l" defTabSz="672839" rtl="0" fontAlgn="base">
        <a:lnSpc>
          <a:spcPct val="140000"/>
        </a:lnSpc>
        <a:spcBef>
          <a:spcPct val="0"/>
        </a:spcBef>
        <a:spcAft>
          <a:spcPct val="0"/>
        </a:spcAft>
        <a:buFont typeface="FrutigerNext LT Medium" pitchFamily="34" charset="0"/>
        <a:buChar char="~"/>
        <a:defRPr sz="1000">
          <a:solidFill>
            <a:schemeClr val="tx1"/>
          </a:solidFill>
          <a:latin typeface="+mj-lt"/>
          <a:ea typeface="+mn-ea"/>
        </a:defRPr>
      </a:lvl9pPr>
    </p:bodyStyle>
    <p:otherStyle>
      <a:defPPr>
        <a:defRPr lang="zh-CN"/>
      </a:defPPr>
      <a:lvl1pPr marL="0" algn="l" defTabSz="767437" rtl="0" eaLnBrk="1" latinLnBrk="0" hangingPunct="1">
        <a:defRPr sz="1500" kern="1200">
          <a:solidFill>
            <a:schemeClr val="tx1"/>
          </a:solidFill>
          <a:latin typeface="+mn-lt"/>
          <a:ea typeface="+mn-ea"/>
          <a:cs typeface="+mn-cs"/>
        </a:defRPr>
      </a:lvl1pPr>
      <a:lvl2pPr marL="383718" algn="l" defTabSz="767437" rtl="0" eaLnBrk="1" latinLnBrk="0" hangingPunct="1">
        <a:defRPr sz="1500" kern="1200">
          <a:solidFill>
            <a:schemeClr val="tx1"/>
          </a:solidFill>
          <a:latin typeface="+mn-lt"/>
          <a:ea typeface="+mn-ea"/>
          <a:cs typeface="+mn-cs"/>
        </a:defRPr>
      </a:lvl2pPr>
      <a:lvl3pPr marL="767437" algn="l" defTabSz="767437" rtl="0" eaLnBrk="1" latinLnBrk="0" hangingPunct="1">
        <a:defRPr sz="1500" kern="1200">
          <a:solidFill>
            <a:schemeClr val="tx1"/>
          </a:solidFill>
          <a:latin typeface="+mn-lt"/>
          <a:ea typeface="+mn-ea"/>
          <a:cs typeface="+mn-cs"/>
        </a:defRPr>
      </a:lvl3pPr>
      <a:lvl4pPr marL="1151153" algn="l" defTabSz="767437" rtl="0" eaLnBrk="1" latinLnBrk="0" hangingPunct="1">
        <a:defRPr sz="1500" kern="1200">
          <a:solidFill>
            <a:schemeClr val="tx1"/>
          </a:solidFill>
          <a:latin typeface="+mn-lt"/>
          <a:ea typeface="+mn-ea"/>
          <a:cs typeface="+mn-cs"/>
        </a:defRPr>
      </a:lvl4pPr>
      <a:lvl5pPr marL="1534871" algn="l" defTabSz="767437" rtl="0" eaLnBrk="1" latinLnBrk="0" hangingPunct="1">
        <a:defRPr sz="1500" kern="1200">
          <a:solidFill>
            <a:schemeClr val="tx1"/>
          </a:solidFill>
          <a:latin typeface="+mn-lt"/>
          <a:ea typeface="+mn-ea"/>
          <a:cs typeface="+mn-cs"/>
        </a:defRPr>
      </a:lvl5pPr>
      <a:lvl6pPr marL="1918588" algn="l" defTabSz="767437" rtl="0" eaLnBrk="1" latinLnBrk="0" hangingPunct="1">
        <a:defRPr sz="1500" kern="1200">
          <a:solidFill>
            <a:schemeClr val="tx1"/>
          </a:solidFill>
          <a:latin typeface="+mn-lt"/>
          <a:ea typeface="+mn-ea"/>
          <a:cs typeface="+mn-cs"/>
        </a:defRPr>
      </a:lvl6pPr>
      <a:lvl7pPr marL="2302306" algn="l" defTabSz="767437" rtl="0" eaLnBrk="1" latinLnBrk="0" hangingPunct="1">
        <a:defRPr sz="1500" kern="1200">
          <a:solidFill>
            <a:schemeClr val="tx1"/>
          </a:solidFill>
          <a:latin typeface="+mn-lt"/>
          <a:ea typeface="+mn-ea"/>
          <a:cs typeface="+mn-cs"/>
        </a:defRPr>
      </a:lvl7pPr>
      <a:lvl8pPr marL="2686022" algn="l" defTabSz="767437" rtl="0" eaLnBrk="1" latinLnBrk="0" hangingPunct="1">
        <a:defRPr sz="1500" kern="1200">
          <a:solidFill>
            <a:schemeClr val="tx1"/>
          </a:solidFill>
          <a:latin typeface="+mn-lt"/>
          <a:ea typeface="+mn-ea"/>
          <a:cs typeface="+mn-cs"/>
        </a:defRPr>
      </a:lvl8pPr>
      <a:lvl9pPr marL="3069740" algn="l" defTabSz="767437" rtl="0" eaLnBrk="1" latinLnBrk="0" hangingPunct="1">
        <a:defRPr sz="15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长条"/>
          <p:cNvPicPr>
            <a:picLocks noChangeAspect="1" noChangeArrowheads="1"/>
          </p:cNvPicPr>
          <p:nvPr/>
        </p:nvPicPr>
        <p:blipFill>
          <a:blip r:embed="rId19" cstate="screen">
            <a:lum contrast="6000"/>
          </a:blip>
          <a:srcRect/>
          <a:stretch>
            <a:fillRect/>
          </a:stretch>
        </p:blipFill>
        <p:spPr bwMode="auto">
          <a:xfrm>
            <a:off x="0" y="6238759"/>
            <a:ext cx="9145588" cy="619268"/>
          </a:xfrm>
          <a:prstGeom prst="rect">
            <a:avLst/>
          </a:prstGeom>
          <a:noFill/>
          <a:ln w="9525">
            <a:noFill/>
            <a:miter lim="800000"/>
            <a:headEnd/>
            <a:tailEnd/>
          </a:ln>
        </p:spPr>
      </p:pic>
      <p:sp>
        <p:nvSpPr>
          <p:cNvPr id="663555" name="Rectangle 3"/>
          <p:cNvSpPr>
            <a:spLocks noChangeArrowheads="1"/>
          </p:cNvSpPr>
          <p:nvPr/>
        </p:nvSpPr>
        <p:spPr bwMode="auto">
          <a:xfrm>
            <a:off x="-1845308" y="528762"/>
            <a:ext cx="1845308" cy="5308241"/>
          </a:xfrm>
          <a:prstGeom prst="rect">
            <a:avLst/>
          </a:prstGeom>
          <a:noFill/>
          <a:ln w="9525">
            <a:noFill/>
            <a:miter lim="800000"/>
            <a:headEnd/>
            <a:tailEnd/>
          </a:ln>
          <a:effectLst/>
        </p:spPr>
        <p:txBody>
          <a:bodyPr lIns="73702" tIns="36853" rIns="73702" bIns="36853"/>
          <a:lstStyle/>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英文标题</a:t>
            </a:r>
            <a:r>
              <a:rPr lang="en-US" altLang="zh-CN" sz="1000" b="0" dirty="0">
                <a:solidFill>
                  <a:srgbClr val="FFFFFF"/>
                </a:solidFill>
                <a:latin typeface="Arial" charset="0"/>
                <a:ea typeface="宋体" pitchFamily="2" charset="-122"/>
              </a:rPr>
              <a:t>:32-35pt  </a:t>
            </a: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6950">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6950">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Medium</a:t>
            </a:r>
          </a:p>
          <a:p>
            <a:pPr algn="r" defTabSz="736950">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6950">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中文标题</a:t>
            </a:r>
            <a:r>
              <a:rPr lang="en-US" altLang="zh-CN" sz="1000" b="0" dirty="0">
                <a:solidFill>
                  <a:srgbClr val="FFFFFF"/>
                </a:solidFill>
                <a:latin typeface="Arial" charset="0"/>
                <a:ea typeface="宋体" pitchFamily="2" charset="-122"/>
              </a:rPr>
              <a:t>:30-32pt  </a:t>
            </a: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黑体</a:t>
            </a:r>
          </a:p>
          <a:p>
            <a:pPr algn="r" defTabSz="736950">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英文正文</a:t>
            </a:r>
            <a:r>
              <a:rPr lang="en-US" altLang="zh-CN" sz="1000" b="0" dirty="0">
                <a:solidFill>
                  <a:srgbClr val="FFFFFF"/>
                </a:solidFill>
                <a:latin typeface="Arial" charset="0"/>
                <a:ea typeface="宋体" pitchFamily="2" charset="-122"/>
              </a:rPr>
              <a:t>:20-22pt</a:t>
            </a: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 </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 :18pt  </a:t>
            </a: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6950">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6950">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Regular</a:t>
            </a:r>
          </a:p>
          <a:p>
            <a:pPr algn="r" defTabSz="736950">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6950">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中文正文</a:t>
            </a:r>
            <a:r>
              <a:rPr lang="en-US" altLang="zh-CN" sz="1000" b="0" dirty="0">
                <a:solidFill>
                  <a:srgbClr val="FFFFFF"/>
                </a:solidFill>
                <a:latin typeface="Arial" charset="0"/>
                <a:ea typeface="宋体" pitchFamily="2" charset="-122"/>
              </a:rPr>
              <a:t>:18-20pt</a:t>
            </a: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):18pt </a:t>
            </a: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6950">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细黑体 </a:t>
            </a:r>
          </a:p>
          <a:p>
            <a:pPr algn="r" defTabSz="736950">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6950">
              <a:lnSpc>
                <a:spcPct val="125000"/>
              </a:lnSpc>
              <a:buClr>
                <a:srgbClr val="990000"/>
              </a:buClr>
              <a:buFont typeface="Wingdings" pitchFamily="2" charset="2"/>
              <a:buNone/>
              <a:defRPr/>
            </a:pPr>
            <a:endParaRPr lang="zh-CN" altLang="en-US" sz="1000" b="0" dirty="0">
              <a:solidFill>
                <a:srgbClr val="080808"/>
              </a:solidFill>
              <a:latin typeface="Arial" charset="0"/>
              <a:ea typeface="宋体" pitchFamily="2" charset="-122"/>
            </a:endParaRPr>
          </a:p>
        </p:txBody>
      </p:sp>
      <p:sp>
        <p:nvSpPr>
          <p:cNvPr id="663556" name="Rectangle 4"/>
          <p:cNvSpPr>
            <a:spLocks noChangeArrowheads="1"/>
          </p:cNvSpPr>
          <p:nvPr/>
        </p:nvSpPr>
        <p:spPr bwMode="auto">
          <a:xfrm>
            <a:off x="9270600" y="5468804"/>
            <a:ext cx="919083" cy="277552"/>
          </a:xfrm>
          <a:prstGeom prst="rect">
            <a:avLst/>
          </a:prstGeom>
          <a:solidFill>
            <a:schemeClr val="bg1"/>
          </a:solidFill>
          <a:ln w="9525" algn="ctr">
            <a:noFill/>
            <a:miter lim="800000"/>
            <a:headEnd/>
            <a:tailEnd/>
          </a:ln>
          <a:effectLst/>
        </p:spPr>
        <p:txBody>
          <a:bodyPr lIns="76748" tIns="38374" rIns="76748" bIns="38374" anchor="ctr">
            <a:spAutoFit/>
          </a:bodyP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nvGrpSpPr>
          <p:cNvPr id="2" name="Group 5"/>
          <p:cNvGrpSpPr>
            <a:grpSpLocks/>
          </p:cNvGrpSpPr>
          <p:nvPr/>
        </p:nvGrpSpPr>
        <p:grpSpPr bwMode="auto">
          <a:xfrm>
            <a:off x="9353937" y="5279667"/>
            <a:ext cx="740505" cy="184193"/>
            <a:chOff x="6657" y="3492"/>
            <a:chExt cx="527" cy="121"/>
          </a:xfrm>
        </p:grpSpPr>
        <p:sp>
          <p:nvSpPr>
            <p:cNvPr id="663558" name="Rectangle 6"/>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59" name="Rectangle 7"/>
            <p:cNvSpPr>
              <a:spLocks noChangeArrowheads="1"/>
            </p:cNvSpPr>
            <p:nvPr/>
          </p:nvSpPr>
          <p:spPr bwMode="auto">
            <a:xfrm flipV="1">
              <a:off x="6921" y="3492"/>
              <a:ext cx="130" cy="121"/>
            </a:xfrm>
            <a:prstGeom prst="rect">
              <a:avLst/>
            </a:prstGeom>
            <a:solidFill>
              <a:srgbClr val="FF99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0" name="Rectangle 8"/>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1" name="Rectangle 9"/>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3" name="Group 10"/>
          <p:cNvGrpSpPr>
            <a:grpSpLocks/>
          </p:cNvGrpSpPr>
          <p:nvPr/>
        </p:nvGrpSpPr>
        <p:grpSpPr bwMode="auto">
          <a:xfrm>
            <a:off x="9353937" y="6205410"/>
            <a:ext cx="740505" cy="182605"/>
            <a:chOff x="6657" y="4103"/>
            <a:chExt cx="527" cy="121"/>
          </a:xfrm>
        </p:grpSpPr>
        <p:sp>
          <p:nvSpPr>
            <p:cNvPr id="663563" name="Rectangle 11"/>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4" name="Rectangle 12"/>
            <p:cNvSpPr>
              <a:spLocks noChangeArrowheads="1"/>
            </p:cNvSpPr>
            <p:nvPr/>
          </p:nvSpPr>
          <p:spPr bwMode="auto">
            <a:xfrm flipV="1">
              <a:off x="6921" y="4103"/>
              <a:ext cx="130" cy="121"/>
            </a:xfrm>
            <a:prstGeom prst="rect">
              <a:avLst/>
            </a:prstGeom>
            <a:solidFill>
              <a:srgbClr val="99CCCC"/>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5" name="Rectangle 13"/>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6" name="Rectangle 14"/>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4" name="Group 15"/>
          <p:cNvGrpSpPr>
            <a:grpSpLocks/>
          </p:cNvGrpSpPr>
          <p:nvPr/>
        </p:nvGrpSpPr>
        <p:grpSpPr bwMode="auto">
          <a:xfrm>
            <a:off x="9353937" y="6451507"/>
            <a:ext cx="740505" cy="182604"/>
            <a:chOff x="6657" y="4266"/>
            <a:chExt cx="527" cy="121"/>
          </a:xfrm>
        </p:grpSpPr>
        <p:sp>
          <p:nvSpPr>
            <p:cNvPr id="663568" name="Rectangle 16"/>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69" name="Rectangle 17"/>
            <p:cNvSpPr>
              <a:spLocks noChangeArrowheads="1"/>
            </p:cNvSpPr>
            <p:nvPr/>
          </p:nvSpPr>
          <p:spPr bwMode="auto">
            <a:xfrm flipV="1">
              <a:off x="6921" y="4266"/>
              <a:ext cx="130" cy="121"/>
            </a:xfrm>
            <a:prstGeom prst="rect">
              <a:avLst/>
            </a:prstGeom>
            <a:solidFill>
              <a:srgbClr val="0099CC"/>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0" name="Rectangle 18"/>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1" name="Rectangle 19"/>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5" name="Group 20"/>
          <p:cNvGrpSpPr>
            <a:grpSpLocks/>
          </p:cNvGrpSpPr>
          <p:nvPr/>
        </p:nvGrpSpPr>
        <p:grpSpPr bwMode="auto">
          <a:xfrm>
            <a:off x="9353937" y="5528983"/>
            <a:ext cx="740505" cy="182605"/>
            <a:chOff x="6657" y="3656"/>
            <a:chExt cx="527" cy="121"/>
          </a:xfrm>
        </p:grpSpPr>
        <p:sp>
          <p:nvSpPr>
            <p:cNvPr id="663573" name="Rectangle 21"/>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4" name="Rectangle 22"/>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5" name="Rectangle 23"/>
            <p:cNvSpPr>
              <a:spLocks noChangeArrowheads="1"/>
            </p:cNvSpPr>
            <p:nvPr/>
          </p:nvSpPr>
          <p:spPr bwMode="auto">
            <a:xfrm flipV="1">
              <a:off x="6921" y="3656"/>
              <a:ext cx="130" cy="121"/>
            </a:xfrm>
            <a:prstGeom prst="rect">
              <a:avLst/>
            </a:prstGeom>
            <a:solidFill>
              <a:srgbClr val="9900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6" name="Rectangle 24"/>
            <p:cNvSpPr>
              <a:spLocks noChangeArrowheads="1"/>
            </p:cNvSpPr>
            <p:nvPr/>
          </p:nvSpPr>
          <p:spPr bwMode="auto">
            <a:xfrm flipV="1">
              <a:off x="7052" y="3656"/>
              <a:ext cx="132" cy="121"/>
            </a:xfrm>
            <a:prstGeom prst="rect">
              <a:avLst/>
            </a:prstGeom>
            <a:solidFill>
              <a:schemeClr val="tx1"/>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6" name="Group 25"/>
          <p:cNvGrpSpPr>
            <a:grpSpLocks/>
          </p:cNvGrpSpPr>
          <p:nvPr/>
        </p:nvGrpSpPr>
        <p:grpSpPr bwMode="auto">
          <a:xfrm>
            <a:off x="9353937" y="5959271"/>
            <a:ext cx="740505" cy="182604"/>
            <a:chOff x="6657" y="3941"/>
            <a:chExt cx="527" cy="121"/>
          </a:xfrm>
        </p:grpSpPr>
        <p:sp>
          <p:nvSpPr>
            <p:cNvPr id="663578" name="Rectangle 26"/>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79" name="Rectangle 27"/>
            <p:cNvSpPr>
              <a:spLocks noChangeArrowheads="1"/>
            </p:cNvSpPr>
            <p:nvPr/>
          </p:nvSpPr>
          <p:spPr bwMode="auto">
            <a:xfrm flipV="1">
              <a:off x="6921" y="3941"/>
              <a:ext cx="130" cy="121"/>
            </a:xfrm>
            <a:prstGeom prst="rect">
              <a:avLst/>
            </a:prstGeom>
            <a:solidFill>
              <a:srgbClr val="6699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0" name="Rectangle 28"/>
            <p:cNvSpPr>
              <a:spLocks noChangeArrowheads="1"/>
            </p:cNvSpPr>
            <p:nvPr/>
          </p:nvSpPr>
          <p:spPr bwMode="auto">
            <a:xfrm flipV="1">
              <a:off x="7052" y="3941"/>
              <a:ext cx="132" cy="121"/>
            </a:xfrm>
            <a:prstGeom prst="rect">
              <a:avLst/>
            </a:prstGeom>
            <a:solidFill>
              <a:schemeClr val="tx1"/>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1" name="Rectangle 29"/>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7" name="Group 30"/>
          <p:cNvGrpSpPr>
            <a:grpSpLocks/>
          </p:cNvGrpSpPr>
          <p:nvPr/>
        </p:nvGrpSpPr>
        <p:grpSpPr bwMode="auto">
          <a:xfrm>
            <a:off x="9353937" y="6699216"/>
            <a:ext cx="740505" cy="182604"/>
            <a:chOff x="6657" y="4430"/>
            <a:chExt cx="527" cy="121"/>
          </a:xfrm>
        </p:grpSpPr>
        <p:sp>
          <p:nvSpPr>
            <p:cNvPr id="663583" name="Rectangle 31"/>
            <p:cNvSpPr>
              <a:spLocks noChangeArrowheads="1"/>
            </p:cNvSpPr>
            <p:nvPr/>
          </p:nvSpPr>
          <p:spPr bwMode="auto">
            <a:xfrm flipV="1">
              <a:off x="6789" y="4430"/>
              <a:ext cx="132" cy="121"/>
            </a:xfrm>
            <a:prstGeom prst="rect">
              <a:avLst/>
            </a:prstGeom>
            <a:solidFill>
              <a:schemeClr val="hlink"/>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4" name="Rectangle 32"/>
            <p:cNvSpPr>
              <a:spLocks noChangeArrowheads="1"/>
            </p:cNvSpPr>
            <p:nvPr/>
          </p:nvSpPr>
          <p:spPr bwMode="auto">
            <a:xfrm flipV="1">
              <a:off x="6921" y="4430"/>
              <a:ext cx="130" cy="121"/>
            </a:xfrm>
            <a:prstGeom prst="rect">
              <a:avLst/>
            </a:prstGeom>
            <a:solidFill>
              <a:srgbClr val="0066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5" name="Rectangle 33"/>
            <p:cNvSpPr>
              <a:spLocks noChangeArrowheads="1"/>
            </p:cNvSpPr>
            <p:nvPr/>
          </p:nvSpPr>
          <p:spPr bwMode="auto">
            <a:xfrm flipV="1">
              <a:off x="7052" y="4430"/>
              <a:ext cx="132" cy="121"/>
            </a:xfrm>
            <a:prstGeom prst="rect">
              <a:avLst/>
            </a:prstGeom>
            <a:solidFill>
              <a:schemeClr val="tx1"/>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6" name="Rectangle 34"/>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8" name="Group 35"/>
          <p:cNvGrpSpPr>
            <a:grpSpLocks/>
          </p:cNvGrpSpPr>
          <p:nvPr/>
        </p:nvGrpSpPr>
        <p:grpSpPr bwMode="auto">
          <a:xfrm>
            <a:off x="9353937" y="5033545"/>
            <a:ext cx="740505" cy="184193"/>
            <a:chOff x="6657" y="3329"/>
            <a:chExt cx="527" cy="122"/>
          </a:xfrm>
        </p:grpSpPr>
        <p:sp>
          <p:nvSpPr>
            <p:cNvPr id="663588" name="Rectangle 36"/>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89" name="Rectangle 37"/>
            <p:cNvSpPr>
              <a:spLocks noChangeArrowheads="1"/>
            </p:cNvSpPr>
            <p:nvPr/>
          </p:nvSpPr>
          <p:spPr bwMode="auto">
            <a:xfrm flipV="1">
              <a:off x="6921" y="3329"/>
              <a:ext cx="130" cy="122"/>
            </a:xfrm>
            <a:prstGeom prst="rect">
              <a:avLst/>
            </a:prstGeom>
            <a:solidFill>
              <a:srgbClr val="99660A"/>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0" name="Rectangle 38"/>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1" name="Rectangle 39"/>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9" name="Group 40"/>
          <p:cNvGrpSpPr>
            <a:grpSpLocks/>
          </p:cNvGrpSpPr>
          <p:nvPr/>
        </p:nvGrpSpPr>
        <p:grpSpPr bwMode="auto">
          <a:xfrm>
            <a:off x="9353937" y="4601664"/>
            <a:ext cx="740505" cy="182605"/>
            <a:chOff x="6657" y="3043"/>
            <a:chExt cx="527" cy="121"/>
          </a:xfrm>
        </p:grpSpPr>
        <p:sp>
          <p:nvSpPr>
            <p:cNvPr id="663593" name="Rectangle 41"/>
            <p:cNvSpPr>
              <a:spLocks noChangeArrowheads="1"/>
            </p:cNvSpPr>
            <p:nvPr/>
          </p:nvSpPr>
          <p:spPr bwMode="auto">
            <a:xfrm flipV="1">
              <a:off x="6921" y="3043"/>
              <a:ext cx="130" cy="121"/>
            </a:xfrm>
            <a:prstGeom prst="rect">
              <a:avLst/>
            </a:prstGeom>
            <a:solidFill>
              <a:srgbClr val="FF99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4" name="Rectangle 42"/>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5" name="Rectangle 43"/>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6" name="Rectangle 44"/>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grpSp>
        <p:nvGrpSpPr>
          <p:cNvPr id="10" name="Group 45"/>
          <p:cNvGrpSpPr>
            <a:grpSpLocks/>
          </p:cNvGrpSpPr>
          <p:nvPr/>
        </p:nvGrpSpPr>
        <p:grpSpPr bwMode="auto">
          <a:xfrm>
            <a:off x="9353937" y="4355527"/>
            <a:ext cx="740505" cy="184193"/>
            <a:chOff x="6657" y="2881"/>
            <a:chExt cx="527" cy="121"/>
          </a:xfrm>
        </p:grpSpPr>
        <p:sp>
          <p:nvSpPr>
            <p:cNvPr id="663598" name="Rectangle 46"/>
            <p:cNvSpPr>
              <a:spLocks noChangeArrowheads="1"/>
            </p:cNvSpPr>
            <p:nvPr/>
          </p:nvSpPr>
          <p:spPr bwMode="auto">
            <a:xfrm flipV="1">
              <a:off x="6921" y="2881"/>
              <a:ext cx="130" cy="121"/>
            </a:xfrm>
            <a:prstGeom prst="rect">
              <a:avLst/>
            </a:prstGeom>
            <a:solidFill>
              <a:srgbClr val="B2B2B2"/>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599" name="Rectangle 47"/>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600" name="Rectangle 48"/>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sp>
          <p:nvSpPr>
            <p:cNvPr id="663601" name="Rectangle 49"/>
            <p:cNvSpPr>
              <a:spLocks noChangeArrowheads="1"/>
            </p:cNvSpPr>
            <p:nvPr/>
          </p:nvSpPr>
          <p:spPr bwMode="auto">
            <a:xfrm flipV="1">
              <a:off x="6789" y="2881"/>
              <a:ext cx="132" cy="121"/>
            </a:xfrm>
            <a:prstGeom prst="rect">
              <a:avLst/>
            </a:prstGeom>
            <a:solidFill>
              <a:schemeClr val="tx1"/>
            </a:solidFill>
            <a:ln w="9525">
              <a:noFill/>
              <a:miter lim="800000"/>
              <a:headEnd/>
              <a:tailEnd/>
            </a:ln>
            <a:effectLst/>
          </p:spPr>
          <p:txBody>
            <a:bodyPr wrap="none" anchor="ctr"/>
            <a:lstStyle/>
            <a:p>
              <a:pPr defTabSz="984522" eaLnBrk="0" hangingPunct="0">
                <a:defRPr/>
              </a:pPr>
              <a:endParaRPr lang="zh-CN" altLang="en-US" sz="1300" b="0" dirty="0">
                <a:solidFill>
                  <a:srgbClr val="000000"/>
                </a:solidFill>
                <a:latin typeface="FrutigerNext LT Regular" pitchFamily="34" charset="0"/>
                <a:ea typeface="ＭＳ Ｐゴシック" pitchFamily="34" charset="-128"/>
              </a:endParaRPr>
            </a:p>
          </p:txBody>
        </p:sp>
      </p:grpSp>
      <p:sp>
        <p:nvSpPr>
          <p:cNvPr id="663602" name="Rectangle 50"/>
          <p:cNvSpPr>
            <a:spLocks noChangeArrowheads="1"/>
          </p:cNvSpPr>
          <p:nvPr/>
        </p:nvSpPr>
        <p:spPr bwMode="auto">
          <a:xfrm>
            <a:off x="9201546" y="2264304"/>
            <a:ext cx="1050040" cy="2654915"/>
          </a:xfrm>
          <a:prstGeom prst="rect">
            <a:avLst/>
          </a:prstGeom>
          <a:noFill/>
          <a:ln w="9525">
            <a:noFill/>
            <a:miter lim="800000"/>
            <a:headEnd/>
            <a:tailEnd/>
          </a:ln>
          <a:effectLst/>
        </p:spPr>
        <p:txBody>
          <a:bodyPr lIns="73702" tIns="36853" rIns="73702" bIns="36853"/>
          <a:lstStyle/>
          <a:p>
            <a:pPr defTabSz="736950">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配色参考方案：</a:t>
            </a:r>
          </a:p>
          <a:p>
            <a:pPr defTabSz="736950">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建议同一页面内不超过四种颜色，以下是９组配色方案，同一页面内只选择一组使用。</a:t>
            </a:r>
            <a:endParaRPr lang="en-US" altLang="zh-CN" sz="1000" b="0" dirty="0">
              <a:solidFill>
                <a:srgbClr val="FFFFFF"/>
              </a:solidFill>
              <a:latin typeface="华文细黑" pitchFamily="2" charset="-122"/>
              <a:ea typeface="宋体" pitchFamily="2" charset="-122"/>
            </a:endParaRPr>
          </a:p>
          <a:p>
            <a:pPr defTabSz="736950">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（仅供参考）</a:t>
            </a:r>
          </a:p>
          <a:p>
            <a:pPr defTabSz="736950">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6950">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6950">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3" name="Rectangle 51"/>
          <p:cNvSpPr>
            <a:spLocks noChangeArrowheads="1"/>
          </p:cNvSpPr>
          <p:nvPr/>
        </p:nvSpPr>
        <p:spPr bwMode="auto">
          <a:xfrm>
            <a:off x="9201546" y="-61918"/>
            <a:ext cx="1050040" cy="838395"/>
          </a:xfrm>
          <a:prstGeom prst="rect">
            <a:avLst/>
          </a:prstGeom>
          <a:noFill/>
          <a:ln w="9525">
            <a:noFill/>
            <a:miter lim="800000"/>
            <a:headEnd/>
            <a:tailEnd/>
          </a:ln>
          <a:effectLst/>
        </p:spPr>
        <p:txBody>
          <a:bodyPr lIns="73702" tIns="36853" rIns="73702" bIns="36853"/>
          <a:lstStyle/>
          <a:p>
            <a:pPr defTabSz="736950">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客户或者合作伙伴的标志放在右上角</a:t>
            </a:r>
            <a:r>
              <a:rPr lang="en-US" altLang="zh-CN" sz="1000" b="0" dirty="0">
                <a:solidFill>
                  <a:srgbClr val="FFFFFF"/>
                </a:solidFill>
                <a:latin typeface="华文细黑" pitchFamily="2" charset="-122"/>
                <a:ea typeface="宋体" pitchFamily="2" charset="-122"/>
              </a:rPr>
              <a:t>.</a:t>
            </a:r>
          </a:p>
          <a:p>
            <a:pPr defTabSz="736950">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6950">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6950">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4" name="Text Box 52"/>
          <p:cNvSpPr txBox="1">
            <a:spLocks noChangeArrowheads="1"/>
          </p:cNvSpPr>
          <p:nvPr/>
        </p:nvSpPr>
        <p:spPr bwMode="auto">
          <a:xfrm>
            <a:off x="630992" y="6457886"/>
            <a:ext cx="2332165" cy="220311"/>
          </a:xfrm>
          <a:prstGeom prst="rect">
            <a:avLst/>
          </a:prstGeom>
          <a:noFill/>
          <a:ln w="9525">
            <a:noFill/>
            <a:miter lim="800000"/>
            <a:headEnd/>
            <a:tailEnd/>
          </a:ln>
        </p:spPr>
        <p:txBody>
          <a:bodyPr wrap="none" lIns="65780" tIns="32890" rIns="65780" bIns="32890">
            <a:spAutoFit/>
          </a:bodyPr>
          <a:lstStyle/>
          <a:p>
            <a:pPr defTabSz="658326" eaLnBrk="0" hangingPunct="0">
              <a:defRPr/>
            </a:pPr>
            <a:r>
              <a:rPr lang="en-US" altLang="zh-CN" sz="1000" dirty="0">
                <a:solidFill>
                  <a:srgbClr val="080808"/>
                </a:solidFill>
                <a:latin typeface="Arial" charset="0"/>
                <a:ea typeface="ＭＳ Ｐゴシック" pitchFamily="34" charset="-128"/>
              </a:rPr>
              <a:t>HUAWEI TECHNOLOGIES CO., LTD.</a:t>
            </a:r>
          </a:p>
        </p:txBody>
      </p:sp>
      <p:sp>
        <p:nvSpPr>
          <p:cNvPr id="663605" name="Rectangle 53"/>
          <p:cNvSpPr>
            <a:spLocks noChangeArrowheads="1"/>
          </p:cNvSpPr>
          <p:nvPr/>
        </p:nvSpPr>
        <p:spPr bwMode="auto">
          <a:xfrm>
            <a:off x="5932370" y="6395943"/>
            <a:ext cx="1057184" cy="1101980"/>
          </a:xfrm>
          <a:prstGeom prst="rect">
            <a:avLst/>
          </a:prstGeom>
          <a:noFill/>
          <a:ln w="9525">
            <a:noFill/>
            <a:miter lim="800000"/>
            <a:headEnd/>
            <a:tailEnd/>
          </a:ln>
          <a:effectLst/>
        </p:spPr>
        <p:txBody>
          <a:bodyPr lIns="0" tIns="0" rIns="0" bIns="0"/>
          <a:lstStyle/>
          <a:p>
            <a:pPr defTabSz="658326" eaLnBrk="0" hangingPunct="0">
              <a:lnSpc>
                <a:spcPct val="85000"/>
              </a:lnSpc>
              <a:defRPr/>
            </a:pPr>
            <a:endParaRPr lang="de-DE" sz="900" b="0" dirty="0">
              <a:solidFill>
                <a:srgbClr val="080808"/>
              </a:solidFill>
              <a:latin typeface="Arial" charset="0"/>
              <a:ea typeface="ＭＳ Ｐゴシック" pitchFamily="34" charset="-128"/>
            </a:endParaRPr>
          </a:p>
          <a:p>
            <a:pPr defTabSz="658326" eaLnBrk="0" hangingPunct="0">
              <a:lnSpc>
                <a:spcPct val="85000"/>
              </a:lnSpc>
              <a:defRPr/>
            </a:pPr>
            <a:r>
              <a:rPr lang="de-DE" sz="900" b="0" dirty="0">
                <a:solidFill>
                  <a:srgbClr val="080808"/>
                </a:solidFill>
                <a:latin typeface="Arial" charset="0"/>
                <a:ea typeface="ＭＳ Ｐゴシック" pitchFamily="34" charset="-128"/>
              </a:rPr>
              <a:t>Page </a:t>
            </a:r>
            <a:fld id="{B6CDA20A-541B-487F-B20F-46F4AECB6FA1}" type="slidenum">
              <a:rPr lang="de-DE" sz="900" b="0">
                <a:solidFill>
                  <a:srgbClr val="080808"/>
                </a:solidFill>
                <a:latin typeface="Arial" charset="0"/>
                <a:ea typeface="ＭＳ Ｐゴシック" pitchFamily="34" charset="-128"/>
              </a:rPr>
              <a:pPr defTabSz="658326" eaLnBrk="0" hangingPunct="0">
                <a:lnSpc>
                  <a:spcPct val="85000"/>
                </a:lnSpc>
                <a:defRPr/>
              </a:pPr>
              <a:t>‹#›</a:t>
            </a:fld>
            <a:endParaRPr lang="en-GB" sz="900" b="0" dirty="0">
              <a:solidFill>
                <a:srgbClr val="080808"/>
              </a:solidFill>
              <a:latin typeface="Arial" charset="0"/>
              <a:ea typeface="ＭＳ Ｐゴシック" pitchFamily="34" charset="-128"/>
            </a:endParaRPr>
          </a:p>
        </p:txBody>
      </p:sp>
      <p:pic>
        <p:nvPicPr>
          <p:cNvPr id="8210" name="Picture 54" descr="图片3副本"/>
          <p:cNvPicPr>
            <a:picLocks noChangeAspect="1" noChangeArrowheads="1"/>
          </p:cNvPicPr>
          <p:nvPr/>
        </p:nvPicPr>
        <p:blipFill>
          <a:blip r:embed="rId20" cstate="screen"/>
          <a:srcRect/>
          <a:stretch>
            <a:fillRect/>
          </a:stretch>
        </p:blipFill>
        <p:spPr bwMode="auto">
          <a:xfrm>
            <a:off x="7636008" y="6386431"/>
            <a:ext cx="971466" cy="308047"/>
          </a:xfrm>
          <a:prstGeom prst="rect">
            <a:avLst/>
          </a:prstGeom>
          <a:noFill/>
          <a:ln w="9525">
            <a:noFill/>
            <a:miter lim="800000"/>
            <a:headEnd/>
            <a:tailEnd/>
          </a:ln>
        </p:spPr>
      </p:pic>
      <p:sp>
        <p:nvSpPr>
          <p:cNvPr id="8211" name="Rectangle 55"/>
          <p:cNvSpPr>
            <a:spLocks noGrp="1" noChangeArrowheads="1"/>
          </p:cNvSpPr>
          <p:nvPr>
            <p:ph type="title"/>
          </p:nvPr>
        </p:nvSpPr>
        <p:spPr bwMode="auto">
          <a:xfrm>
            <a:off x="607175" y="274701"/>
            <a:ext cx="8231267" cy="1143265"/>
          </a:xfrm>
          <a:prstGeom prst="rect">
            <a:avLst/>
          </a:prstGeom>
          <a:noFill/>
          <a:ln w="9525">
            <a:noFill/>
            <a:miter lim="800000"/>
            <a:headEnd/>
            <a:tailEnd/>
          </a:ln>
        </p:spPr>
        <p:txBody>
          <a:bodyPr vert="horz" wrap="square" lIns="76760" tIns="38380" rIns="76760" bIns="38380" numCol="1" anchor="ctr" anchorCtr="0" compatLnSpc="1">
            <a:prstTxWarp prst="textNoShape">
              <a:avLst/>
            </a:prstTxWarp>
          </a:bodyPr>
          <a:lstStyle/>
          <a:p>
            <a:pPr lvl="0"/>
            <a:r>
              <a:rPr lang="zh-CN" altLang="en-US" smtClean="0"/>
              <a:t>单击此处编辑母版标题样式</a:t>
            </a:r>
          </a:p>
        </p:txBody>
      </p:sp>
      <p:sp>
        <p:nvSpPr>
          <p:cNvPr id="8212" name="Rectangle 56"/>
          <p:cNvSpPr>
            <a:spLocks noGrp="1" noChangeArrowheads="1"/>
          </p:cNvSpPr>
          <p:nvPr>
            <p:ph type="body" idx="1"/>
          </p:nvPr>
        </p:nvSpPr>
        <p:spPr bwMode="auto">
          <a:xfrm>
            <a:off x="661934" y="1600577"/>
            <a:ext cx="8231267" cy="4525423"/>
          </a:xfrm>
          <a:prstGeom prst="rect">
            <a:avLst/>
          </a:prstGeom>
          <a:noFill/>
          <a:ln w="9525">
            <a:noFill/>
            <a:miter lim="800000"/>
            <a:headEnd/>
            <a:tailEnd/>
          </a:ln>
        </p:spPr>
        <p:txBody>
          <a:bodyPr vert="horz" wrap="square" lIns="76760" tIns="38380" rIns="76760" bIns="3838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extLst>
      <p:ext uri="{BB962C8B-B14F-4D97-AF65-F5344CB8AC3E}">
        <p14:creationId xmlns:p14="http://schemas.microsoft.com/office/powerpoint/2010/main" xmlns="" val="1617601977"/>
      </p:ext>
    </p:extLst>
  </p:cSld>
  <p:clrMap bg1="lt1" tx1="dk1" bg2="lt2" tx2="dk2" accent1="accent1" accent2="accent2" accent3="accent3" accent4="accent4" accent5="accent5" accent6="accent6" hlink="hlink" folHlink="folHlink"/>
  <p:sldLayoutIdLst>
    <p:sldLayoutId id="2147484202" r:id="rId1"/>
    <p:sldLayoutId id="2147484203" r:id="rId2"/>
    <p:sldLayoutId id="2147484204" r:id="rId3"/>
    <p:sldLayoutId id="2147484205" r:id="rId4"/>
    <p:sldLayoutId id="2147484206" r:id="rId5"/>
    <p:sldLayoutId id="2147484207" r:id="rId6"/>
    <p:sldLayoutId id="2147484208" r:id="rId7"/>
    <p:sldLayoutId id="2147484209" r:id="rId8"/>
    <p:sldLayoutId id="2147484210" r:id="rId9"/>
    <p:sldLayoutId id="2147484211" r:id="rId10"/>
    <p:sldLayoutId id="2147484212" r:id="rId11"/>
    <p:sldLayoutId id="2147484213" r:id="rId12"/>
    <p:sldLayoutId id="2147484214" r:id="rId13"/>
    <p:sldLayoutId id="2147484215" r:id="rId14"/>
    <p:sldLayoutId id="2147484216" r:id="rId15"/>
    <p:sldLayoutId id="2147484217" r:id="rId16"/>
    <p:sldLayoutId id="2147484218" r:id="rId17"/>
  </p:sldLayoutIdLst>
  <p:transition/>
  <p:timing>
    <p:tnLst>
      <p:par>
        <p:cTn id="1" dur="indefinite" restart="never" nodeType="tmRoot"/>
      </p:par>
    </p:tnLst>
  </p:timing>
  <p:txStyles>
    <p:titleStyle>
      <a:lvl1pPr algn="l" defTabSz="735742" rtl="0" eaLnBrk="0" fontAlgn="base" hangingPunct="0">
        <a:spcBef>
          <a:spcPct val="0"/>
        </a:spcBef>
        <a:spcAft>
          <a:spcPct val="0"/>
        </a:spcAft>
        <a:defRPr sz="2900">
          <a:solidFill>
            <a:srgbClr val="990000"/>
          </a:solidFill>
          <a:latin typeface="+mj-lt"/>
          <a:ea typeface="+mj-ea"/>
          <a:cs typeface="+mj-cs"/>
        </a:defRPr>
      </a:lvl1pPr>
      <a:lvl2pPr algn="l" defTabSz="735742" rtl="0" eaLnBrk="0" fontAlgn="base" hangingPunct="0">
        <a:spcBef>
          <a:spcPct val="0"/>
        </a:spcBef>
        <a:spcAft>
          <a:spcPct val="0"/>
        </a:spcAft>
        <a:defRPr sz="2900">
          <a:solidFill>
            <a:srgbClr val="990000"/>
          </a:solidFill>
          <a:latin typeface="FrutigerNext LT Medium" pitchFamily="34" charset="0"/>
          <a:ea typeface="黑体" pitchFamily="2" charset="-122"/>
        </a:defRPr>
      </a:lvl2pPr>
      <a:lvl3pPr algn="l" defTabSz="735742" rtl="0" eaLnBrk="0" fontAlgn="base" hangingPunct="0">
        <a:spcBef>
          <a:spcPct val="0"/>
        </a:spcBef>
        <a:spcAft>
          <a:spcPct val="0"/>
        </a:spcAft>
        <a:defRPr sz="2900">
          <a:solidFill>
            <a:srgbClr val="990000"/>
          </a:solidFill>
          <a:latin typeface="FrutigerNext LT Medium" pitchFamily="34" charset="0"/>
          <a:ea typeface="黑体" pitchFamily="2" charset="-122"/>
        </a:defRPr>
      </a:lvl3pPr>
      <a:lvl4pPr algn="l" defTabSz="735742" rtl="0" eaLnBrk="0" fontAlgn="base" hangingPunct="0">
        <a:spcBef>
          <a:spcPct val="0"/>
        </a:spcBef>
        <a:spcAft>
          <a:spcPct val="0"/>
        </a:spcAft>
        <a:defRPr sz="2900">
          <a:solidFill>
            <a:srgbClr val="990000"/>
          </a:solidFill>
          <a:latin typeface="FrutigerNext LT Medium" pitchFamily="34" charset="0"/>
          <a:ea typeface="黑体" pitchFamily="2" charset="-122"/>
        </a:defRPr>
      </a:lvl4pPr>
      <a:lvl5pPr algn="l" defTabSz="735742" rtl="0" eaLnBrk="0" fontAlgn="base" hangingPunct="0">
        <a:spcBef>
          <a:spcPct val="0"/>
        </a:spcBef>
        <a:spcAft>
          <a:spcPct val="0"/>
        </a:spcAft>
        <a:defRPr sz="2900">
          <a:solidFill>
            <a:srgbClr val="990000"/>
          </a:solidFill>
          <a:latin typeface="FrutigerNext LT Medium" pitchFamily="34" charset="0"/>
          <a:ea typeface="黑体" pitchFamily="2" charset="-122"/>
        </a:defRPr>
      </a:lvl5pPr>
      <a:lvl6pPr marL="383800" algn="l" defTabSz="736950" rtl="0" fontAlgn="base">
        <a:spcBef>
          <a:spcPct val="0"/>
        </a:spcBef>
        <a:spcAft>
          <a:spcPct val="0"/>
        </a:spcAft>
        <a:defRPr sz="2900">
          <a:solidFill>
            <a:srgbClr val="990000"/>
          </a:solidFill>
          <a:latin typeface="FrutigerNext LT Medium" pitchFamily="34" charset="0"/>
          <a:ea typeface="黑体" pitchFamily="2" charset="-122"/>
        </a:defRPr>
      </a:lvl6pPr>
      <a:lvl7pPr marL="767602" algn="l" defTabSz="736950" rtl="0" fontAlgn="base">
        <a:spcBef>
          <a:spcPct val="0"/>
        </a:spcBef>
        <a:spcAft>
          <a:spcPct val="0"/>
        </a:spcAft>
        <a:defRPr sz="2900">
          <a:solidFill>
            <a:srgbClr val="990000"/>
          </a:solidFill>
          <a:latin typeface="FrutigerNext LT Medium" pitchFamily="34" charset="0"/>
          <a:ea typeface="黑体" pitchFamily="2" charset="-122"/>
        </a:defRPr>
      </a:lvl7pPr>
      <a:lvl8pPr marL="1151401" algn="l" defTabSz="736950" rtl="0" fontAlgn="base">
        <a:spcBef>
          <a:spcPct val="0"/>
        </a:spcBef>
        <a:spcAft>
          <a:spcPct val="0"/>
        </a:spcAft>
        <a:defRPr sz="2900">
          <a:solidFill>
            <a:srgbClr val="990000"/>
          </a:solidFill>
          <a:latin typeface="FrutigerNext LT Medium" pitchFamily="34" charset="0"/>
          <a:ea typeface="黑体" pitchFamily="2" charset="-122"/>
        </a:defRPr>
      </a:lvl8pPr>
      <a:lvl9pPr marL="1535202" algn="l" defTabSz="736950" rtl="0" fontAlgn="base">
        <a:spcBef>
          <a:spcPct val="0"/>
        </a:spcBef>
        <a:spcAft>
          <a:spcPct val="0"/>
        </a:spcAft>
        <a:defRPr sz="2900">
          <a:solidFill>
            <a:srgbClr val="990000"/>
          </a:solidFill>
          <a:latin typeface="FrutigerNext LT Medium" pitchFamily="34" charset="0"/>
          <a:ea typeface="黑体" pitchFamily="2" charset="-122"/>
        </a:defRPr>
      </a:lvl9pPr>
    </p:titleStyle>
    <p:bodyStyle>
      <a:lvl1pPr marL="274571" indent="-274571" algn="l" defTabSz="735742" rtl="0" eaLnBrk="0" fontAlgn="base" hangingPunct="0">
        <a:lnSpc>
          <a:spcPct val="140000"/>
        </a:lnSpc>
        <a:spcBef>
          <a:spcPct val="0"/>
        </a:spcBef>
        <a:spcAft>
          <a:spcPct val="0"/>
        </a:spcAft>
        <a:buClr>
          <a:schemeClr val="tx2"/>
        </a:buClr>
        <a:buFont typeface="Wingdings" pitchFamily="2" charset="2"/>
        <a:buChar char="n"/>
        <a:defRPr sz="1700" b="1">
          <a:solidFill>
            <a:srgbClr val="080808"/>
          </a:solidFill>
          <a:latin typeface="+mn-lt"/>
          <a:ea typeface="+mn-ea"/>
          <a:cs typeface="+mn-cs"/>
        </a:defRPr>
      </a:lvl1pPr>
      <a:lvl2pPr marL="598457" indent="-229251" algn="l" defTabSz="735742" rtl="0" eaLnBrk="0" fontAlgn="base" hangingPunct="0">
        <a:lnSpc>
          <a:spcPct val="140000"/>
        </a:lnSpc>
        <a:spcBef>
          <a:spcPct val="0"/>
        </a:spcBef>
        <a:spcAft>
          <a:spcPct val="0"/>
        </a:spcAft>
        <a:buClr>
          <a:schemeClr val="tx1"/>
        </a:buClr>
        <a:buFont typeface="FrutigerNext LT Regular" pitchFamily="34" charset="0"/>
        <a:buChar char="›"/>
        <a:defRPr sz="1400">
          <a:solidFill>
            <a:schemeClr val="tx1"/>
          </a:solidFill>
          <a:latin typeface="+mn-lt"/>
          <a:ea typeface="+mn-ea"/>
        </a:defRPr>
      </a:lvl2pPr>
      <a:lvl3pPr marL="921010" indent="-183935" algn="l" defTabSz="735742" rtl="0" eaLnBrk="0" fontAlgn="base" hangingPunct="0">
        <a:lnSpc>
          <a:spcPct val="140000"/>
        </a:lnSpc>
        <a:spcBef>
          <a:spcPct val="0"/>
        </a:spcBef>
        <a:spcAft>
          <a:spcPct val="0"/>
        </a:spcAft>
        <a:buFont typeface="FrutigerNext LT Light" pitchFamily="34" charset="0"/>
        <a:buChar char="»"/>
        <a:defRPr sz="1400">
          <a:solidFill>
            <a:schemeClr val="tx1"/>
          </a:solidFill>
          <a:latin typeface="FrutigerNext LT Light" pitchFamily="34" charset="0"/>
          <a:ea typeface="+mn-ea"/>
        </a:defRPr>
      </a:lvl3pPr>
      <a:lvl4pPr marL="1288880" indent="-183935" algn="l" defTabSz="735742" rtl="0" eaLnBrk="0" fontAlgn="base" hangingPunct="0">
        <a:lnSpc>
          <a:spcPct val="140000"/>
        </a:lnSpc>
        <a:spcBef>
          <a:spcPct val="0"/>
        </a:spcBef>
        <a:spcAft>
          <a:spcPct val="0"/>
        </a:spcAft>
        <a:buChar char="–"/>
        <a:defRPr sz="1300">
          <a:solidFill>
            <a:srgbClr val="080808"/>
          </a:solidFill>
          <a:latin typeface="+mj-lt"/>
          <a:ea typeface="+mn-ea"/>
        </a:defRPr>
      </a:lvl4pPr>
      <a:lvl5pPr marL="1658085" indent="-183935" algn="l" defTabSz="735742" rtl="0" eaLnBrk="0" fontAlgn="base" hangingPunct="0">
        <a:lnSpc>
          <a:spcPct val="140000"/>
        </a:lnSpc>
        <a:spcBef>
          <a:spcPct val="0"/>
        </a:spcBef>
        <a:spcAft>
          <a:spcPct val="0"/>
        </a:spcAft>
        <a:buFont typeface="FrutigerNext LT Medium" pitchFamily="34" charset="0"/>
        <a:buChar char="~"/>
        <a:defRPr sz="1100">
          <a:solidFill>
            <a:srgbClr val="080808"/>
          </a:solidFill>
          <a:latin typeface="+mj-lt"/>
          <a:ea typeface="+mn-ea"/>
        </a:defRPr>
      </a:lvl5pPr>
      <a:lvl6pPr marL="2042937" indent="-185238" algn="l" defTabSz="736950"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6pPr>
      <a:lvl7pPr marL="2426736" indent="-185238" algn="l" defTabSz="736950"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7pPr>
      <a:lvl8pPr marL="2810538" indent="-185238" algn="l" defTabSz="736950"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8pPr>
      <a:lvl9pPr marL="3194336" indent="-185238" algn="l" defTabSz="736950"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9pPr>
    </p:bodyStyle>
    <p:otherStyle>
      <a:defPPr>
        <a:defRPr lang="zh-CN"/>
      </a:defPPr>
      <a:lvl1pPr marL="0" algn="l" defTabSz="767602" rtl="0" eaLnBrk="1" latinLnBrk="0" hangingPunct="1">
        <a:defRPr sz="1500" kern="1200">
          <a:solidFill>
            <a:schemeClr val="tx1"/>
          </a:solidFill>
          <a:latin typeface="+mn-lt"/>
          <a:ea typeface="+mn-ea"/>
          <a:cs typeface="+mn-cs"/>
        </a:defRPr>
      </a:lvl1pPr>
      <a:lvl2pPr marL="383800" algn="l" defTabSz="767602" rtl="0" eaLnBrk="1" latinLnBrk="0" hangingPunct="1">
        <a:defRPr sz="1500" kern="1200">
          <a:solidFill>
            <a:schemeClr val="tx1"/>
          </a:solidFill>
          <a:latin typeface="+mn-lt"/>
          <a:ea typeface="+mn-ea"/>
          <a:cs typeface="+mn-cs"/>
        </a:defRPr>
      </a:lvl2pPr>
      <a:lvl3pPr marL="767602" algn="l" defTabSz="767602" rtl="0" eaLnBrk="1" latinLnBrk="0" hangingPunct="1">
        <a:defRPr sz="1500" kern="1200">
          <a:solidFill>
            <a:schemeClr val="tx1"/>
          </a:solidFill>
          <a:latin typeface="+mn-lt"/>
          <a:ea typeface="+mn-ea"/>
          <a:cs typeface="+mn-cs"/>
        </a:defRPr>
      </a:lvl3pPr>
      <a:lvl4pPr marL="1151401" algn="l" defTabSz="767602" rtl="0" eaLnBrk="1" latinLnBrk="0" hangingPunct="1">
        <a:defRPr sz="1500" kern="1200">
          <a:solidFill>
            <a:schemeClr val="tx1"/>
          </a:solidFill>
          <a:latin typeface="+mn-lt"/>
          <a:ea typeface="+mn-ea"/>
          <a:cs typeface="+mn-cs"/>
        </a:defRPr>
      </a:lvl4pPr>
      <a:lvl5pPr marL="1535202" algn="l" defTabSz="767602" rtl="0" eaLnBrk="1" latinLnBrk="0" hangingPunct="1">
        <a:defRPr sz="1500" kern="1200">
          <a:solidFill>
            <a:schemeClr val="tx1"/>
          </a:solidFill>
          <a:latin typeface="+mn-lt"/>
          <a:ea typeface="+mn-ea"/>
          <a:cs typeface="+mn-cs"/>
        </a:defRPr>
      </a:lvl5pPr>
      <a:lvl6pPr marL="1919000" algn="l" defTabSz="767602" rtl="0" eaLnBrk="1" latinLnBrk="0" hangingPunct="1">
        <a:defRPr sz="1500" kern="1200">
          <a:solidFill>
            <a:schemeClr val="tx1"/>
          </a:solidFill>
          <a:latin typeface="+mn-lt"/>
          <a:ea typeface="+mn-ea"/>
          <a:cs typeface="+mn-cs"/>
        </a:defRPr>
      </a:lvl6pPr>
      <a:lvl7pPr marL="2302801" algn="l" defTabSz="767602" rtl="0" eaLnBrk="1" latinLnBrk="0" hangingPunct="1">
        <a:defRPr sz="1500" kern="1200">
          <a:solidFill>
            <a:schemeClr val="tx1"/>
          </a:solidFill>
          <a:latin typeface="+mn-lt"/>
          <a:ea typeface="+mn-ea"/>
          <a:cs typeface="+mn-cs"/>
        </a:defRPr>
      </a:lvl7pPr>
      <a:lvl8pPr marL="2686602" algn="l" defTabSz="767602" rtl="0" eaLnBrk="1" latinLnBrk="0" hangingPunct="1">
        <a:defRPr sz="1500" kern="1200">
          <a:solidFill>
            <a:schemeClr val="tx1"/>
          </a:solidFill>
          <a:latin typeface="+mn-lt"/>
          <a:ea typeface="+mn-ea"/>
          <a:cs typeface="+mn-cs"/>
        </a:defRPr>
      </a:lvl8pPr>
      <a:lvl9pPr marL="3070402" algn="l" defTabSz="767602" rtl="0" eaLnBrk="1" latinLnBrk="0" hangingPunct="1">
        <a:defRPr sz="15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79" descr="dd"/>
          <p:cNvPicPr>
            <a:picLocks noChangeAspect="1" noChangeArrowheads="1"/>
          </p:cNvPicPr>
          <p:nvPr/>
        </p:nvPicPr>
        <p:blipFill>
          <a:blip r:embed="rId5" cstate="print">
            <a:extLst>
              <a:ext uri="{28A0092B-C50C-407E-A947-70E740481C1C}">
                <a14:useLocalDpi xmlns="" xmlns:a14="http://schemas.microsoft.com/office/drawing/2010/main"/>
              </a:ext>
            </a:extLst>
          </a:blip>
          <a:srcRect/>
          <a:stretch>
            <a:fillRect/>
          </a:stretch>
        </p:blipFill>
        <p:spPr bwMode="auto">
          <a:xfrm>
            <a:off x="1" y="6226034"/>
            <a:ext cx="9151939" cy="6367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4" name="Text Box 8"/>
          <p:cNvSpPr txBox="1">
            <a:spLocks noChangeArrowheads="1"/>
          </p:cNvSpPr>
          <p:nvPr/>
        </p:nvSpPr>
        <p:spPr bwMode="auto">
          <a:xfrm>
            <a:off x="755786" y="6453098"/>
            <a:ext cx="2532305" cy="1846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lIns="0" tIns="0" rIns="80083" bIns="0">
            <a:spAutoFit/>
          </a:bodyPr>
          <a:lstStyle>
            <a:lvl1pPr defTabSz="801688" eaLnBrk="0" hangingPunct="0">
              <a:defRPr>
                <a:solidFill>
                  <a:schemeClr val="tx1"/>
                </a:solidFill>
                <a:latin typeface="Calibri" pitchFamily="34" charset="0"/>
                <a:ea typeface="宋体" pitchFamily="2" charset="-122"/>
              </a:defRPr>
            </a:lvl1pPr>
            <a:lvl2pPr marL="742950" indent="-285750" defTabSz="801688" eaLnBrk="0" hangingPunct="0">
              <a:defRPr>
                <a:solidFill>
                  <a:schemeClr val="tx1"/>
                </a:solidFill>
                <a:latin typeface="Calibri" pitchFamily="34" charset="0"/>
                <a:ea typeface="宋体" pitchFamily="2" charset="-122"/>
              </a:defRPr>
            </a:lvl2pPr>
            <a:lvl3pPr marL="1143000" indent="-228600" defTabSz="801688" eaLnBrk="0" hangingPunct="0">
              <a:defRPr>
                <a:solidFill>
                  <a:schemeClr val="tx1"/>
                </a:solidFill>
                <a:latin typeface="Calibri" pitchFamily="34" charset="0"/>
                <a:ea typeface="宋体" pitchFamily="2" charset="-122"/>
              </a:defRPr>
            </a:lvl3pPr>
            <a:lvl4pPr marL="1600200" indent="-228600" defTabSz="801688" eaLnBrk="0" hangingPunct="0">
              <a:defRPr>
                <a:solidFill>
                  <a:schemeClr val="tx1"/>
                </a:solidFill>
                <a:latin typeface="Calibri" pitchFamily="34" charset="0"/>
                <a:ea typeface="宋体" pitchFamily="2" charset="-122"/>
              </a:defRPr>
            </a:lvl4pPr>
            <a:lvl5pPr marL="2057400" indent="-228600" defTabSz="801688" eaLnBrk="0" hangingPunct="0">
              <a:defRPr>
                <a:solidFill>
                  <a:schemeClr val="tx1"/>
                </a:solidFill>
                <a:latin typeface="Calibri" pitchFamily="34" charset="0"/>
                <a:ea typeface="宋体"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1200" b="0" dirty="0" smtClean="0">
                <a:solidFill>
                  <a:srgbClr val="000000"/>
                </a:solidFill>
                <a:latin typeface="FrutigerNext LT Bold" pitchFamily="34" charset="0"/>
                <a:ea typeface="MS PGothic" pitchFamily="34" charset="-128"/>
              </a:rPr>
              <a:t>HUAWEI TECHNOLOGIES CO., LTD.</a:t>
            </a:r>
          </a:p>
        </p:txBody>
      </p:sp>
      <p:pic>
        <p:nvPicPr>
          <p:cNvPr id="10244" name="Picture 9" descr="8"/>
          <p:cNvPicPr>
            <a:picLocks noChangeAspect="1" noChangeArrowheads="1"/>
          </p:cNvPicPr>
          <p:nvPr/>
        </p:nvPicPr>
        <p:blipFill>
          <a:blip r:embed="rId6" cstate="email">
            <a:extLst>
              <a:ext uri="{28A0092B-C50C-407E-A947-70E740481C1C}">
                <a14:useLocalDpi xmlns="" xmlns:a14="http://schemas.microsoft.com/office/drawing/2010/main"/>
              </a:ext>
            </a:extLst>
          </a:blip>
          <a:srcRect/>
          <a:stretch>
            <a:fillRect/>
          </a:stretch>
        </p:blipFill>
        <p:spPr bwMode="auto">
          <a:xfrm>
            <a:off x="7510182" y="6387999"/>
            <a:ext cx="1311503" cy="3128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6" name="Rectangle 13"/>
          <p:cNvSpPr>
            <a:spLocks noGrp="1" noChangeArrowheads="1"/>
          </p:cNvSpPr>
          <p:nvPr>
            <p:ph type="title"/>
          </p:nvPr>
        </p:nvSpPr>
        <p:spPr bwMode="auto">
          <a:xfrm>
            <a:off x="755782" y="325520"/>
            <a:ext cx="7634026" cy="871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0048" rIns="80097" bIns="40048" numCol="1" anchor="ctr" anchorCtr="0" compatLnSpc="1">
            <a:prstTxWarp prst="textNoShape">
              <a:avLst/>
            </a:prstTxWarp>
          </a:bodyPr>
          <a:lstStyle/>
          <a:p>
            <a:pPr lvl="0"/>
            <a:r>
              <a:rPr lang="zh-CN" altLang="en-US" dirty="0" smtClean="0"/>
              <a:t>单击此处编辑母版标题样式</a:t>
            </a:r>
          </a:p>
        </p:txBody>
      </p:sp>
      <p:sp>
        <p:nvSpPr>
          <p:cNvPr id="10248" name="Rectangle 68"/>
          <p:cNvSpPr>
            <a:spLocks noGrp="1" noChangeArrowheads="1"/>
          </p:cNvSpPr>
          <p:nvPr>
            <p:ph type="body" idx="1"/>
          </p:nvPr>
        </p:nvSpPr>
        <p:spPr bwMode="auto">
          <a:xfrm>
            <a:off x="755782" y="1629157"/>
            <a:ext cx="7634026" cy="41951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0111" tIns="40055" rIns="80111" bIns="40055"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10249" name="Rectangle 15"/>
          <p:cNvSpPr>
            <a:spLocks noChangeArrowheads="1"/>
          </p:cNvSpPr>
          <p:nvPr/>
        </p:nvSpPr>
        <p:spPr bwMode="auto">
          <a:xfrm>
            <a:off x="-1952961" y="692311"/>
            <a:ext cx="1844995" cy="5500821"/>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0094" tIns="40047" rIns="80094" bIns="40047">
            <a:spAutoFit/>
          </a:bodyPr>
          <a:lstStyle/>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英文标题</a:t>
            </a:r>
            <a:r>
              <a:rPr lang="en-US" altLang="zh-CN" sz="1100" b="0" dirty="0">
                <a:solidFill>
                  <a:srgbClr val="FFFFFF"/>
                </a:solidFill>
                <a:latin typeface="Calibri" pitchFamily="34" charset="0"/>
                <a:ea typeface="宋体" pitchFamily="2" charset="-122"/>
              </a:rPr>
              <a:t>:32-35pt  </a:t>
            </a: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768" indent="-342768"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Medium</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768" indent="-342768"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中文标题</a:t>
            </a:r>
            <a:r>
              <a:rPr lang="en-US" altLang="zh-CN" sz="1100" b="0" dirty="0">
                <a:solidFill>
                  <a:srgbClr val="FFFFFF"/>
                </a:solidFill>
                <a:latin typeface="Calibri" pitchFamily="34" charset="0"/>
                <a:ea typeface="宋体" pitchFamily="2" charset="-122"/>
              </a:rPr>
              <a:t>:30-32pt  </a:t>
            </a: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黑体</a:t>
            </a:r>
          </a:p>
          <a:p>
            <a:pPr marL="342768" indent="-342768"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英文正文</a:t>
            </a:r>
            <a:r>
              <a:rPr lang="en-US" altLang="zh-CN" sz="1100" b="0" dirty="0">
                <a:solidFill>
                  <a:srgbClr val="FFFFFF"/>
                </a:solidFill>
                <a:latin typeface="Calibri" pitchFamily="34" charset="0"/>
                <a:ea typeface="宋体" pitchFamily="2" charset="-122"/>
              </a:rPr>
              <a:t>:20-22pt</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 </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 :18pt  </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768" indent="-342768"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Regular</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768" indent="-342768"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中文正文</a:t>
            </a:r>
            <a:r>
              <a:rPr lang="en-US" altLang="zh-CN" sz="1100" b="0" dirty="0">
                <a:solidFill>
                  <a:srgbClr val="FFFFFF"/>
                </a:solidFill>
                <a:latin typeface="Calibri" pitchFamily="34" charset="0"/>
                <a:ea typeface="宋体" pitchFamily="2" charset="-122"/>
              </a:rPr>
              <a:t>:18-20pt</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):18pt </a:t>
            </a: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细黑体</a:t>
            </a:r>
            <a:r>
              <a:rPr lang="zh-CN" altLang="en-US" sz="1100" dirty="0">
                <a:solidFill>
                  <a:srgbClr val="FFFFFF"/>
                </a:solidFill>
                <a:latin typeface="Arial" pitchFamily="34" charset="0"/>
                <a:ea typeface="华文细黑" pitchFamily="2" charset="-122"/>
              </a:rPr>
              <a:t> </a:t>
            </a:r>
          </a:p>
        </p:txBody>
      </p:sp>
      <p:grpSp>
        <p:nvGrpSpPr>
          <p:cNvPr id="2" name="Group 16"/>
          <p:cNvGrpSpPr>
            <a:grpSpLocks/>
          </p:cNvGrpSpPr>
          <p:nvPr/>
        </p:nvGrpSpPr>
        <p:grpSpPr bwMode="auto">
          <a:xfrm>
            <a:off x="9326596" y="3512365"/>
            <a:ext cx="919322" cy="3224959"/>
            <a:chOff x="5839" y="2251"/>
            <a:chExt cx="579" cy="2031"/>
          </a:xfrm>
        </p:grpSpPr>
        <p:sp>
          <p:nvSpPr>
            <p:cNvPr id="10253" name="Rectangle 17"/>
            <p:cNvSpPr>
              <a:spLocks noChangeArrowheads="1"/>
            </p:cNvSpPr>
            <p:nvPr userDrawn="1"/>
          </p:nvSpPr>
          <p:spPr bwMode="auto">
            <a:xfrm>
              <a:off x="5839" y="3146"/>
              <a:ext cx="579" cy="233"/>
            </a:xfrm>
            <a:prstGeom prst="rect">
              <a:avLst/>
            </a:prstGeom>
            <a:solidFill>
              <a:schemeClr val="bg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1425" tIns="45712" rIns="91425" bIns="45712" anchor="ctr">
              <a:spAutoFit/>
            </a:bodyPr>
            <a:lstStyle/>
            <a:p>
              <a:endParaRPr lang="zh-CN" altLang="en-US" sz="1800" b="0" dirty="0">
                <a:solidFill>
                  <a:srgbClr val="000000"/>
                </a:solidFill>
                <a:latin typeface="Calibri" pitchFamily="34" charset="0"/>
                <a:ea typeface="宋体" pitchFamily="2" charset="-122"/>
              </a:endParaRPr>
            </a:p>
          </p:txBody>
        </p:sp>
        <p:grpSp>
          <p:nvGrpSpPr>
            <p:cNvPr id="3" name="Group 18"/>
            <p:cNvGrpSpPr>
              <a:grpSpLocks/>
            </p:cNvGrpSpPr>
            <p:nvPr userDrawn="1"/>
          </p:nvGrpSpPr>
          <p:grpSpPr bwMode="auto">
            <a:xfrm>
              <a:off x="5893" y="2387"/>
              <a:ext cx="466" cy="115"/>
              <a:chOff x="5893" y="2387"/>
              <a:chExt cx="466" cy="115"/>
            </a:xfrm>
          </p:grpSpPr>
          <p:sp>
            <p:nvSpPr>
              <p:cNvPr id="10315" name="Rectangle 19"/>
              <p:cNvSpPr>
                <a:spLocks noChangeArrowheads="1"/>
              </p:cNvSpPr>
              <p:nvPr userDrawn="1"/>
            </p:nvSpPr>
            <p:spPr bwMode="auto">
              <a:xfrm flipV="1">
                <a:off x="6010" y="2387"/>
                <a:ext cx="116"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6" name="Rectangle 20"/>
              <p:cNvSpPr>
                <a:spLocks noChangeArrowheads="1"/>
              </p:cNvSpPr>
              <p:nvPr userDrawn="1"/>
            </p:nvSpPr>
            <p:spPr bwMode="auto">
              <a:xfrm flipV="1">
                <a:off x="6126" y="2387"/>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7" name="Rectangle 21"/>
              <p:cNvSpPr>
                <a:spLocks noChangeArrowheads="1"/>
              </p:cNvSpPr>
              <p:nvPr userDrawn="1"/>
            </p:nvSpPr>
            <p:spPr bwMode="auto">
              <a:xfrm flipV="1">
                <a:off x="6242" y="2387"/>
                <a:ext cx="117" cy="115"/>
              </a:xfrm>
              <a:prstGeom prst="rect">
                <a:avLst/>
              </a:prstGeom>
              <a:solidFill>
                <a:srgbClr val="99660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8" name="Rectangle 22"/>
              <p:cNvSpPr>
                <a:spLocks noChangeArrowheads="1"/>
              </p:cNvSpPr>
              <p:nvPr userDrawn="1"/>
            </p:nvSpPr>
            <p:spPr bwMode="auto">
              <a:xfrm flipV="1">
                <a:off x="5893" y="2387"/>
                <a:ext cx="117"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4" name="Group 23"/>
            <p:cNvGrpSpPr>
              <a:grpSpLocks/>
            </p:cNvGrpSpPr>
            <p:nvPr userDrawn="1"/>
          </p:nvGrpSpPr>
          <p:grpSpPr bwMode="auto">
            <a:xfrm>
              <a:off x="5893" y="2523"/>
              <a:ext cx="466" cy="115"/>
              <a:chOff x="5893" y="2523"/>
              <a:chExt cx="466" cy="115"/>
            </a:xfrm>
          </p:grpSpPr>
          <p:sp>
            <p:nvSpPr>
              <p:cNvPr id="10311" name="Rectangle 24"/>
              <p:cNvSpPr>
                <a:spLocks noChangeArrowheads="1"/>
              </p:cNvSpPr>
              <p:nvPr userDrawn="1"/>
            </p:nvSpPr>
            <p:spPr bwMode="auto">
              <a:xfrm flipV="1">
                <a:off x="6010" y="2523"/>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2" name="Rectangle 25"/>
              <p:cNvSpPr>
                <a:spLocks noChangeArrowheads="1"/>
              </p:cNvSpPr>
              <p:nvPr userDrawn="1"/>
            </p:nvSpPr>
            <p:spPr bwMode="auto">
              <a:xfrm flipV="1">
                <a:off x="6126" y="2523"/>
                <a:ext cx="116"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3" name="Rectangle 26"/>
              <p:cNvSpPr>
                <a:spLocks noChangeArrowheads="1"/>
              </p:cNvSpPr>
              <p:nvPr userDrawn="1"/>
            </p:nvSpPr>
            <p:spPr bwMode="auto">
              <a:xfrm flipV="1">
                <a:off x="6242" y="2523"/>
                <a:ext cx="117"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4" name="Rectangle 27"/>
              <p:cNvSpPr>
                <a:spLocks noChangeArrowheads="1"/>
              </p:cNvSpPr>
              <p:nvPr userDrawn="1"/>
            </p:nvSpPr>
            <p:spPr bwMode="auto">
              <a:xfrm flipV="1">
                <a:off x="5893" y="2523"/>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5" name="Group 28"/>
            <p:cNvGrpSpPr>
              <a:grpSpLocks/>
            </p:cNvGrpSpPr>
            <p:nvPr userDrawn="1"/>
          </p:nvGrpSpPr>
          <p:grpSpPr bwMode="auto">
            <a:xfrm>
              <a:off x="5893" y="2659"/>
              <a:ext cx="466" cy="115"/>
              <a:chOff x="5893" y="2659"/>
              <a:chExt cx="466" cy="115"/>
            </a:xfrm>
          </p:grpSpPr>
          <p:sp>
            <p:nvSpPr>
              <p:cNvPr id="10307" name="Rectangle 29"/>
              <p:cNvSpPr>
                <a:spLocks noChangeArrowheads="1"/>
              </p:cNvSpPr>
              <p:nvPr userDrawn="1"/>
            </p:nvSpPr>
            <p:spPr bwMode="auto">
              <a:xfrm flipV="1">
                <a:off x="6010" y="2659"/>
                <a:ext cx="116"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8" name="Rectangle 30"/>
              <p:cNvSpPr>
                <a:spLocks noChangeArrowheads="1"/>
              </p:cNvSpPr>
              <p:nvPr userDrawn="1"/>
            </p:nvSpPr>
            <p:spPr bwMode="auto">
              <a:xfrm flipV="1">
                <a:off x="6126" y="2659"/>
                <a:ext cx="116" cy="115"/>
              </a:xfrm>
              <a:prstGeom prst="rect">
                <a:avLst/>
              </a:prstGeom>
              <a:solidFill>
                <a:srgbClr val="0099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9" name="Rectangle 31"/>
              <p:cNvSpPr>
                <a:spLocks noChangeArrowheads="1"/>
              </p:cNvSpPr>
              <p:nvPr userDrawn="1"/>
            </p:nvSpPr>
            <p:spPr bwMode="auto">
              <a:xfrm flipV="1">
                <a:off x="6242" y="2659"/>
                <a:ext cx="117"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0" name="Rectangle 32"/>
              <p:cNvSpPr>
                <a:spLocks noChangeArrowheads="1"/>
              </p:cNvSpPr>
              <p:nvPr userDrawn="1"/>
            </p:nvSpPr>
            <p:spPr bwMode="auto">
              <a:xfrm flipV="1">
                <a:off x="5893" y="2659"/>
                <a:ext cx="117"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6" name="Group 33"/>
            <p:cNvGrpSpPr>
              <a:grpSpLocks/>
            </p:cNvGrpSpPr>
            <p:nvPr userDrawn="1"/>
          </p:nvGrpSpPr>
          <p:grpSpPr bwMode="auto">
            <a:xfrm>
              <a:off x="5893" y="2251"/>
              <a:ext cx="466" cy="119"/>
              <a:chOff x="5893" y="2251"/>
              <a:chExt cx="466" cy="119"/>
            </a:xfrm>
          </p:grpSpPr>
          <p:sp>
            <p:nvSpPr>
              <p:cNvPr id="10303" name="Rectangle 34"/>
              <p:cNvSpPr>
                <a:spLocks noChangeArrowheads="1"/>
              </p:cNvSpPr>
              <p:nvPr userDrawn="1"/>
            </p:nvSpPr>
            <p:spPr bwMode="auto">
              <a:xfrm flipV="1">
                <a:off x="6126" y="2251"/>
                <a:ext cx="116" cy="119"/>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4" name="Rectangle 35"/>
              <p:cNvSpPr>
                <a:spLocks noChangeArrowheads="1"/>
              </p:cNvSpPr>
              <p:nvPr userDrawn="1"/>
            </p:nvSpPr>
            <p:spPr bwMode="auto">
              <a:xfrm flipV="1">
                <a:off x="6242" y="2251"/>
                <a:ext cx="117" cy="119"/>
              </a:xfrm>
              <a:prstGeom prst="rect">
                <a:avLst/>
              </a:prstGeom>
              <a:solidFill>
                <a:srgbClr val="CC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5" name="Rectangle 36"/>
              <p:cNvSpPr>
                <a:spLocks noChangeArrowheads="1"/>
              </p:cNvSpPr>
              <p:nvPr userDrawn="1"/>
            </p:nvSpPr>
            <p:spPr bwMode="auto">
              <a:xfrm flipV="1">
                <a:off x="5893" y="2251"/>
                <a:ext cx="117" cy="119"/>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6" name="Rectangle 37"/>
              <p:cNvSpPr>
                <a:spLocks noChangeArrowheads="1"/>
              </p:cNvSpPr>
              <p:nvPr userDrawn="1"/>
            </p:nvSpPr>
            <p:spPr bwMode="auto">
              <a:xfrm flipV="1">
                <a:off x="6010" y="2251"/>
                <a:ext cx="116" cy="119"/>
              </a:xfrm>
              <a:prstGeom prst="rect">
                <a:avLst/>
              </a:prstGeom>
              <a:solidFill>
                <a:srgbClr val="66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7" name="Group 38"/>
            <p:cNvGrpSpPr>
              <a:grpSpLocks/>
            </p:cNvGrpSpPr>
            <p:nvPr userDrawn="1"/>
          </p:nvGrpSpPr>
          <p:grpSpPr bwMode="auto">
            <a:xfrm>
              <a:off x="5893" y="2886"/>
              <a:ext cx="466" cy="115"/>
              <a:chOff x="5893" y="2886"/>
              <a:chExt cx="466" cy="115"/>
            </a:xfrm>
          </p:grpSpPr>
          <p:sp>
            <p:nvSpPr>
              <p:cNvPr id="10299" name="Rectangle 39"/>
              <p:cNvSpPr>
                <a:spLocks noChangeArrowheads="1"/>
              </p:cNvSpPr>
              <p:nvPr userDrawn="1"/>
            </p:nvSpPr>
            <p:spPr bwMode="auto">
              <a:xfrm flipV="1">
                <a:off x="6010" y="2886"/>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0" name="Rectangle 40"/>
              <p:cNvSpPr>
                <a:spLocks noChangeArrowheads="1"/>
              </p:cNvSpPr>
              <p:nvPr userDrawn="1"/>
            </p:nvSpPr>
            <p:spPr bwMode="auto">
              <a:xfrm flipV="1">
                <a:off x="6126" y="2886"/>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1" name="Rectangle 41"/>
              <p:cNvSpPr>
                <a:spLocks noChangeArrowheads="1"/>
              </p:cNvSpPr>
              <p:nvPr userDrawn="1"/>
            </p:nvSpPr>
            <p:spPr bwMode="auto">
              <a:xfrm flipV="1">
                <a:off x="6242" y="2886"/>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2" name="Rectangle 42"/>
              <p:cNvSpPr>
                <a:spLocks noChangeArrowheads="1"/>
              </p:cNvSpPr>
              <p:nvPr userDrawn="1"/>
            </p:nvSpPr>
            <p:spPr bwMode="auto">
              <a:xfrm flipV="1">
                <a:off x="5893" y="2886"/>
                <a:ext cx="117" cy="115"/>
              </a:xfrm>
              <a:prstGeom prst="rect">
                <a:avLst/>
              </a:prstGeom>
              <a:solidFill>
                <a:schemeClr val="tx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8" name="Group 43"/>
            <p:cNvGrpSpPr>
              <a:grpSpLocks/>
            </p:cNvGrpSpPr>
            <p:nvPr userDrawn="1"/>
          </p:nvGrpSpPr>
          <p:grpSpPr bwMode="auto">
            <a:xfrm>
              <a:off x="5893" y="3022"/>
              <a:ext cx="466" cy="115"/>
              <a:chOff x="5893" y="3022"/>
              <a:chExt cx="466" cy="115"/>
            </a:xfrm>
          </p:grpSpPr>
          <p:sp>
            <p:nvSpPr>
              <p:cNvPr id="10295" name="Rectangle 44"/>
              <p:cNvSpPr>
                <a:spLocks noChangeArrowheads="1"/>
              </p:cNvSpPr>
              <p:nvPr userDrawn="1"/>
            </p:nvSpPr>
            <p:spPr bwMode="auto">
              <a:xfrm flipV="1">
                <a:off x="6010" y="3022"/>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6" name="Rectangle 45"/>
              <p:cNvSpPr>
                <a:spLocks noChangeArrowheads="1"/>
              </p:cNvSpPr>
              <p:nvPr userDrawn="1"/>
            </p:nvSpPr>
            <p:spPr bwMode="auto">
              <a:xfrm flipV="1">
                <a:off x="6126" y="3022"/>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7" name="Rectangle 46"/>
              <p:cNvSpPr>
                <a:spLocks noChangeArrowheads="1"/>
              </p:cNvSpPr>
              <p:nvPr userDrawn="1"/>
            </p:nvSpPr>
            <p:spPr bwMode="auto">
              <a:xfrm flipV="1">
                <a:off x="6242" y="3022"/>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8" name="Rectangle 47"/>
              <p:cNvSpPr>
                <a:spLocks noChangeArrowheads="1"/>
              </p:cNvSpPr>
              <p:nvPr userDrawn="1"/>
            </p:nvSpPr>
            <p:spPr bwMode="auto">
              <a:xfrm flipV="1">
                <a:off x="5893" y="3022"/>
                <a:ext cx="117" cy="115"/>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9" name="Group 48"/>
            <p:cNvGrpSpPr>
              <a:grpSpLocks/>
            </p:cNvGrpSpPr>
            <p:nvPr userDrawn="1"/>
          </p:nvGrpSpPr>
          <p:grpSpPr bwMode="auto">
            <a:xfrm>
              <a:off x="5893" y="3158"/>
              <a:ext cx="466" cy="115"/>
              <a:chOff x="5893" y="3158"/>
              <a:chExt cx="466" cy="115"/>
            </a:xfrm>
          </p:grpSpPr>
          <p:sp>
            <p:nvSpPr>
              <p:cNvPr id="10291" name="Rectangle 49"/>
              <p:cNvSpPr>
                <a:spLocks noChangeArrowheads="1"/>
              </p:cNvSpPr>
              <p:nvPr userDrawn="1"/>
            </p:nvSpPr>
            <p:spPr bwMode="auto">
              <a:xfrm flipV="1">
                <a:off x="6010" y="3158"/>
                <a:ext cx="116"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2" name="Rectangle 50"/>
              <p:cNvSpPr>
                <a:spLocks noChangeArrowheads="1"/>
              </p:cNvSpPr>
              <p:nvPr userDrawn="1"/>
            </p:nvSpPr>
            <p:spPr bwMode="auto">
              <a:xfrm flipV="1">
                <a:off x="6126" y="3158"/>
                <a:ext cx="116"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3" name="Rectangle 51"/>
              <p:cNvSpPr>
                <a:spLocks noChangeArrowheads="1"/>
              </p:cNvSpPr>
              <p:nvPr userDrawn="1"/>
            </p:nvSpPr>
            <p:spPr bwMode="auto">
              <a:xfrm flipV="1">
                <a:off x="6242" y="3158"/>
                <a:ext cx="117"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4" name="Rectangle 52"/>
              <p:cNvSpPr>
                <a:spLocks noChangeArrowheads="1"/>
              </p:cNvSpPr>
              <p:nvPr userDrawn="1"/>
            </p:nvSpPr>
            <p:spPr bwMode="auto">
              <a:xfrm flipV="1">
                <a:off x="5893" y="3158"/>
                <a:ext cx="117" cy="115"/>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0" name="Group 53"/>
            <p:cNvGrpSpPr>
              <a:grpSpLocks/>
            </p:cNvGrpSpPr>
            <p:nvPr userDrawn="1"/>
          </p:nvGrpSpPr>
          <p:grpSpPr bwMode="auto">
            <a:xfrm>
              <a:off x="5893" y="3385"/>
              <a:ext cx="466" cy="115"/>
              <a:chOff x="5893" y="3385"/>
              <a:chExt cx="466" cy="115"/>
            </a:xfrm>
          </p:grpSpPr>
          <p:sp>
            <p:nvSpPr>
              <p:cNvPr id="10287" name="Rectangle 54"/>
              <p:cNvSpPr>
                <a:spLocks noChangeArrowheads="1"/>
              </p:cNvSpPr>
              <p:nvPr userDrawn="1"/>
            </p:nvSpPr>
            <p:spPr bwMode="auto">
              <a:xfrm flipV="1">
                <a:off x="6010" y="3385"/>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8" name="Rectangle 55"/>
              <p:cNvSpPr>
                <a:spLocks noChangeArrowheads="1"/>
              </p:cNvSpPr>
              <p:nvPr userDrawn="1"/>
            </p:nvSpPr>
            <p:spPr bwMode="auto">
              <a:xfrm flipV="1">
                <a:off x="6126" y="3385"/>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9" name="Rectangle 56"/>
              <p:cNvSpPr>
                <a:spLocks noChangeArrowheads="1"/>
              </p:cNvSpPr>
              <p:nvPr userDrawn="1"/>
            </p:nvSpPr>
            <p:spPr bwMode="auto">
              <a:xfrm flipV="1">
                <a:off x="6242" y="3385"/>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0" name="Rectangle 57"/>
              <p:cNvSpPr>
                <a:spLocks noChangeArrowheads="1"/>
              </p:cNvSpPr>
              <p:nvPr userDrawn="1"/>
            </p:nvSpPr>
            <p:spPr bwMode="auto">
              <a:xfrm flipV="1">
                <a:off x="5893" y="3385"/>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1" name="Group 58"/>
            <p:cNvGrpSpPr>
              <a:grpSpLocks/>
            </p:cNvGrpSpPr>
            <p:nvPr userDrawn="1"/>
          </p:nvGrpSpPr>
          <p:grpSpPr bwMode="auto">
            <a:xfrm>
              <a:off x="5893" y="3521"/>
              <a:ext cx="466" cy="115"/>
              <a:chOff x="5893" y="3521"/>
              <a:chExt cx="466" cy="115"/>
            </a:xfrm>
          </p:grpSpPr>
          <p:sp>
            <p:nvSpPr>
              <p:cNvPr id="10283" name="Rectangle 59"/>
              <p:cNvSpPr>
                <a:spLocks noChangeArrowheads="1"/>
              </p:cNvSpPr>
              <p:nvPr userDrawn="1"/>
            </p:nvSpPr>
            <p:spPr bwMode="auto">
              <a:xfrm flipV="1">
                <a:off x="6010" y="3521"/>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4" name="Rectangle 60"/>
              <p:cNvSpPr>
                <a:spLocks noChangeArrowheads="1"/>
              </p:cNvSpPr>
              <p:nvPr userDrawn="1"/>
            </p:nvSpPr>
            <p:spPr bwMode="auto">
              <a:xfrm flipV="1">
                <a:off x="6126" y="3521"/>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5" name="Rectangle 61"/>
              <p:cNvSpPr>
                <a:spLocks noChangeArrowheads="1"/>
              </p:cNvSpPr>
              <p:nvPr userDrawn="1"/>
            </p:nvSpPr>
            <p:spPr bwMode="auto">
              <a:xfrm flipV="1">
                <a:off x="6242" y="3521"/>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6" name="Rectangle 62"/>
              <p:cNvSpPr>
                <a:spLocks noChangeArrowheads="1"/>
              </p:cNvSpPr>
              <p:nvPr userDrawn="1"/>
            </p:nvSpPr>
            <p:spPr bwMode="auto">
              <a:xfrm flipV="1">
                <a:off x="5893" y="3521"/>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2" name="Group 63"/>
            <p:cNvGrpSpPr>
              <a:grpSpLocks/>
            </p:cNvGrpSpPr>
            <p:nvPr userDrawn="1"/>
          </p:nvGrpSpPr>
          <p:grpSpPr bwMode="auto">
            <a:xfrm>
              <a:off x="5893" y="3657"/>
              <a:ext cx="466" cy="115"/>
              <a:chOff x="5893" y="3657"/>
              <a:chExt cx="466" cy="115"/>
            </a:xfrm>
          </p:grpSpPr>
          <p:sp>
            <p:nvSpPr>
              <p:cNvPr id="10279" name="Rectangle 64"/>
              <p:cNvSpPr>
                <a:spLocks noChangeArrowheads="1"/>
              </p:cNvSpPr>
              <p:nvPr userDrawn="1"/>
            </p:nvSpPr>
            <p:spPr bwMode="auto">
              <a:xfrm flipV="1">
                <a:off x="6010" y="3657"/>
                <a:ext cx="116"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0" name="Rectangle 65"/>
              <p:cNvSpPr>
                <a:spLocks noChangeArrowheads="1"/>
              </p:cNvSpPr>
              <p:nvPr userDrawn="1"/>
            </p:nvSpPr>
            <p:spPr bwMode="auto">
              <a:xfrm flipV="1">
                <a:off x="6126" y="3657"/>
                <a:ext cx="116"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1" name="Rectangle 66"/>
              <p:cNvSpPr>
                <a:spLocks noChangeArrowheads="1"/>
              </p:cNvSpPr>
              <p:nvPr userDrawn="1"/>
            </p:nvSpPr>
            <p:spPr bwMode="auto">
              <a:xfrm flipV="1">
                <a:off x="6242" y="3657"/>
                <a:ext cx="117"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2" name="Rectangle 67"/>
              <p:cNvSpPr>
                <a:spLocks noChangeArrowheads="1"/>
              </p:cNvSpPr>
              <p:nvPr userDrawn="1"/>
            </p:nvSpPr>
            <p:spPr bwMode="auto">
              <a:xfrm flipV="1">
                <a:off x="5893" y="3657"/>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3" name="Group 68"/>
            <p:cNvGrpSpPr>
              <a:grpSpLocks/>
            </p:cNvGrpSpPr>
            <p:nvPr userDrawn="1"/>
          </p:nvGrpSpPr>
          <p:grpSpPr bwMode="auto">
            <a:xfrm>
              <a:off x="5893" y="3884"/>
              <a:ext cx="466" cy="115"/>
              <a:chOff x="5893" y="3884"/>
              <a:chExt cx="466" cy="115"/>
            </a:xfrm>
          </p:grpSpPr>
          <p:sp>
            <p:nvSpPr>
              <p:cNvPr id="10275" name="Rectangle 69"/>
              <p:cNvSpPr>
                <a:spLocks noChangeArrowheads="1"/>
              </p:cNvSpPr>
              <p:nvPr userDrawn="1"/>
            </p:nvSpPr>
            <p:spPr bwMode="auto">
              <a:xfrm flipV="1">
                <a:off x="6010" y="3884"/>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6" name="Rectangle 70"/>
              <p:cNvSpPr>
                <a:spLocks noChangeArrowheads="1"/>
              </p:cNvSpPr>
              <p:nvPr userDrawn="1"/>
            </p:nvSpPr>
            <p:spPr bwMode="auto">
              <a:xfrm flipV="1">
                <a:off x="6126" y="3884"/>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7" name="Rectangle 71"/>
              <p:cNvSpPr>
                <a:spLocks noChangeArrowheads="1"/>
              </p:cNvSpPr>
              <p:nvPr userDrawn="1"/>
            </p:nvSpPr>
            <p:spPr bwMode="auto">
              <a:xfrm flipV="1">
                <a:off x="6242" y="3884"/>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8" name="Rectangle 72"/>
              <p:cNvSpPr>
                <a:spLocks noChangeArrowheads="1"/>
              </p:cNvSpPr>
              <p:nvPr userDrawn="1"/>
            </p:nvSpPr>
            <p:spPr bwMode="auto">
              <a:xfrm flipV="1">
                <a:off x="5893" y="3884"/>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4" name="Group 73"/>
            <p:cNvGrpSpPr>
              <a:grpSpLocks/>
            </p:cNvGrpSpPr>
            <p:nvPr userDrawn="1"/>
          </p:nvGrpSpPr>
          <p:grpSpPr bwMode="auto">
            <a:xfrm>
              <a:off x="5893" y="4026"/>
              <a:ext cx="466" cy="115"/>
              <a:chOff x="5893" y="4026"/>
              <a:chExt cx="466" cy="115"/>
            </a:xfrm>
          </p:grpSpPr>
          <p:sp>
            <p:nvSpPr>
              <p:cNvPr id="10271" name="Rectangle 74"/>
              <p:cNvSpPr>
                <a:spLocks noChangeArrowheads="1"/>
              </p:cNvSpPr>
              <p:nvPr userDrawn="1"/>
            </p:nvSpPr>
            <p:spPr bwMode="auto">
              <a:xfrm flipV="1">
                <a:off x="6010" y="4026"/>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2" name="Rectangle 75"/>
              <p:cNvSpPr>
                <a:spLocks noChangeArrowheads="1"/>
              </p:cNvSpPr>
              <p:nvPr userDrawn="1"/>
            </p:nvSpPr>
            <p:spPr bwMode="auto">
              <a:xfrm flipV="1">
                <a:off x="6126" y="4026"/>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3" name="Rectangle 76"/>
              <p:cNvSpPr>
                <a:spLocks noChangeArrowheads="1"/>
              </p:cNvSpPr>
              <p:nvPr userDrawn="1"/>
            </p:nvSpPr>
            <p:spPr bwMode="auto">
              <a:xfrm flipV="1">
                <a:off x="6242" y="4026"/>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4" name="Rectangle 77"/>
              <p:cNvSpPr>
                <a:spLocks noChangeArrowheads="1"/>
              </p:cNvSpPr>
              <p:nvPr userDrawn="1"/>
            </p:nvSpPr>
            <p:spPr bwMode="auto">
              <a:xfrm flipV="1">
                <a:off x="5893" y="4026"/>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5" name="Group 78"/>
            <p:cNvGrpSpPr>
              <a:grpSpLocks/>
            </p:cNvGrpSpPr>
            <p:nvPr userDrawn="1"/>
          </p:nvGrpSpPr>
          <p:grpSpPr bwMode="auto">
            <a:xfrm>
              <a:off x="5893" y="4167"/>
              <a:ext cx="466" cy="115"/>
              <a:chOff x="5893" y="4167"/>
              <a:chExt cx="466" cy="115"/>
            </a:xfrm>
          </p:grpSpPr>
          <p:sp>
            <p:nvSpPr>
              <p:cNvPr id="10267" name="Rectangle 79"/>
              <p:cNvSpPr>
                <a:spLocks noChangeArrowheads="1"/>
              </p:cNvSpPr>
              <p:nvPr userDrawn="1"/>
            </p:nvSpPr>
            <p:spPr bwMode="auto">
              <a:xfrm flipV="1">
                <a:off x="6010" y="4167"/>
                <a:ext cx="116" cy="115"/>
              </a:xfrm>
              <a:prstGeom prst="rect">
                <a:avLst/>
              </a:prstGeom>
              <a:solidFill>
                <a:schemeClr va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68" name="Rectangle 80"/>
              <p:cNvSpPr>
                <a:spLocks noChangeArrowheads="1"/>
              </p:cNvSpPr>
              <p:nvPr userDrawn="1"/>
            </p:nvSpPr>
            <p:spPr bwMode="auto">
              <a:xfrm flipV="1">
                <a:off x="6126" y="4167"/>
                <a:ext cx="116" cy="115"/>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69" name="Rectangle 81"/>
              <p:cNvSpPr>
                <a:spLocks noChangeArrowheads="1"/>
              </p:cNvSpPr>
              <p:nvPr userDrawn="1"/>
            </p:nvSpPr>
            <p:spPr bwMode="auto">
              <a:xfrm flipV="1">
                <a:off x="6242" y="4167"/>
                <a:ext cx="117" cy="115"/>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0" name="Rectangle 82"/>
              <p:cNvSpPr>
                <a:spLocks noChangeArrowheads="1"/>
              </p:cNvSpPr>
              <p:nvPr userDrawn="1"/>
            </p:nvSpPr>
            <p:spPr bwMode="auto">
              <a:xfrm flipV="1">
                <a:off x="5893" y="4167"/>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sp>
        <p:nvSpPr>
          <p:cNvPr id="10251" name="Rectangle 83"/>
          <p:cNvSpPr>
            <a:spLocks noChangeArrowheads="1"/>
          </p:cNvSpPr>
          <p:nvPr/>
        </p:nvSpPr>
        <p:spPr bwMode="auto">
          <a:xfrm>
            <a:off x="9253559" y="1341750"/>
            <a:ext cx="1192421" cy="1739792"/>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0094" tIns="40047" rIns="80094" bIns="40047">
            <a:spAutoFit/>
          </a:bodyPr>
          <a:lstStyle/>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配色参考方案：</a:t>
            </a:r>
          </a:p>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建议同一页面内不超过四种颜色，以下是</a:t>
            </a:r>
            <a:r>
              <a:rPr lang="en-US" altLang="zh-CN" sz="1100" b="0" dirty="0">
                <a:solidFill>
                  <a:srgbClr val="FFFFFF"/>
                </a:solidFill>
                <a:latin typeface="Calibri" pitchFamily="34" charset="0"/>
                <a:ea typeface="宋体" pitchFamily="2" charset="-122"/>
              </a:rPr>
              <a:t>13</a:t>
            </a:r>
            <a:r>
              <a:rPr lang="zh-CN" altLang="en-US" sz="1100" b="0" dirty="0">
                <a:solidFill>
                  <a:srgbClr val="FFFFFF"/>
                </a:solidFill>
                <a:latin typeface="Calibri" pitchFamily="34" charset="0"/>
                <a:ea typeface="宋体" pitchFamily="2" charset="-122"/>
              </a:rPr>
              <a:t>组配色方案，同一页面内只选择一组使用。（仅供参考）</a:t>
            </a:r>
          </a:p>
        </p:txBody>
      </p:sp>
      <p:sp>
        <p:nvSpPr>
          <p:cNvPr id="10252" name="Rectangle 84"/>
          <p:cNvSpPr>
            <a:spLocks noChangeArrowheads="1"/>
          </p:cNvSpPr>
          <p:nvPr/>
        </p:nvSpPr>
        <p:spPr bwMode="auto">
          <a:xfrm>
            <a:off x="9253562" y="7940"/>
            <a:ext cx="1120969" cy="690274"/>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0094" tIns="40047" rIns="80094" bIns="40047">
            <a:spAutoFit/>
          </a:bodyPr>
          <a:lstStyle/>
          <a:p>
            <a:pPr>
              <a:lnSpc>
                <a:spcPct val="120000"/>
              </a:lnSpc>
              <a:buClr>
                <a:srgbClr val="777777"/>
              </a:buClr>
              <a:buSzPct val="60000"/>
              <a:buFont typeface="Wingdings" pitchFamily="2" charset="2"/>
              <a:buNone/>
            </a:pPr>
            <a:r>
              <a:rPr lang="zh-CN" altLang="en-US" sz="1100" b="0" dirty="0">
                <a:solidFill>
                  <a:srgbClr val="FFFFFF"/>
                </a:solidFill>
                <a:latin typeface="Calibri" pitchFamily="34" charset="0"/>
                <a:ea typeface="宋体" pitchFamily="2" charset="-122"/>
              </a:rPr>
              <a:t>客户或者合作伙伴的标志放在右上角</a:t>
            </a:r>
            <a:r>
              <a:rPr lang="en-US" altLang="zh-CN" sz="1100" b="0" dirty="0">
                <a:solidFill>
                  <a:srgbClr val="FFFFFF"/>
                </a:solidFill>
                <a:latin typeface="Calibri" pitchFamily="34" charset="0"/>
                <a:ea typeface="宋体" pitchFamily="2" charset="-122"/>
              </a:rPr>
              <a:t>.</a:t>
            </a:r>
            <a:endParaRPr lang="zh-CN" altLang="en-US" sz="1100" b="0" dirty="0">
              <a:solidFill>
                <a:srgbClr val="FFFFFF"/>
              </a:solidFill>
              <a:latin typeface="Calibri" pitchFamily="34" charset="0"/>
              <a:ea typeface="宋体" pitchFamily="2" charset="-122"/>
            </a:endParaRPr>
          </a:p>
        </p:txBody>
      </p:sp>
      <p:sp>
        <p:nvSpPr>
          <p:cNvPr id="79" name="Rectangle 21"/>
          <p:cNvSpPr>
            <a:spLocks noChangeArrowheads="1"/>
          </p:cNvSpPr>
          <p:nvPr/>
        </p:nvSpPr>
        <p:spPr bwMode="auto">
          <a:xfrm>
            <a:off x="3786375" y="6467435"/>
            <a:ext cx="1527426" cy="184666"/>
          </a:xfrm>
          <a:prstGeom prst="rect">
            <a:avLst/>
          </a:prstGeom>
          <a:noFill/>
          <a:ln w="9525" algn="ctr">
            <a:noFill/>
            <a:miter lim="800000"/>
            <a:headEnd/>
            <a:tailEnd/>
          </a:ln>
          <a:effectLst/>
        </p:spPr>
        <p:txBody>
          <a:bodyPr wrap="none" lIns="80052" tIns="0" rIns="80052" bIns="0">
            <a:spAutoFit/>
          </a:bodyPr>
          <a:lstStyle/>
          <a:p>
            <a:pPr defTabSz="801380" eaLnBrk="0" hangingPunct="0">
              <a:defRPr/>
            </a:pPr>
            <a:r>
              <a:rPr lang="en-US" altLang="zh-CN" sz="1200" b="0" dirty="0" smtClean="0">
                <a:solidFill>
                  <a:srgbClr val="000000"/>
                </a:solidFill>
                <a:latin typeface="FrutigerNext LT Medium"/>
                <a:ea typeface="华文细黑"/>
              </a:rPr>
              <a:t>Huawei Confidential</a:t>
            </a:r>
            <a:endParaRPr lang="en-US" altLang="zh-CN" sz="1200" b="0" dirty="0">
              <a:solidFill>
                <a:srgbClr val="000000"/>
              </a:solidFill>
              <a:latin typeface="FrutigerNext LT Medium"/>
              <a:ea typeface="华文细黑"/>
            </a:endParaRPr>
          </a:p>
        </p:txBody>
      </p:sp>
      <p:sp>
        <p:nvSpPr>
          <p:cNvPr id="81" name="Rectangle 5"/>
          <p:cNvSpPr>
            <a:spLocks noChangeArrowheads="1"/>
          </p:cNvSpPr>
          <p:nvPr/>
        </p:nvSpPr>
        <p:spPr bwMode="auto">
          <a:xfrm>
            <a:off x="6362219" y="6491205"/>
            <a:ext cx="1803712" cy="368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pPr eaLnBrk="0" hangingPunct="0">
              <a:lnSpc>
                <a:spcPct val="85000"/>
              </a:lnSpc>
            </a:pPr>
            <a:r>
              <a:rPr lang="de-DE" altLang="zh-CN" sz="1200" b="0" dirty="0" smtClean="0">
                <a:solidFill>
                  <a:srgbClr val="000000"/>
                </a:solidFill>
                <a:latin typeface="FrutigerNext LT Bold" pitchFamily="34" charset="0"/>
                <a:ea typeface="MS PGothic" pitchFamily="34" charset="-128"/>
              </a:rPr>
              <a:t> </a:t>
            </a:r>
            <a:fld id="{A4C34F22-587E-473D-9099-376F4F013A30}" type="slidenum">
              <a:rPr lang="de-DE" altLang="zh-CN" sz="1200" b="0">
                <a:solidFill>
                  <a:srgbClr val="000000"/>
                </a:solidFill>
                <a:latin typeface="FrutigerNext LT Bold" pitchFamily="34" charset="0"/>
                <a:ea typeface="MS PGothic" pitchFamily="34" charset="-128"/>
              </a:rPr>
              <a:pPr eaLnBrk="0" hangingPunct="0">
                <a:lnSpc>
                  <a:spcPct val="85000"/>
                </a:lnSpc>
              </a:pPr>
              <a:t>‹#›</a:t>
            </a:fld>
            <a:endParaRPr lang="en-GB" altLang="zh-CN" sz="1200" b="0" dirty="0">
              <a:solidFill>
                <a:srgbClr val="000000"/>
              </a:solidFill>
              <a:latin typeface="FrutigerNext LT Bold" pitchFamily="34" charset="0"/>
              <a:ea typeface="MS PGothic" pitchFamily="34" charset="-128"/>
            </a:endParaRPr>
          </a:p>
        </p:txBody>
      </p:sp>
      <p:pic>
        <p:nvPicPr>
          <p:cNvPr id="80" name="Picture 1" descr="D:\1－业务部门\1－架构与设计管理部\4－会议类\20140724架设部全员沟通大会\照片收集\logo透明.png"/>
          <p:cNvPicPr>
            <a:picLocks noChangeAspect="1" noChangeArrowheads="1"/>
          </p:cNvPicPr>
          <p:nvPr userDrawn="1"/>
        </p:nvPicPr>
        <p:blipFill>
          <a:blip r:embed="rId7" cstate="print"/>
          <a:srcRect/>
          <a:stretch>
            <a:fillRect/>
          </a:stretch>
        </p:blipFill>
        <p:spPr bwMode="auto">
          <a:xfrm>
            <a:off x="8457854" y="18444"/>
            <a:ext cx="647510" cy="890486"/>
          </a:xfrm>
          <a:prstGeom prst="rect">
            <a:avLst/>
          </a:prstGeom>
          <a:noFill/>
        </p:spPr>
      </p:pic>
    </p:spTree>
  </p:cSld>
  <p:clrMap bg1="lt1" tx1="dk1" bg2="lt2" tx2="dk2" accent1="accent1" accent2="accent2" accent3="accent3" accent4="accent4" accent5="accent5" accent6="accent6" hlink="hlink" folHlink="folHlink"/>
  <p:sldLayoutIdLst>
    <p:sldLayoutId id="2147484220" r:id="rId1"/>
    <p:sldLayoutId id="2147484221" r:id="rId2"/>
    <p:sldLayoutId id="2147484223" r:id="rId3"/>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Arial" pitchFamily="34" charset="0"/>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2pPr>
      <a:lvl3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3pPr>
      <a:lvl4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4pPr>
      <a:lvl5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5pPr>
      <a:lvl6pPr marL="45702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049"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07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098"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768" indent="-342768" algn="l" rtl="0" eaLnBrk="0" fontAlgn="base" hangingPunct="0">
        <a:lnSpc>
          <a:spcPct val="140000"/>
        </a:lnSpc>
        <a:spcBef>
          <a:spcPct val="0"/>
        </a:spcBef>
        <a:spcAft>
          <a:spcPct val="0"/>
        </a:spcAft>
        <a:buClr>
          <a:srgbClr val="777777"/>
        </a:buClr>
        <a:buSzPct val="60000"/>
        <a:buFont typeface="Wingdings" pitchFamily="2" charset="2"/>
        <a:buChar char="l"/>
        <a:defRPr sz="2000">
          <a:solidFill>
            <a:schemeClr val="tx1"/>
          </a:solidFill>
          <a:latin typeface="+mn-lt"/>
          <a:ea typeface="黑体" pitchFamily="49" charset="-122"/>
          <a:cs typeface="+mn-cs"/>
        </a:defRPr>
      </a:lvl1pPr>
      <a:lvl2pPr marL="742663" indent="-285640" algn="l" rtl="0" eaLnBrk="0" fontAlgn="base" hangingPunct="0">
        <a:lnSpc>
          <a:spcPct val="140000"/>
        </a:lnSpc>
        <a:spcBef>
          <a:spcPct val="0"/>
        </a:spcBef>
        <a:spcAft>
          <a:spcPct val="0"/>
        </a:spcAft>
        <a:buSzPct val="50000"/>
        <a:buFont typeface="Wingdings" pitchFamily="2" charset="2"/>
        <a:buChar char="p"/>
        <a:defRPr>
          <a:solidFill>
            <a:schemeClr val="tx1"/>
          </a:solidFill>
          <a:latin typeface="+mn-lt"/>
          <a:ea typeface="+mn-ea"/>
          <a:cs typeface="+mn-cs"/>
        </a:defRPr>
      </a:lvl2pPr>
      <a:lvl3pPr marL="1142561" indent="-228512" algn="l"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mn-lt"/>
          <a:ea typeface="+mn-ea"/>
          <a:cs typeface="+mn-cs"/>
        </a:defRPr>
      </a:lvl3pPr>
      <a:lvl4pPr marL="1599585" indent="-228512"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6608" indent="-228512" algn="l" rtl="0" eaLnBrk="0" fontAlgn="base" hangingPunct="0">
        <a:lnSpc>
          <a:spcPct val="140000"/>
        </a:lnSpc>
        <a:spcBef>
          <a:spcPct val="0"/>
        </a:spcBef>
        <a:spcAft>
          <a:spcPct val="0"/>
        </a:spcAft>
        <a:buFont typeface="Arial" pitchFamily="34" charset="0"/>
        <a:buChar char="~"/>
        <a:defRPr sz="1200">
          <a:solidFill>
            <a:schemeClr val="tx1"/>
          </a:solidFill>
          <a:latin typeface="+mn-lt"/>
          <a:ea typeface="+mn-ea"/>
          <a:cs typeface="+mn-cs"/>
        </a:defRPr>
      </a:lvl5pPr>
      <a:lvl6pPr marL="2513634"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0658"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7683"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4707"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049" rtl="0" eaLnBrk="1" latinLnBrk="0" hangingPunct="1">
        <a:defRPr sz="1800" kern="1200">
          <a:solidFill>
            <a:schemeClr val="tx1"/>
          </a:solidFill>
          <a:latin typeface="+mn-lt"/>
          <a:ea typeface="+mn-ea"/>
          <a:cs typeface="+mn-cs"/>
        </a:defRPr>
      </a:lvl1pPr>
      <a:lvl2pPr marL="457025" algn="l" defTabSz="914049" rtl="0" eaLnBrk="1" latinLnBrk="0" hangingPunct="1">
        <a:defRPr sz="1800" kern="1200">
          <a:solidFill>
            <a:schemeClr val="tx1"/>
          </a:solidFill>
          <a:latin typeface="+mn-lt"/>
          <a:ea typeface="+mn-ea"/>
          <a:cs typeface="+mn-cs"/>
        </a:defRPr>
      </a:lvl2pPr>
      <a:lvl3pPr marL="914049" algn="l" defTabSz="914049" rtl="0" eaLnBrk="1" latinLnBrk="0" hangingPunct="1">
        <a:defRPr sz="1800" kern="1200">
          <a:solidFill>
            <a:schemeClr val="tx1"/>
          </a:solidFill>
          <a:latin typeface="+mn-lt"/>
          <a:ea typeface="+mn-ea"/>
          <a:cs typeface="+mn-cs"/>
        </a:defRPr>
      </a:lvl3pPr>
      <a:lvl4pPr marL="1371073" algn="l" defTabSz="914049" rtl="0" eaLnBrk="1" latinLnBrk="0" hangingPunct="1">
        <a:defRPr sz="1800" kern="1200">
          <a:solidFill>
            <a:schemeClr val="tx1"/>
          </a:solidFill>
          <a:latin typeface="+mn-lt"/>
          <a:ea typeface="+mn-ea"/>
          <a:cs typeface="+mn-cs"/>
        </a:defRPr>
      </a:lvl4pPr>
      <a:lvl5pPr marL="1828098" algn="l" defTabSz="914049" rtl="0" eaLnBrk="1" latinLnBrk="0" hangingPunct="1">
        <a:defRPr sz="1800" kern="1200">
          <a:solidFill>
            <a:schemeClr val="tx1"/>
          </a:solidFill>
          <a:latin typeface="+mn-lt"/>
          <a:ea typeface="+mn-ea"/>
          <a:cs typeface="+mn-cs"/>
        </a:defRPr>
      </a:lvl5pPr>
      <a:lvl6pPr marL="2285122" algn="l" defTabSz="914049" rtl="0" eaLnBrk="1" latinLnBrk="0" hangingPunct="1">
        <a:defRPr sz="1800" kern="1200">
          <a:solidFill>
            <a:schemeClr val="tx1"/>
          </a:solidFill>
          <a:latin typeface="+mn-lt"/>
          <a:ea typeface="+mn-ea"/>
          <a:cs typeface="+mn-cs"/>
        </a:defRPr>
      </a:lvl6pPr>
      <a:lvl7pPr marL="2742147" algn="l" defTabSz="914049" rtl="0" eaLnBrk="1" latinLnBrk="0" hangingPunct="1">
        <a:defRPr sz="1800" kern="1200">
          <a:solidFill>
            <a:schemeClr val="tx1"/>
          </a:solidFill>
          <a:latin typeface="+mn-lt"/>
          <a:ea typeface="+mn-ea"/>
          <a:cs typeface="+mn-cs"/>
        </a:defRPr>
      </a:lvl7pPr>
      <a:lvl8pPr marL="3199170" algn="l" defTabSz="914049" rtl="0" eaLnBrk="1" latinLnBrk="0" hangingPunct="1">
        <a:defRPr sz="1800" kern="1200">
          <a:solidFill>
            <a:schemeClr val="tx1"/>
          </a:solidFill>
          <a:latin typeface="+mn-lt"/>
          <a:ea typeface="+mn-ea"/>
          <a:cs typeface="+mn-cs"/>
        </a:defRPr>
      </a:lvl8pPr>
      <a:lvl9pPr marL="3656194" algn="l" defTabSz="914049"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79" descr="dd"/>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1" y="6226034"/>
            <a:ext cx="9151939" cy="63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4" name="Text Box 8"/>
          <p:cNvSpPr txBox="1">
            <a:spLocks noChangeArrowheads="1"/>
          </p:cNvSpPr>
          <p:nvPr/>
        </p:nvSpPr>
        <p:spPr bwMode="auto">
          <a:xfrm>
            <a:off x="755786" y="6453098"/>
            <a:ext cx="2532305" cy="1846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80083" bIns="0">
            <a:spAutoFit/>
          </a:bodyPr>
          <a:lstStyle>
            <a:lvl1pPr defTabSz="801688" eaLnBrk="0" hangingPunct="0">
              <a:defRPr>
                <a:solidFill>
                  <a:schemeClr val="tx1"/>
                </a:solidFill>
                <a:latin typeface="Calibri" pitchFamily="34" charset="0"/>
                <a:ea typeface="宋体" pitchFamily="2" charset="-122"/>
              </a:defRPr>
            </a:lvl1pPr>
            <a:lvl2pPr marL="742950" indent="-285750" defTabSz="801688" eaLnBrk="0" hangingPunct="0">
              <a:defRPr>
                <a:solidFill>
                  <a:schemeClr val="tx1"/>
                </a:solidFill>
                <a:latin typeface="Calibri" pitchFamily="34" charset="0"/>
                <a:ea typeface="宋体" pitchFamily="2" charset="-122"/>
              </a:defRPr>
            </a:lvl2pPr>
            <a:lvl3pPr marL="1143000" indent="-228600" defTabSz="801688" eaLnBrk="0" hangingPunct="0">
              <a:defRPr>
                <a:solidFill>
                  <a:schemeClr val="tx1"/>
                </a:solidFill>
                <a:latin typeface="Calibri" pitchFamily="34" charset="0"/>
                <a:ea typeface="宋体" pitchFamily="2" charset="-122"/>
              </a:defRPr>
            </a:lvl3pPr>
            <a:lvl4pPr marL="1600200" indent="-228600" defTabSz="801688" eaLnBrk="0" hangingPunct="0">
              <a:defRPr>
                <a:solidFill>
                  <a:schemeClr val="tx1"/>
                </a:solidFill>
                <a:latin typeface="Calibri" pitchFamily="34" charset="0"/>
                <a:ea typeface="宋体" pitchFamily="2" charset="-122"/>
              </a:defRPr>
            </a:lvl4pPr>
            <a:lvl5pPr marL="2057400" indent="-228600" defTabSz="801688" eaLnBrk="0" hangingPunct="0">
              <a:defRPr>
                <a:solidFill>
                  <a:schemeClr val="tx1"/>
                </a:solidFill>
                <a:latin typeface="Calibri" pitchFamily="34" charset="0"/>
                <a:ea typeface="宋体"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1200" b="0" dirty="0" smtClean="0">
                <a:solidFill>
                  <a:srgbClr val="000000"/>
                </a:solidFill>
                <a:latin typeface="FrutigerNext LT Bold" pitchFamily="34" charset="0"/>
                <a:ea typeface="MS PGothic" pitchFamily="34" charset="-128"/>
              </a:rPr>
              <a:t>HUAWEI TECHNOLOGIES CO., LTD.</a:t>
            </a:r>
          </a:p>
        </p:txBody>
      </p:sp>
      <p:pic>
        <p:nvPicPr>
          <p:cNvPr id="10244" name="Picture 9" descr="8"/>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7510182" y="6387999"/>
            <a:ext cx="1311503" cy="3128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6" name="Rectangle 13"/>
          <p:cNvSpPr>
            <a:spLocks noGrp="1" noChangeArrowheads="1"/>
          </p:cNvSpPr>
          <p:nvPr>
            <p:ph type="title"/>
          </p:nvPr>
        </p:nvSpPr>
        <p:spPr bwMode="auto">
          <a:xfrm>
            <a:off x="755782" y="325520"/>
            <a:ext cx="7634026" cy="8717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0048" rIns="80097" bIns="40048" numCol="1" anchor="ctr" anchorCtr="0" compatLnSpc="1">
            <a:prstTxWarp prst="textNoShape">
              <a:avLst/>
            </a:prstTxWarp>
          </a:bodyPr>
          <a:lstStyle/>
          <a:p>
            <a:pPr lvl="0"/>
            <a:r>
              <a:rPr lang="zh-CN" altLang="en-US" dirty="0" smtClean="0"/>
              <a:t>单击此处编辑母版标题样式</a:t>
            </a:r>
          </a:p>
        </p:txBody>
      </p:sp>
      <p:sp>
        <p:nvSpPr>
          <p:cNvPr id="10248" name="Rectangle 68"/>
          <p:cNvSpPr>
            <a:spLocks noGrp="1" noChangeArrowheads="1"/>
          </p:cNvSpPr>
          <p:nvPr>
            <p:ph type="body" idx="1"/>
          </p:nvPr>
        </p:nvSpPr>
        <p:spPr bwMode="auto">
          <a:xfrm>
            <a:off x="755782" y="1629157"/>
            <a:ext cx="7634026" cy="4195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0111" tIns="40055" rIns="80111" bIns="40055"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10249" name="Rectangle 15"/>
          <p:cNvSpPr>
            <a:spLocks noChangeArrowheads="1"/>
          </p:cNvSpPr>
          <p:nvPr/>
        </p:nvSpPr>
        <p:spPr bwMode="auto">
          <a:xfrm>
            <a:off x="-1952961" y="692311"/>
            <a:ext cx="1844995" cy="5500821"/>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094" tIns="40047" rIns="80094" bIns="40047">
            <a:spAutoFit/>
          </a:bodyPr>
          <a:lstStyle/>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英文标题</a:t>
            </a:r>
            <a:r>
              <a:rPr lang="en-US" altLang="zh-CN" sz="1100" b="0" dirty="0">
                <a:solidFill>
                  <a:srgbClr val="FFFFFF"/>
                </a:solidFill>
                <a:latin typeface="Calibri" pitchFamily="34" charset="0"/>
                <a:ea typeface="宋体" pitchFamily="2" charset="-122"/>
              </a:rPr>
              <a:t>:32-35pt  </a:t>
            </a: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768" indent="-342768"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Medium</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768" indent="-342768"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中文标题</a:t>
            </a:r>
            <a:r>
              <a:rPr lang="en-US" altLang="zh-CN" sz="1100" b="0" dirty="0">
                <a:solidFill>
                  <a:srgbClr val="FFFFFF"/>
                </a:solidFill>
                <a:latin typeface="Calibri" pitchFamily="34" charset="0"/>
                <a:ea typeface="宋体" pitchFamily="2" charset="-122"/>
              </a:rPr>
              <a:t>:30-32pt  </a:t>
            </a: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黑体</a:t>
            </a:r>
          </a:p>
          <a:p>
            <a:pPr marL="342768" indent="-342768"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英文正文</a:t>
            </a:r>
            <a:r>
              <a:rPr lang="en-US" altLang="zh-CN" sz="1100" b="0" dirty="0">
                <a:solidFill>
                  <a:srgbClr val="FFFFFF"/>
                </a:solidFill>
                <a:latin typeface="Calibri" pitchFamily="34" charset="0"/>
                <a:ea typeface="宋体" pitchFamily="2" charset="-122"/>
              </a:rPr>
              <a:t>:20-22pt</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 </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 :18pt  </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768" indent="-342768"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Regular</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768" indent="-342768"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中文正文</a:t>
            </a:r>
            <a:r>
              <a:rPr lang="en-US" altLang="zh-CN" sz="1100" b="0" dirty="0">
                <a:solidFill>
                  <a:srgbClr val="FFFFFF"/>
                </a:solidFill>
                <a:latin typeface="Calibri" pitchFamily="34" charset="0"/>
                <a:ea typeface="宋体" pitchFamily="2" charset="-122"/>
              </a:rPr>
              <a:t>:18-20pt</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):18pt </a:t>
            </a:r>
            <a:endParaRPr lang="zh-CN" altLang="en-US" sz="1100" b="0" dirty="0">
              <a:solidFill>
                <a:srgbClr val="FFFFFF"/>
              </a:solidFill>
              <a:latin typeface="Calibri" pitchFamily="34" charset="0"/>
              <a:ea typeface="宋体" pitchFamily="2" charset="-122"/>
            </a:endParaRP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768" indent="-342768"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细黑体</a:t>
            </a:r>
            <a:r>
              <a:rPr lang="zh-CN" altLang="en-US" sz="1100" dirty="0">
                <a:solidFill>
                  <a:srgbClr val="FFFFFF"/>
                </a:solidFill>
                <a:latin typeface="Arial" pitchFamily="34" charset="0"/>
                <a:ea typeface="华文细黑" pitchFamily="2" charset="-122"/>
              </a:rPr>
              <a:t> </a:t>
            </a:r>
          </a:p>
        </p:txBody>
      </p:sp>
      <p:grpSp>
        <p:nvGrpSpPr>
          <p:cNvPr id="2" name="Group 16"/>
          <p:cNvGrpSpPr>
            <a:grpSpLocks/>
          </p:cNvGrpSpPr>
          <p:nvPr/>
        </p:nvGrpSpPr>
        <p:grpSpPr bwMode="auto">
          <a:xfrm>
            <a:off x="9326596" y="3512365"/>
            <a:ext cx="919322" cy="3224959"/>
            <a:chOff x="5839" y="2251"/>
            <a:chExt cx="579" cy="2031"/>
          </a:xfrm>
        </p:grpSpPr>
        <p:sp>
          <p:nvSpPr>
            <p:cNvPr id="10253" name="Rectangle 17"/>
            <p:cNvSpPr>
              <a:spLocks noChangeArrowheads="1"/>
            </p:cNvSpPr>
            <p:nvPr userDrawn="1"/>
          </p:nvSpPr>
          <p:spPr bwMode="auto">
            <a:xfrm>
              <a:off x="5839" y="3146"/>
              <a:ext cx="579" cy="233"/>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1425" tIns="45712" rIns="91425" bIns="45712" anchor="ctr">
              <a:spAutoFit/>
            </a:bodyPr>
            <a:lstStyle/>
            <a:p>
              <a:endParaRPr lang="zh-CN" altLang="en-US" sz="1800" b="0" dirty="0">
                <a:solidFill>
                  <a:srgbClr val="000000"/>
                </a:solidFill>
                <a:latin typeface="Calibri" pitchFamily="34" charset="0"/>
                <a:ea typeface="宋体" pitchFamily="2" charset="-122"/>
              </a:endParaRPr>
            </a:p>
          </p:txBody>
        </p:sp>
        <p:grpSp>
          <p:nvGrpSpPr>
            <p:cNvPr id="3" name="Group 18"/>
            <p:cNvGrpSpPr>
              <a:grpSpLocks/>
            </p:cNvGrpSpPr>
            <p:nvPr userDrawn="1"/>
          </p:nvGrpSpPr>
          <p:grpSpPr bwMode="auto">
            <a:xfrm>
              <a:off x="5893" y="2387"/>
              <a:ext cx="466" cy="115"/>
              <a:chOff x="5893" y="2387"/>
              <a:chExt cx="466" cy="115"/>
            </a:xfrm>
          </p:grpSpPr>
          <p:sp>
            <p:nvSpPr>
              <p:cNvPr id="10315" name="Rectangle 19"/>
              <p:cNvSpPr>
                <a:spLocks noChangeArrowheads="1"/>
              </p:cNvSpPr>
              <p:nvPr userDrawn="1"/>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6" name="Rectangle 20"/>
              <p:cNvSpPr>
                <a:spLocks noChangeArrowheads="1"/>
              </p:cNvSpPr>
              <p:nvPr userDrawn="1"/>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7" name="Rectangle 21"/>
              <p:cNvSpPr>
                <a:spLocks noChangeArrowheads="1"/>
              </p:cNvSpPr>
              <p:nvPr userDrawn="1"/>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8" name="Rectangle 22"/>
              <p:cNvSpPr>
                <a:spLocks noChangeArrowheads="1"/>
              </p:cNvSpPr>
              <p:nvPr userDrawn="1"/>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4" name="Group 23"/>
            <p:cNvGrpSpPr>
              <a:grpSpLocks/>
            </p:cNvGrpSpPr>
            <p:nvPr userDrawn="1"/>
          </p:nvGrpSpPr>
          <p:grpSpPr bwMode="auto">
            <a:xfrm>
              <a:off x="5893" y="2523"/>
              <a:ext cx="466" cy="115"/>
              <a:chOff x="5893" y="2523"/>
              <a:chExt cx="466" cy="115"/>
            </a:xfrm>
          </p:grpSpPr>
          <p:sp>
            <p:nvSpPr>
              <p:cNvPr id="10311" name="Rectangle 24"/>
              <p:cNvSpPr>
                <a:spLocks noChangeArrowheads="1"/>
              </p:cNvSpPr>
              <p:nvPr userDrawn="1"/>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2" name="Rectangle 25"/>
              <p:cNvSpPr>
                <a:spLocks noChangeArrowheads="1"/>
              </p:cNvSpPr>
              <p:nvPr userDrawn="1"/>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3" name="Rectangle 26"/>
              <p:cNvSpPr>
                <a:spLocks noChangeArrowheads="1"/>
              </p:cNvSpPr>
              <p:nvPr userDrawn="1"/>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4" name="Rectangle 27"/>
              <p:cNvSpPr>
                <a:spLocks noChangeArrowheads="1"/>
              </p:cNvSpPr>
              <p:nvPr userDrawn="1"/>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5" name="Group 28"/>
            <p:cNvGrpSpPr>
              <a:grpSpLocks/>
            </p:cNvGrpSpPr>
            <p:nvPr userDrawn="1"/>
          </p:nvGrpSpPr>
          <p:grpSpPr bwMode="auto">
            <a:xfrm>
              <a:off x="5893" y="2659"/>
              <a:ext cx="466" cy="115"/>
              <a:chOff x="5893" y="2659"/>
              <a:chExt cx="466" cy="115"/>
            </a:xfrm>
          </p:grpSpPr>
          <p:sp>
            <p:nvSpPr>
              <p:cNvPr id="10307" name="Rectangle 29"/>
              <p:cNvSpPr>
                <a:spLocks noChangeArrowheads="1"/>
              </p:cNvSpPr>
              <p:nvPr userDrawn="1"/>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8" name="Rectangle 30"/>
              <p:cNvSpPr>
                <a:spLocks noChangeArrowheads="1"/>
              </p:cNvSpPr>
              <p:nvPr userDrawn="1"/>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9" name="Rectangle 31"/>
              <p:cNvSpPr>
                <a:spLocks noChangeArrowheads="1"/>
              </p:cNvSpPr>
              <p:nvPr userDrawn="1"/>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0" name="Rectangle 32"/>
              <p:cNvSpPr>
                <a:spLocks noChangeArrowheads="1"/>
              </p:cNvSpPr>
              <p:nvPr userDrawn="1"/>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6" name="Group 33"/>
            <p:cNvGrpSpPr>
              <a:grpSpLocks/>
            </p:cNvGrpSpPr>
            <p:nvPr userDrawn="1"/>
          </p:nvGrpSpPr>
          <p:grpSpPr bwMode="auto">
            <a:xfrm>
              <a:off x="5893" y="2251"/>
              <a:ext cx="466" cy="119"/>
              <a:chOff x="5893" y="2251"/>
              <a:chExt cx="466" cy="119"/>
            </a:xfrm>
          </p:grpSpPr>
          <p:sp>
            <p:nvSpPr>
              <p:cNvPr id="10303" name="Rectangle 34"/>
              <p:cNvSpPr>
                <a:spLocks noChangeArrowheads="1"/>
              </p:cNvSpPr>
              <p:nvPr userDrawn="1"/>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4" name="Rectangle 35"/>
              <p:cNvSpPr>
                <a:spLocks noChangeArrowheads="1"/>
              </p:cNvSpPr>
              <p:nvPr userDrawn="1"/>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5" name="Rectangle 36"/>
              <p:cNvSpPr>
                <a:spLocks noChangeArrowheads="1"/>
              </p:cNvSpPr>
              <p:nvPr userDrawn="1"/>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6" name="Rectangle 37"/>
              <p:cNvSpPr>
                <a:spLocks noChangeArrowheads="1"/>
              </p:cNvSpPr>
              <p:nvPr userDrawn="1"/>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7" name="Group 38"/>
            <p:cNvGrpSpPr>
              <a:grpSpLocks/>
            </p:cNvGrpSpPr>
            <p:nvPr userDrawn="1"/>
          </p:nvGrpSpPr>
          <p:grpSpPr bwMode="auto">
            <a:xfrm>
              <a:off x="5893" y="2886"/>
              <a:ext cx="466" cy="115"/>
              <a:chOff x="5893" y="2886"/>
              <a:chExt cx="466" cy="115"/>
            </a:xfrm>
          </p:grpSpPr>
          <p:sp>
            <p:nvSpPr>
              <p:cNvPr id="10299" name="Rectangle 39"/>
              <p:cNvSpPr>
                <a:spLocks noChangeArrowheads="1"/>
              </p:cNvSpPr>
              <p:nvPr userDrawn="1"/>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0" name="Rectangle 40"/>
              <p:cNvSpPr>
                <a:spLocks noChangeArrowheads="1"/>
              </p:cNvSpPr>
              <p:nvPr userDrawn="1"/>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1" name="Rectangle 41"/>
              <p:cNvSpPr>
                <a:spLocks noChangeArrowheads="1"/>
              </p:cNvSpPr>
              <p:nvPr userDrawn="1"/>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2" name="Rectangle 42"/>
              <p:cNvSpPr>
                <a:spLocks noChangeArrowheads="1"/>
              </p:cNvSpPr>
              <p:nvPr userDrawn="1"/>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8" name="Group 43"/>
            <p:cNvGrpSpPr>
              <a:grpSpLocks/>
            </p:cNvGrpSpPr>
            <p:nvPr userDrawn="1"/>
          </p:nvGrpSpPr>
          <p:grpSpPr bwMode="auto">
            <a:xfrm>
              <a:off x="5893" y="3022"/>
              <a:ext cx="466" cy="115"/>
              <a:chOff x="5893" y="3022"/>
              <a:chExt cx="466" cy="115"/>
            </a:xfrm>
          </p:grpSpPr>
          <p:sp>
            <p:nvSpPr>
              <p:cNvPr id="10295" name="Rectangle 44"/>
              <p:cNvSpPr>
                <a:spLocks noChangeArrowheads="1"/>
              </p:cNvSpPr>
              <p:nvPr userDrawn="1"/>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6" name="Rectangle 45"/>
              <p:cNvSpPr>
                <a:spLocks noChangeArrowheads="1"/>
              </p:cNvSpPr>
              <p:nvPr userDrawn="1"/>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7" name="Rectangle 46"/>
              <p:cNvSpPr>
                <a:spLocks noChangeArrowheads="1"/>
              </p:cNvSpPr>
              <p:nvPr userDrawn="1"/>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8" name="Rectangle 47"/>
              <p:cNvSpPr>
                <a:spLocks noChangeArrowheads="1"/>
              </p:cNvSpPr>
              <p:nvPr userDrawn="1"/>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9" name="Group 48"/>
            <p:cNvGrpSpPr>
              <a:grpSpLocks/>
            </p:cNvGrpSpPr>
            <p:nvPr userDrawn="1"/>
          </p:nvGrpSpPr>
          <p:grpSpPr bwMode="auto">
            <a:xfrm>
              <a:off x="5893" y="3158"/>
              <a:ext cx="466" cy="115"/>
              <a:chOff x="5893" y="3158"/>
              <a:chExt cx="466" cy="115"/>
            </a:xfrm>
          </p:grpSpPr>
          <p:sp>
            <p:nvSpPr>
              <p:cNvPr id="10291" name="Rectangle 49"/>
              <p:cNvSpPr>
                <a:spLocks noChangeArrowheads="1"/>
              </p:cNvSpPr>
              <p:nvPr userDrawn="1"/>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2" name="Rectangle 50"/>
              <p:cNvSpPr>
                <a:spLocks noChangeArrowheads="1"/>
              </p:cNvSpPr>
              <p:nvPr userDrawn="1"/>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3" name="Rectangle 51"/>
              <p:cNvSpPr>
                <a:spLocks noChangeArrowheads="1"/>
              </p:cNvSpPr>
              <p:nvPr userDrawn="1"/>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4" name="Rectangle 52"/>
              <p:cNvSpPr>
                <a:spLocks noChangeArrowheads="1"/>
              </p:cNvSpPr>
              <p:nvPr userDrawn="1"/>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0" name="Group 53"/>
            <p:cNvGrpSpPr>
              <a:grpSpLocks/>
            </p:cNvGrpSpPr>
            <p:nvPr userDrawn="1"/>
          </p:nvGrpSpPr>
          <p:grpSpPr bwMode="auto">
            <a:xfrm>
              <a:off x="5893" y="3385"/>
              <a:ext cx="466" cy="115"/>
              <a:chOff x="5893" y="3385"/>
              <a:chExt cx="466" cy="115"/>
            </a:xfrm>
          </p:grpSpPr>
          <p:sp>
            <p:nvSpPr>
              <p:cNvPr id="10287" name="Rectangle 54"/>
              <p:cNvSpPr>
                <a:spLocks noChangeArrowheads="1"/>
              </p:cNvSpPr>
              <p:nvPr userDrawn="1"/>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8" name="Rectangle 55"/>
              <p:cNvSpPr>
                <a:spLocks noChangeArrowheads="1"/>
              </p:cNvSpPr>
              <p:nvPr userDrawn="1"/>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9" name="Rectangle 56"/>
              <p:cNvSpPr>
                <a:spLocks noChangeArrowheads="1"/>
              </p:cNvSpPr>
              <p:nvPr userDrawn="1"/>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0" name="Rectangle 57"/>
              <p:cNvSpPr>
                <a:spLocks noChangeArrowheads="1"/>
              </p:cNvSpPr>
              <p:nvPr userDrawn="1"/>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1" name="Group 58"/>
            <p:cNvGrpSpPr>
              <a:grpSpLocks/>
            </p:cNvGrpSpPr>
            <p:nvPr userDrawn="1"/>
          </p:nvGrpSpPr>
          <p:grpSpPr bwMode="auto">
            <a:xfrm>
              <a:off x="5893" y="3521"/>
              <a:ext cx="466" cy="115"/>
              <a:chOff x="5893" y="3521"/>
              <a:chExt cx="466" cy="115"/>
            </a:xfrm>
          </p:grpSpPr>
          <p:sp>
            <p:nvSpPr>
              <p:cNvPr id="10283" name="Rectangle 59"/>
              <p:cNvSpPr>
                <a:spLocks noChangeArrowheads="1"/>
              </p:cNvSpPr>
              <p:nvPr userDrawn="1"/>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4" name="Rectangle 60"/>
              <p:cNvSpPr>
                <a:spLocks noChangeArrowheads="1"/>
              </p:cNvSpPr>
              <p:nvPr userDrawn="1"/>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5" name="Rectangle 61"/>
              <p:cNvSpPr>
                <a:spLocks noChangeArrowheads="1"/>
              </p:cNvSpPr>
              <p:nvPr userDrawn="1"/>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6" name="Rectangle 62"/>
              <p:cNvSpPr>
                <a:spLocks noChangeArrowheads="1"/>
              </p:cNvSpPr>
              <p:nvPr userDrawn="1"/>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2" name="Group 63"/>
            <p:cNvGrpSpPr>
              <a:grpSpLocks/>
            </p:cNvGrpSpPr>
            <p:nvPr userDrawn="1"/>
          </p:nvGrpSpPr>
          <p:grpSpPr bwMode="auto">
            <a:xfrm>
              <a:off x="5893" y="3657"/>
              <a:ext cx="466" cy="115"/>
              <a:chOff x="5893" y="3657"/>
              <a:chExt cx="466" cy="115"/>
            </a:xfrm>
          </p:grpSpPr>
          <p:sp>
            <p:nvSpPr>
              <p:cNvPr id="10279" name="Rectangle 64"/>
              <p:cNvSpPr>
                <a:spLocks noChangeArrowheads="1"/>
              </p:cNvSpPr>
              <p:nvPr userDrawn="1"/>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0" name="Rectangle 65"/>
              <p:cNvSpPr>
                <a:spLocks noChangeArrowheads="1"/>
              </p:cNvSpPr>
              <p:nvPr userDrawn="1"/>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1" name="Rectangle 66"/>
              <p:cNvSpPr>
                <a:spLocks noChangeArrowheads="1"/>
              </p:cNvSpPr>
              <p:nvPr userDrawn="1"/>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2" name="Rectangle 67"/>
              <p:cNvSpPr>
                <a:spLocks noChangeArrowheads="1"/>
              </p:cNvSpPr>
              <p:nvPr userDrawn="1"/>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3" name="Group 68"/>
            <p:cNvGrpSpPr>
              <a:grpSpLocks/>
            </p:cNvGrpSpPr>
            <p:nvPr userDrawn="1"/>
          </p:nvGrpSpPr>
          <p:grpSpPr bwMode="auto">
            <a:xfrm>
              <a:off x="5893" y="3884"/>
              <a:ext cx="466" cy="115"/>
              <a:chOff x="5893" y="3884"/>
              <a:chExt cx="466" cy="115"/>
            </a:xfrm>
          </p:grpSpPr>
          <p:sp>
            <p:nvSpPr>
              <p:cNvPr id="10275" name="Rectangle 69"/>
              <p:cNvSpPr>
                <a:spLocks noChangeArrowheads="1"/>
              </p:cNvSpPr>
              <p:nvPr userDrawn="1"/>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6" name="Rectangle 70"/>
              <p:cNvSpPr>
                <a:spLocks noChangeArrowheads="1"/>
              </p:cNvSpPr>
              <p:nvPr userDrawn="1"/>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7" name="Rectangle 71"/>
              <p:cNvSpPr>
                <a:spLocks noChangeArrowheads="1"/>
              </p:cNvSpPr>
              <p:nvPr userDrawn="1"/>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8" name="Rectangle 72"/>
              <p:cNvSpPr>
                <a:spLocks noChangeArrowheads="1"/>
              </p:cNvSpPr>
              <p:nvPr userDrawn="1"/>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4" name="Group 73"/>
            <p:cNvGrpSpPr>
              <a:grpSpLocks/>
            </p:cNvGrpSpPr>
            <p:nvPr userDrawn="1"/>
          </p:nvGrpSpPr>
          <p:grpSpPr bwMode="auto">
            <a:xfrm>
              <a:off x="5893" y="4026"/>
              <a:ext cx="466" cy="115"/>
              <a:chOff x="5893" y="4026"/>
              <a:chExt cx="466" cy="115"/>
            </a:xfrm>
          </p:grpSpPr>
          <p:sp>
            <p:nvSpPr>
              <p:cNvPr id="10271" name="Rectangle 74"/>
              <p:cNvSpPr>
                <a:spLocks noChangeArrowheads="1"/>
              </p:cNvSpPr>
              <p:nvPr userDrawn="1"/>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2" name="Rectangle 75"/>
              <p:cNvSpPr>
                <a:spLocks noChangeArrowheads="1"/>
              </p:cNvSpPr>
              <p:nvPr userDrawn="1"/>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3" name="Rectangle 76"/>
              <p:cNvSpPr>
                <a:spLocks noChangeArrowheads="1"/>
              </p:cNvSpPr>
              <p:nvPr userDrawn="1"/>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4" name="Rectangle 77"/>
              <p:cNvSpPr>
                <a:spLocks noChangeArrowheads="1"/>
              </p:cNvSpPr>
              <p:nvPr userDrawn="1"/>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5" name="Group 78"/>
            <p:cNvGrpSpPr>
              <a:grpSpLocks/>
            </p:cNvGrpSpPr>
            <p:nvPr userDrawn="1"/>
          </p:nvGrpSpPr>
          <p:grpSpPr bwMode="auto">
            <a:xfrm>
              <a:off x="5893" y="4167"/>
              <a:ext cx="466" cy="115"/>
              <a:chOff x="5893" y="4167"/>
              <a:chExt cx="466" cy="115"/>
            </a:xfrm>
          </p:grpSpPr>
          <p:sp>
            <p:nvSpPr>
              <p:cNvPr id="10267" name="Rectangle 79"/>
              <p:cNvSpPr>
                <a:spLocks noChangeArrowheads="1"/>
              </p:cNvSpPr>
              <p:nvPr userDrawn="1"/>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68" name="Rectangle 80"/>
              <p:cNvSpPr>
                <a:spLocks noChangeArrowheads="1"/>
              </p:cNvSpPr>
              <p:nvPr userDrawn="1"/>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69" name="Rectangle 81"/>
              <p:cNvSpPr>
                <a:spLocks noChangeArrowheads="1"/>
              </p:cNvSpPr>
              <p:nvPr userDrawn="1"/>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0" name="Rectangle 82"/>
              <p:cNvSpPr>
                <a:spLocks noChangeArrowheads="1"/>
              </p:cNvSpPr>
              <p:nvPr userDrawn="1"/>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sp>
        <p:nvSpPr>
          <p:cNvPr id="10251" name="Rectangle 83"/>
          <p:cNvSpPr>
            <a:spLocks noChangeArrowheads="1"/>
          </p:cNvSpPr>
          <p:nvPr/>
        </p:nvSpPr>
        <p:spPr bwMode="auto">
          <a:xfrm>
            <a:off x="9253559" y="1341750"/>
            <a:ext cx="1192421" cy="1739792"/>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094" tIns="40047" rIns="80094" bIns="40047">
            <a:spAutoFit/>
          </a:bodyPr>
          <a:lstStyle/>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配色参考方案：</a:t>
            </a:r>
          </a:p>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建议同一页面内不超过四种颜色，以下是</a:t>
            </a:r>
            <a:r>
              <a:rPr lang="en-US" altLang="zh-CN" sz="1100" b="0" dirty="0">
                <a:solidFill>
                  <a:srgbClr val="FFFFFF"/>
                </a:solidFill>
                <a:latin typeface="Calibri" pitchFamily="34" charset="0"/>
                <a:ea typeface="宋体" pitchFamily="2" charset="-122"/>
              </a:rPr>
              <a:t>13</a:t>
            </a:r>
            <a:r>
              <a:rPr lang="zh-CN" altLang="en-US" sz="1100" b="0" dirty="0">
                <a:solidFill>
                  <a:srgbClr val="FFFFFF"/>
                </a:solidFill>
                <a:latin typeface="Calibri" pitchFamily="34" charset="0"/>
                <a:ea typeface="宋体" pitchFamily="2" charset="-122"/>
              </a:rPr>
              <a:t>组配色方案，同一页面内只选择一组使用。（仅供参考）</a:t>
            </a:r>
          </a:p>
        </p:txBody>
      </p:sp>
      <p:sp>
        <p:nvSpPr>
          <p:cNvPr id="10252" name="Rectangle 84"/>
          <p:cNvSpPr>
            <a:spLocks noChangeArrowheads="1"/>
          </p:cNvSpPr>
          <p:nvPr/>
        </p:nvSpPr>
        <p:spPr bwMode="auto">
          <a:xfrm>
            <a:off x="9253562" y="7940"/>
            <a:ext cx="1120969" cy="690274"/>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094" tIns="40047" rIns="80094" bIns="40047">
            <a:spAutoFit/>
          </a:bodyPr>
          <a:lstStyle/>
          <a:p>
            <a:pPr>
              <a:lnSpc>
                <a:spcPct val="120000"/>
              </a:lnSpc>
              <a:buClr>
                <a:srgbClr val="777777"/>
              </a:buClr>
              <a:buSzPct val="60000"/>
              <a:buFont typeface="Wingdings" pitchFamily="2" charset="2"/>
              <a:buNone/>
            </a:pPr>
            <a:r>
              <a:rPr lang="zh-CN" altLang="en-US" sz="1100" b="0" dirty="0">
                <a:solidFill>
                  <a:srgbClr val="FFFFFF"/>
                </a:solidFill>
                <a:latin typeface="Calibri" pitchFamily="34" charset="0"/>
                <a:ea typeface="宋体" pitchFamily="2" charset="-122"/>
              </a:rPr>
              <a:t>客户或者合作伙伴的标志放在右上角</a:t>
            </a:r>
            <a:r>
              <a:rPr lang="en-US" altLang="zh-CN" sz="1100" b="0" dirty="0">
                <a:solidFill>
                  <a:srgbClr val="FFFFFF"/>
                </a:solidFill>
                <a:latin typeface="Calibri" pitchFamily="34" charset="0"/>
                <a:ea typeface="宋体" pitchFamily="2" charset="-122"/>
              </a:rPr>
              <a:t>.</a:t>
            </a:r>
            <a:endParaRPr lang="zh-CN" altLang="en-US" sz="1100" b="0" dirty="0">
              <a:solidFill>
                <a:srgbClr val="FFFFFF"/>
              </a:solidFill>
              <a:latin typeface="Calibri" pitchFamily="34" charset="0"/>
              <a:ea typeface="宋体" pitchFamily="2" charset="-122"/>
            </a:endParaRPr>
          </a:p>
        </p:txBody>
      </p:sp>
      <p:sp>
        <p:nvSpPr>
          <p:cNvPr id="79" name="Rectangle 21"/>
          <p:cNvSpPr>
            <a:spLocks noChangeArrowheads="1"/>
          </p:cNvSpPr>
          <p:nvPr/>
        </p:nvSpPr>
        <p:spPr bwMode="auto">
          <a:xfrm>
            <a:off x="3786375" y="6467435"/>
            <a:ext cx="1527426" cy="184666"/>
          </a:xfrm>
          <a:prstGeom prst="rect">
            <a:avLst/>
          </a:prstGeom>
          <a:noFill/>
          <a:ln w="9525" algn="ctr">
            <a:noFill/>
            <a:miter lim="800000"/>
            <a:headEnd/>
            <a:tailEnd/>
          </a:ln>
          <a:effectLst/>
        </p:spPr>
        <p:txBody>
          <a:bodyPr wrap="none" lIns="80052" tIns="0" rIns="80052" bIns="0">
            <a:spAutoFit/>
          </a:bodyPr>
          <a:lstStyle/>
          <a:p>
            <a:pPr defTabSz="801380" eaLnBrk="0" hangingPunct="0">
              <a:defRPr/>
            </a:pPr>
            <a:r>
              <a:rPr lang="en-US" altLang="zh-CN" sz="1200" b="0" dirty="0" smtClean="0">
                <a:solidFill>
                  <a:srgbClr val="000000"/>
                </a:solidFill>
                <a:latin typeface="FrutigerNext LT Medium"/>
                <a:ea typeface="华文细黑"/>
              </a:rPr>
              <a:t>Huawei Confidential</a:t>
            </a:r>
            <a:endParaRPr lang="en-US" altLang="zh-CN" sz="1200" b="0" dirty="0">
              <a:solidFill>
                <a:srgbClr val="000000"/>
              </a:solidFill>
              <a:latin typeface="FrutigerNext LT Medium"/>
              <a:ea typeface="华文细黑"/>
            </a:endParaRPr>
          </a:p>
        </p:txBody>
      </p:sp>
      <p:sp>
        <p:nvSpPr>
          <p:cNvPr id="81" name="Rectangle 5"/>
          <p:cNvSpPr>
            <a:spLocks noChangeArrowheads="1"/>
          </p:cNvSpPr>
          <p:nvPr/>
        </p:nvSpPr>
        <p:spPr bwMode="auto">
          <a:xfrm>
            <a:off x="6362219" y="6491205"/>
            <a:ext cx="1803712" cy="3683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b="0" dirty="0" smtClean="0">
                <a:solidFill>
                  <a:srgbClr val="000000"/>
                </a:solidFill>
                <a:latin typeface="FrutigerNext LT Bold" pitchFamily="34" charset="0"/>
                <a:ea typeface="MS PGothic" pitchFamily="34" charset="-128"/>
              </a:rPr>
              <a:t> </a:t>
            </a:r>
            <a:fld id="{A4C34F22-587E-473D-9099-376F4F013A30}" type="slidenum">
              <a:rPr lang="de-DE" altLang="zh-CN" sz="1200" b="0">
                <a:solidFill>
                  <a:srgbClr val="000000"/>
                </a:solidFill>
                <a:latin typeface="FrutigerNext LT Bold" pitchFamily="34" charset="0"/>
                <a:ea typeface="MS PGothic" pitchFamily="34" charset="-128"/>
              </a:rPr>
              <a:pPr eaLnBrk="0" hangingPunct="0">
                <a:lnSpc>
                  <a:spcPct val="85000"/>
                </a:lnSpc>
              </a:pPr>
              <a:t>‹#›</a:t>
            </a:fld>
            <a:endParaRPr lang="en-GB" altLang="zh-CN" sz="1200" b="0" dirty="0">
              <a:solidFill>
                <a:srgbClr val="000000"/>
              </a:solidFill>
              <a:latin typeface="FrutigerNext LT Bold" pitchFamily="34" charset="0"/>
              <a:ea typeface="MS PGothic" pitchFamily="34" charset="-128"/>
            </a:endParaRPr>
          </a:p>
        </p:txBody>
      </p:sp>
      <p:pic>
        <p:nvPicPr>
          <p:cNvPr id="80" name="Picture 1" descr="D:\1－业务部门\1－架构与设计管理部\4－会议类\20140724架设部全员沟通大会\照片收集\logo透明.png"/>
          <p:cNvPicPr>
            <a:picLocks noChangeAspect="1" noChangeArrowheads="1"/>
          </p:cNvPicPr>
          <p:nvPr userDrawn="1"/>
        </p:nvPicPr>
        <p:blipFill>
          <a:blip r:embed="rId7" cstate="print"/>
          <a:srcRect/>
          <a:stretch>
            <a:fillRect/>
          </a:stretch>
        </p:blipFill>
        <p:spPr bwMode="auto">
          <a:xfrm>
            <a:off x="8457854" y="18444"/>
            <a:ext cx="647510" cy="890486"/>
          </a:xfrm>
          <a:prstGeom prst="rect">
            <a:avLst/>
          </a:prstGeom>
          <a:noFill/>
        </p:spPr>
      </p:pic>
    </p:spTree>
  </p:cSld>
  <p:clrMap bg1="lt1" tx1="dk1" bg2="lt2" tx2="dk2" accent1="accent1" accent2="accent2" accent3="accent3" accent4="accent4" accent5="accent5" accent6="accent6" hlink="hlink" folHlink="folHlink"/>
  <p:sldLayoutIdLst>
    <p:sldLayoutId id="2147484226" r:id="rId1"/>
    <p:sldLayoutId id="2147484227" r:id="rId2"/>
    <p:sldLayoutId id="2147484228" r:id="rId3"/>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Arial" pitchFamily="34" charset="0"/>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2pPr>
      <a:lvl3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3pPr>
      <a:lvl4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4pPr>
      <a:lvl5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5pPr>
      <a:lvl6pPr marL="457025"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049"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073"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098"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768" indent="-342768" algn="l" rtl="0" eaLnBrk="0" fontAlgn="base" hangingPunct="0">
        <a:lnSpc>
          <a:spcPct val="140000"/>
        </a:lnSpc>
        <a:spcBef>
          <a:spcPct val="0"/>
        </a:spcBef>
        <a:spcAft>
          <a:spcPct val="0"/>
        </a:spcAft>
        <a:buClr>
          <a:srgbClr val="777777"/>
        </a:buClr>
        <a:buSzPct val="60000"/>
        <a:buFont typeface="Wingdings" pitchFamily="2" charset="2"/>
        <a:buChar char="l"/>
        <a:defRPr sz="2000">
          <a:solidFill>
            <a:schemeClr val="tx1"/>
          </a:solidFill>
          <a:latin typeface="+mn-lt"/>
          <a:ea typeface="黑体" pitchFamily="49" charset="-122"/>
          <a:cs typeface="+mn-cs"/>
        </a:defRPr>
      </a:lvl1pPr>
      <a:lvl2pPr marL="742663" indent="-285640" algn="l" rtl="0" eaLnBrk="0" fontAlgn="base" hangingPunct="0">
        <a:lnSpc>
          <a:spcPct val="140000"/>
        </a:lnSpc>
        <a:spcBef>
          <a:spcPct val="0"/>
        </a:spcBef>
        <a:spcAft>
          <a:spcPct val="0"/>
        </a:spcAft>
        <a:buSzPct val="50000"/>
        <a:buFont typeface="Wingdings" pitchFamily="2" charset="2"/>
        <a:buChar char="p"/>
        <a:defRPr>
          <a:solidFill>
            <a:schemeClr val="tx1"/>
          </a:solidFill>
          <a:latin typeface="+mn-lt"/>
          <a:ea typeface="+mn-ea"/>
          <a:cs typeface="+mn-cs"/>
        </a:defRPr>
      </a:lvl2pPr>
      <a:lvl3pPr marL="1142561" indent="-228512" algn="l"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mn-lt"/>
          <a:ea typeface="+mn-ea"/>
          <a:cs typeface="+mn-cs"/>
        </a:defRPr>
      </a:lvl3pPr>
      <a:lvl4pPr marL="1599585" indent="-228512"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6608" indent="-228512" algn="l" rtl="0" eaLnBrk="0" fontAlgn="base" hangingPunct="0">
        <a:lnSpc>
          <a:spcPct val="140000"/>
        </a:lnSpc>
        <a:spcBef>
          <a:spcPct val="0"/>
        </a:spcBef>
        <a:spcAft>
          <a:spcPct val="0"/>
        </a:spcAft>
        <a:buFont typeface="Arial" pitchFamily="34" charset="0"/>
        <a:buChar char="~"/>
        <a:defRPr sz="1200">
          <a:solidFill>
            <a:schemeClr val="tx1"/>
          </a:solidFill>
          <a:latin typeface="+mn-lt"/>
          <a:ea typeface="+mn-ea"/>
          <a:cs typeface="+mn-cs"/>
        </a:defRPr>
      </a:lvl5pPr>
      <a:lvl6pPr marL="2513634"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0658"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7683"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4707" indent="-228512"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049" rtl="0" eaLnBrk="1" latinLnBrk="0" hangingPunct="1">
        <a:defRPr sz="1800" kern="1200">
          <a:solidFill>
            <a:schemeClr val="tx1"/>
          </a:solidFill>
          <a:latin typeface="+mn-lt"/>
          <a:ea typeface="+mn-ea"/>
          <a:cs typeface="+mn-cs"/>
        </a:defRPr>
      </a:lvl1pPr>
      <a:lvl2pPr marL="457025" algn="l" defTabSz="914049" rtl="0" eaLnBrk="1" latinLnBrk="0" hangingPunct="1">
        <a:defRPr sz="1800" kern="1200">
          <a:solidFill>
            <a:schemeClr val="tx1"/>
          </a:solidFill>
          <a:latin typeface="+mn-lt"/>
          <a:ea typeface="+mn-ea"/>
          <a:cs typeface="+mn-cs"/>
        </a:defRPr>
      </a:lvl2pPr>
      <a:lvl3pPr marL="914049" algn="l" defTabSz="914049" rtl="0" eaLnBrk="1" latinLnBrk="0" hangingPunct="1">
        <a:defRPr sz="1800" kern="1200">
          <a:solidFill>
            <a:schemeClr val="tx1"/>
          </a:solidFill>
          <a:latin typeface="+mn-lt"/>
          <a:ea typeface="+mn-ea"/>
          <a:cs typeface="+mn-cs"/>
        </a:defRPr>
      </a:lvl3pPr>
      <a:lvl4pPr marL="1371073" algn="l" defTabSz="914049" rtl="0" eaLnBrk="1" latinLnBrk="0" hangingPunct="1">
        <a:defRPr sz="1800" kern="1200">
          <a:solidFill>
            <a:schemeClr val="tx1"/>
          </a:solidFill>
          <a:latin typeface="+mn-lt"/>
          <a:ea typeface="+mn-ea"/>
          <a:cs typeface="+mn-cs"/>
        </a:defRPr>
      </a:lvl4pPr>
      <a:lvl5pPr marL="1828098" algn="l" defTabSz="914049" rtl="0" eaLnBrk="1" latinLnBrk="0" hangingPunct="1">
        <a:defRPr sz="1800" kern="1200">
          <a:solidFill>
            <a:schemeClr val="tx1"/>
          </a:solidFill>
          <a:latin typeface="+mn-lt"/>
          <a:ea typeface="+mn-ea"/>
          <a:cs typeface="+mn-cs"/>
        </a:defRPr>
      </a:lvl5pPr>
      <a:lvl6pPr marL="2285122" algn="l" defTabSz="914049" rtl="0" eaLnBrk="1" latinLnBrk="0" hangingPunct="1">
        <a:defRPr sz="1800" kern="1200">
          <a:solidFill>
            <a:schemeClr val="tx1"/>
          </a:solidFill>
          <a:latin typeface="+mn-lt"/>
          <a:ea typeface="+mn-ea"/>
          <a:cs typeface="+mn-cs"/>
        </a:defRPr>
      </a:lvl6pPr>
      <a:lvl7pPr marL="2742147" algn="l" defTabSz="914049" rtl="0" eaLnBrk="1" latinLnBrk="0" hangingPunct="1">
        <a:defRPr sz="1800" kern="1200">
          <a:solidFill>
            <a:schemeClr val="tx1"/>
          </a:solidFill>
          <a:latin typeface="+mn-lt"/>
          <a:ea typeface="+mn-ea"/>
          <a:cs typeface="+mn-cs"/>
        </a:defRPr>
      </a:lvl7pPr>
      <a:lvl8pPr marL="3199170" algn="l" defTabSz="914049" rtl="0" eaLnBrk="1" latinLnBrk="0" hangingPunct="1">
        <a:defRPr sz="1800" kern="1200">
          <a:solidFill>
            <a:schemeClr val="tx1"/>
          </a:solidFill>
          <a:latin typeface="+mn-lt"/>
          <a:ea typeface="+mn-ea"/>
          <a:cs typeface="+mn-cs"/>
        </a:defRPr>
      </a:lvl8pPr>
      <a:lvl9pPr marL="3656194" algn="l" defTabSz="914049"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79" descr="dd"/>
          <p:cNvPicPr>
            <a:picLocks noChangeAspect="1" noChangeArrowheads="1"/>
          </p:cNvPicPr>
          <p:nvPr/>
        </p:nvPicPr>
        <p:blipFill>
          <a:blip r:embed="rId2" cstate="print">
            <a:extLst>
              <a:ext uri="{28A0092B-C50C-407E-A947-70E740481C1C}">
                <a14:useLocalDpi xmlns="" xmlns:a14="http://schemas.microsoft.com/office/drawing/2010/main"/>
              </a:ext>
            </a:extLst>
          </a:blip>
          <a:srcRect/>
          <a:stretch>
            <a:fillRect/>
          </a:stretch>
        </p:blipFill>
        <p:spPr bwMode="auto">
          <a:xfrm>
            <a:off x="0" y="6226030"/>
            <a:ext cx="9151939" cy="6367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4" name="Text Box 8"/>
          <p:cNvSpPr txBox="1">
            <a:spLocks noChangeArrowheads="1"/>
          </p:cNvSpPr>
          <p:nvPr/>
        </p:nvSpPr>
        <p:spPr bwMode="auto">
          <a:xfrm>
            <a:off x="755782" y="6453098"/>
            <a:ext cx="2532313" cy="18466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lIns="0" tIns="0" rIns="80091" bIns="0">
            <a:spAutoFit/>
          </a:bodyPr>
          <a:lstStyle>
            <a:lvl1pPr defTabSz="801688" eaLnBrk="0" hangingPunct="0">
              <a:defRPr>
                <a:solidFill>
                  <a:schemeClr val="tx1"/>
                </a:solidFill>
                <a:latin typeface="Calibri" pitchFamily="34" charset="0"/>
                <a:ea typeface="宋体" pitchFamily="2" charset="-122"/>
              </a:defRPr>
            </a:lvl1pPr>
            <a:lvl2pPr marL="742950" indent="-285750" defTabSz="801688" eaLnBrk="0" hangingPunct="0">
              <a:defRPr>
                <a:solidFill>
                  <a:schemeClr val="tx1"/>
                </a:solidFill>
                <a:latin typeface="Calibri" pitchFamily="34" charset="0"/>
                <a:ea typeface="宋体" pitchFamily="2" charset="-122"/>
              </a:defRPr>
            </a:lvl2pPr>
            <a:lvl3pPr marL="1143000" indent="-228600" defTabSz="801688" eaLnBrk="0" hangingPunct="0">
              <a:defRPr>
                <a:solidFill>
                  <a:schemeClr val="tx1"/>
                </a:solidFill>
                <a:latin typeface="Calibri" pitchFamily="34" charset="0"/>
                <a:ea typeface="宋体" pitchFamily="2" charset="-122"/>
              </a:defRPr>
            </a:lvl3pPr>
            <a:lvl4pPr marL="1600200" indent="-228600" defTabSz="801688" eaLnBrk="0" hangingPunct="0">
              <a:defRPr>
                <a:solidFill>
                  <a:schemeClr val="tx1"/>
                </a:solidFill>
                <a:latin typeface="Calibri" pitchFamily="34" charset="0"/>
                <a:ea typeface="宋体" pitchFamily="2" charset="-122"/>
              </a:defRPr>
            </a:lvl4pPr>
            <a:lvl5pPr marL="2057400" indent="-228600" defTabSz="801688" eaLnBrk="0" hangingPunct="0">
              <a:defRPr>
                <a:solidFill>
                  <a:schemeClr val="tx1"/>
                </a:solidFill>
                <a:latin typeface="Calibri" pitchFamily="34" charset="0"/>
                <a:ea typeface="宋体"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1200" b="0" dirty="0" smtClean="0">
                <a:solidFill>
                  <a:srgbClr val="000000"/>
                </a:solidFill>
                <a:latin typeface="FrutigerNext LT Bold" pitchFamily="34" charset="0"/>
                <a:ea typeface="MS PGothic" pitchFamily="34" charset="-128"/>
              </a:rPr>
              <a:t>HUAWEI TECHNOLOGIES CO., LTD.</a:t>
            </a:r>
          </a:p>
        </p:txBody>
      </p:sp>
      <p:pic>
        <p:nvPicPr>
          <p:cNvPr id="10244" name="Picture 9" descr="8"/>
          <p:cNvPicPr>
            <a:picLocks noChangeAspect="1" noChangeArrowheads="1"/>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7510182" y="6387993"/>
            <a:ext cx="1311503" cy="3128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46" name="Rectangle 13"/>
          <p:cNvSpPr>
            <a:spLocks noGrp="1" noChangeArrowheads="1"/>
          </p:cNvSpPr>
          <p:nvPr>
            <p:ph type="title"/>
          </p:nvPr>
        </p:nvSpPr>
        <p:spPr bwMode="auto">
          <a:xfrm>
            <a:off x="755781" y="325517"/>
            <a:ext cx="7634026" cy="8717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0052" rIns="80107" bIns="40052" numCol="1" anchor="ctr" anchorCtr="0" compatLnSpc="1">
            <a:prstTxWarp prst="textNoShape">
              <a:avLst/>
            </a:prstTxWarp>
          </a:bodyPr>
          <a:lstStyle/>
          <a:p>
            <a:pPr lvl="0"/>
            <a:r>
              <a:rPr lang="zh-CN" altLang="en-US" dirty="0" smtClean="0"/>
              <a:t>单击此处编辑母版标题样式</a:t>
            </a:r>
          </a:p>
        </p:txBody>
      </p:sp>
      <p:sp>
        <p:nvSpPr>
          <p:cNvPr id="10248" name="Rectangle 68"/>
          <p:cNvSpPr>
            <a:spLocks noGrp="1" noChangeArrowheads="1"/>
          </p:cNvSpPr>
          <p:nvPr>
            <p:ph type="body" idx="1"/>
          </p:nvPr>
        </p:nvSpPr>
        <p:spPr bwMode="auto">
          <a:xfrm>
            <a:off x="755781" y="1629153"/>
            <a:ext cx="7634026" cy="41951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80119" tIns="40058" rIns="80119" bIns="40058" numCol="1" anchor="t" anchorCtr="0" compatLnSpc="1">
            <a:prstTxWarp prst="textNoShape">
              <a:avLst/>
            </a:prstTxWarp>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p>
        </p:txBody>
      </p:sp>
      <p:sp>
        <p:nvSpPr>
          <p:cNvPr id="10249" name="Rectangle 15"/>
          <p:cNvSpPr>
            <a:spLocks noChangeArrowheads="1"/>
          </p:cNvSpPr>
          <p:nvPr/>
        </p:nvSpPr>
        <p:spPr bwMode="auto">
          <a:xfrm>
            <a:off x="-1952960" y="692310"/>
            <a:ext cx="1844995" cy="5500832"/>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0101" tIns="40052" rIns="80101" bIns="40052">
            <a:spAutoFit/>
          </a:bodyPr>
          <a:lstStyle/>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英文标题</a:t>
            </a:r>
            <a:r>
              <a:rPr lang="en-US" altLang="zh-CN" sz="1100" b="0" dirty="0">
                <a:solidFill>
                  <a:srgbClr val="FFFFFF"/>
                </a:solidFill>
                <a:latin typeface="Calibri" pitchFamily="34" charset="0"/>
                <a:ea typeface="宋体" pitchFamily="2" charset="-122"/>
              </a:rPr>
              <a:t>:32-35pt  </a:t>
            </a: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802" indent="-342802"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Medium</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802" indent="-342802"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中文标题</a:t>
            </a:r>
            <a:r>
              <a:rPr lang="en-US" altLang="zh-CN" sz="1100" b="0" dirty="0">
                <a:solidFill>
                  <a:srgbClr val="FFFFFF"/>
                </a:solidFill>
                <a:latin typeface="Calibri" pitchFamily="34" charset="0"/>
                <a:ea typeface="宋体" pitchFamily="2" charset="-122"/>
              </a:rPr>
              <a:t>:30-32pt  </a:t>
            </a: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黑体</a:t>
            </a:r>
          </a:p>
          <a:p>
            <a:pPr marL="342802" indent="-342802"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英文正文</a:t>
            </a:r>
            <a:r>
              <a:rPr lang="en-US" altLang="zh-CN" sz="1100" b="0" dirty="0">
                <a:solidFill>
                  <a:srgbClr val="FFFFFF"/>
                </a:solidFill>
                <a:latin typeface="Calibri" pitchFamily="34" charset="0"/>
                <a:ea typeface="宋体" pitchFamily="2" charset="-122"/>
              </a:rPr>
              <a:t>:20-22pt</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 </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 :18pt  </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802" indent="-342802"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Regular</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802" indent="-342802"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中文正文</a:t>
            </a:r>
            <a:r>
              <a:rPr lang="en-US" altLang="zh-CN" sz="1100" b="0" dirty="0">
                <a:solidFill>
                  <a:srgbClr val="FFFFFF"/>
                </a:solidFill>
                <a:latin typeface="Calibri" pitchFamily="34" charset="0"/>
                <a:ea typeface="宋体" pitchFamily="2" charset="-122"/>
              </a:rPr>
              <a:t>:18-20pt</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):18pt </a:t>
            </a: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细黑体</a:t>
            </a:r>
            <a:r>
              <a:rPr lang="zh-CN" altLang="en-US" sz="1100" dirty="0">
                <a:solidFill>
                  <a:srgbClr val="FFFFFF"/>
                </a:solidFill>
                <a:latin typeface="Arial" pitchFamily="34" charset="0"/>
                <a:ea typeface="华文细黑" pitchFamily="2" charset="-122"/>
              </a:rPr>
              <a:t> </a:t>
            </a:r>
          </a:p>
        </p:txBody>
      </p:sp>
      <p:grpSp>
        <p:nvGrpSpPr>
          <p:cNvPr id="2" name="Group 16"/>
          <p:cNvGrpSpPr>
            <a:grpSpLocks/>
          </p:cNvGrpSpPr>
          <p:nvPr/>
        </p:nvGrpSpPr>
        <p:grpSpPr bwMode="auto">
          <a:xfrm>
            <a:off x="9326598" y="3512364"/>
            <a:ext cx="919323" cy="3224958"/>
            <a:chOff x="5839" y="2251"/>
            <a:chExt cx="579" cy="2031"/>
          </a:xfrm>
        </p:grpSpPr>
        <p:sp>
          <p:nvSpPr>
            <p:cNvPr id="10253" name="Rectangle 17"/>
            <p:cNvSpPr>
              <a:spLocks noChangeArrowheads="1"/>
            </p:cNvSpPr>
            <p:nvPr userDrawn="1"/>
          </p:nvSpPr>
          <p:spPr bwMode="auto">
            <a:xfrm>
              <a:off x="5839" y="3146"/>
              <a:ext cx="579" cy="233"/>
            </a:xfrm>
            <a:prstGeom prst="rect">
              <a:avLst/>
            </a:prstGeom>
            <a:solidFill>
              <a:schemeClr val="bg1"/>
            </a:solidFill>
            <a:ln>
              <a:noFill/>
            </a:ln>
            <a:effectLst/>
            <a:extLst>
              <a:ext uri="{91240B29-F687-4F45-9708-019B960494DF}">
                <a14:hiddenLine xmlns="" xmlns:a14="http://schemas.microsoft.com/office/drawing/2010/main" w="9525"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91425" tIns="45712" rIns="91425" bIns="45712" anchor="ctr">
              <a:spAutoFit/>
            </a:bodyPr>
            <a:lstStyle/>
            <a:p>
              <a:endParaRPr lang="zh-CN" altLang="en-US" sz="1800" b="0" dirty="0">
                <a:solidFill>
                  <a:srgbClr val="000000"/>
                </a:solidFill>
                <a:latin typeface="Calibri" pitchFamily="34" charset="0"/>
                <a:ea typeface="宋体" pitchFamily="2" charset="-122"/>
              </a:endParaRPr>
            </a:p>
          </p:txBody>
        </p:sp>
        <p:grpSp>
          <p:nvGrpSpPr>
            <p:cNvPr id="3" name="Group 18"/>
            <p:cNvGrpSpPr>
              <a:grpSpLocks/>
            </p:cNvGrpSpPr>
            <p:nvPr userDrawn="1"/>
          </p:nvGrpSpPr>
          <p:grpSpPr bwMode="auto">
            <a:xfrm>
              <a:off x="5893" y="2387"/>
              <a:ext cx="466" cy="115"/>
              <a:chOff x="5893" y="2387"/>
              <a:chExt cx="466" cy="115"/>
            </a:xfrm>
          </p:grpSpPr>
          <p:sp>
            <p:nvSpPr>
              <p:cNvPr id="10315" name="Rectangle 19"/>
              <p:cNvSpPr>
                <a:spLocks noChangeArrowheads="1"/>
              </p:cNvSpPr>
              <p:nvPr userDrawn="1"/>
            </p:nvSpPr>
            <p:spPr bwMode="auto">
              <a:xfrm flipV="1">
                <a:off x="6010" y="2387"/>
                <a:ext cx="116"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6" name="Rectangle 20"/>
              <p:cNvSpPr>
                <a:spLocks noChangeArrowheads="1"/>
              </p:cNvSpPr>
              <p:nvPr userDrawn="1"/>
            </p:nvSpPr>
            <p:spPr bwMode="auto">
              <a:xfrm flipV="1">
                <a:off x="6126" y="2387"/>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7" name="Rectangle 21"/>
              <p:cNvSpPr>
                <a:spLocks noChangeArrowheads="1"/>
              </p:cNvSpPr>
              <p:nvPr userDrawn="1"/>
            </p:nvSpPr>
            <p:spPr bwMode="auto">
              <a:xfrm flipV="1">
                <a:off x="6242" y="2387"/>
                <a:ext cx="117" cy="115"/>
              </a:xfrm>
              <a:prstGeom prst="rect">
                <a:avLst/>
              </a:prstGeom>
              <a:solidFill>
                <a:srgbClr val="99660A"/>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8" name="Rectangle 22"/>
              <p:cNvSpPr>
                <a:spLocks noChangeArrowheads="1"/>
              </p:cNvSpPr>
              <p:nvPr userDrawn="1"/>
            </p:nvSpPr>
            <p:spPr bwMode="auto">
              <a:xfrm flipV="1">
                <a:off x="5893" y="2387"/>
                <a:ext cx="117"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4" name="Group 23"/>
            <p:cNvGrpSpPr>
              <a:grpSpLocks/>
            </p:cNvGrpSpPr>
            <p:nvPr userDrawn="1"/>
          </p:nvGrpSpPr>
          <p:grpSpPr bwMode="auto">
            <a:xfrm>
              <a:off x="5893" y="2523"/>
              <a:ext cx="466" cy="115"/>
              <a:chOff x="5893" y="2523"/>
              <a:chExt cx="466" cy="115"/>
            </a:xfrm>
          </p:grpSpPr>
          <p:sp>
            <p:nvSpPr>
              <p:cNvPr id="10311" name="Rectangle 24"/>
              <p:cNvSpPr>
                <a:spLocks noChangeArrowheads="1"/>
              </p:cNvSpPr>
              <p:nvPr userDrawn="1"/>
            </p:nvSpPr>
            <p:spPr bwMode="auto">
              <a:xfrm flipV="1">
                <a:off x="6010" y="2523"/>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2" name="Rectangle 25"/>
              <p:cNvSpPr>
                <a:spLocks noChangeArrowheads="1"/>
              </p:cNvSpPr>
              <p:nvPr userDrawn="1"/>
            </p:nvSpPr>
            <p:spPr bwMode="auto">
              <a:xfrm flipV="1">
                <a:off x="6126" y="2523"/>
                <a:ext cx="116"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3" name="Rectangle 26"/>
              <p:cNvSpPr>
                <a:spLocks noChangeArrowheads="1"/>
              </p:cNvSpPr>
              <p:nvPr userDrawn="1"/>
            </p:nvSpPr>
            <p:spPr bwMode="auto">
              <a:xfrm flipV="1">
                <a:off x="6242" y="2523"/>
                <a:ext cx="117"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4" name="Rectangle 27"/>
              <p:cNvSpPr>
                <a:spLocks noChangeArrowheads="1"/>
              </p:cNvSpPr>
              <p:nvPr userDrawn="1"/>
            </p:nvSpPr>
            <p:spPr bwMode="auto">
              <a:xfrm flipV="1">
                <a:off x="5893" y="2523"/>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5" name="Group 28"/>
            <p:cNvGrpSpPr>
              <a:grpSpLocks/>
            </p:cNvGrpSpPr>
            <p:nvPr userDrawn="1"/>
          </p:nvGrpSpPr>
          <p:grpSpPr bwMode="auto">
            <a:xfrm>
              <a:off x="5893" y="2659"/>
              <a:ext cx="466" cy="115"/>
              <a:chOff x="5893" y="2659"/>
              <a:chExt cx="466" cy="115"/>
            </a:xfrm>
          </p:grpSpPr>
          <p:sp>
            <p:nvSpPr>
              <p:cNvPr id="10307" name="Rectangle 29"/>
              <p:cNvSpPr>
                <a:spLocks noChangeArrowheads="1"/>
              </p:cNvSpPr>
              <p:nvPr userDrawn="1"/>
            </p:nvSpPr>
            <p:spPr bwMode="auto">
              <a:xfrm flipV="1">
                <a:off x="6010" y="2659"/>
                <a:ext cx="116"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8" name="Rectangle 30"/>
              <p:cNvSpPr>
                <a:spLocks noChangeArrowheads="1"/>
              </p:cNvSpPr>
              <p:nvPr userDrawn="1"/>
            </p:nvSpPr>
            <p:spPr bwMode="auto">
              <a:xfrm flipV="1">
                <a:off x="6126" y="2659"/>
                <a:ext cx="116" cy="115"/>
              </a:xfrm>
              <a:prstGeom prst="rect">
                <a:avLst/>
              </a:prstGeom>
              <a:solidFill>
                <a:srgbClr val="0099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9" name="Rectangle 31"/>
              <p:cNvSpPr>
                <a:spLocks noChangeArrowheads="1"/>
              </p:cNvSpPr>
              <p:nvPr userDrawn="1"/>
            </p:nvSpPr>
            <p:spPr bwMode="auto">
              <a:xfrm flipV="1">
                <a:off x="6242" y="2659"/>
                <a:ext cx="117"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10" name="Rectangle 32"/>
              <p:cNvSpPr>
                <a:spLocks noChangeArrowheads="1"/>
              </p:cNvSpPr>
              <p:nvPr userDrawn="1"/>
            </p:nvSpPr>
            <p:spPr bwMode="auto">
              <a:xfrm flipV="1">
                <a:off x="5893" y="2659"/>
                <a:ext cx="117"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6" name="Group 33"/>
            <p:cNvGrpSpPr>
              <a:grpSpLocks/>
            </p:cNvGrpSpPr>
            <p:nvPr userDrawn="1"/>
          </p:nvGrpSpPr>
          <p:grpSpPr bwMode="auto">
            <a:xfrm>
              <a:off x="5893" y="2251"/>
              <a:ext cx="466" cy="119"/>
              <a:chOff x="5893" y="2251"/>
              <a:chExt cx="466" cy="119"/>
            </a:xfrm>
          </p:grpSpPr>
          <p:sp>
            <p:nvSpPr>
              <p:cNvPr id="10303" name="Rectangle 34"/>
              <p:cNvSpPr>
                <a:spLocks noChangeArrowheads="1"/>
              </p:cNvSpPr>
              <p:nvPr userDrawn="1"/>
            </p:nvSpPr>
            <p:spPr bwMode="auto">
              <a:xfrm flipV="1">
                <a:off x="6126" y="2251"/>
                <a:ext cx="116" cy="119"/>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4" name="Rectangle 35"/>
              <p:cNvSpPr>
                <a:spLocks noChangeArrowheads="1"/>
              </p:cNvSpPr>
              <p:nvPr userDrawn="1"/>
            </p:nvSpPr>
            <p:spPr bwMode="auto">
              <a:xfrm flipV="1">
                <a:off x="6242" y="2251"/>
                <a:ext cx="117" cy="119"/>
              </a:xfrm>
              <a:prstGeom prst="rect">
                <a:avLst/>
              </a:prstGeom>
              <a:solidFill>
                <a:srgbClr val="CC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5" name="Rectangle 36"/>
              <p:cNvSpPr>
                <a:spLocks noChangeArrowheads="1"/>
              </p:cNvSpPr>
              <p:nvPr userDrawn="1"/>
            </p:nvSpPr>
            <p:spPr bwMode="auto">
              <a:xfrm flipV="1">
                <a:off x="5893" y="2251"/>
                <a:ext cx="117" cy="119"/>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6" name="Rectangle 37"/>
              <p:cNvSpPr>
                <a:spLocks noChangeArrowheads="1"/>
              </p:cNvSpPr>
              <p:nvPr userDrawn="1"/>
            </p:nvSpPr>
            <p:spPr bwMode="auto">
              <a:xfrm flipV="1">
                <a:off x="6010" y="2251"/>
                <a:ext cx="116" cy="119"/>
              </a:xfrm>
              <a:prstGeom prst="rect">
                <a:avLst/>
              </a:prstGeom>
              <a:solidFill>
                <a:srgbClr val="66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7" name="Group 38"/>
            <p:cNvGrpSpPr>
              <a:grpSpLocks/>
            </p:cNvGrpSpPr>
            <p:nvPr userDrawn="1"/>
          </p:nvGrpSpPr>
          <p:grpSpPr bwMode="auto">
            <a:xfrm>
              <a:off x="5893" y="2886"/>
              <a:ext cx="466" cy="115"/>
              <a:chOff x="5893" y="2886"/>
              <a:chExt cx="466" cy="115"/>
            </a:xfrm>
          </p:grpSpPr>
          <p:sp>
            <p:nvSpPr>
              <p:cNvPr id="10299" name="Rectangle 39"/>
              <p:cNvSpPr>
                <a:spLocks noChangeArrowheads="1"/>
              </p:cNvSpPr>
              <p:nvPr userDrawn="1"/>
            </p:nvSpPr>
            <p:spPr bwMode="auto">
              <a:xfrm flipV="1">
                <a:off x="6010" y="2886"/>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0" name="Rectangle 40"/>
              <p:cNvSpPr>
                <a:spLocks noChangeArrowheads="1"/>
              </p:cNvSpPr>
              <p:nvPr userDrawn="1"/>
            </p:nvSpPr>
            <p:spPr bwMode="auto">
              <a:xfrm flipV="1">
                <a:off x="6126" y="2886"/>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1" name="Rectangle 41"/>
              <p:cNvSpPr>
                <a:spLocks noChangeArrowheads="1"/>
              </p:cNvSpPr>
              <p:nvPr userDrawn="1"/>
            </p:nvSpPr>
            <p:spPr bwMode="auto">
              <a:xfrm flipV="1">
                <a:off x="6242" y="2886"/>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302" name="Rectangle 42"/>
              <p:cNvSpPr>
                <a:spLocks noChangeArrowheads="1"/>
              </p:cNvSpPr>
              <p:nvPr userDrawn="1"/>
            </p:nvSpPr>
            <p:spPr bwMode="auto">
              <a:xfrm flipV="1">
                <a:off x="5893" y="2886"/>
                <a:ext cx="117" cy="115"/>
              </a:xfrm>
              <a:prstGeom prst="rect">
                <a:avLst/>
              </a:prstGeom>
              <a:solidFill>
                <a:schemeClr val="tx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8" name="Group 43"/>
            <p:cNvGrpSpPr>
              <a:grpSpLocks/>
            </p:cNvGrpSpPr>
            <p:nvPr userDrawn="1"/>
          </p:nvGrpSpPr>
          <p:grpSpPr bwMode="auto">
            <a:xfrm>
              <a:off x="5893" y="3022"/>
              <a:ext cx="466" cy="115"/>
              <a:chOff x="5893" y="3022"/>
              <a:chExt cx="466" cy="115"/>
            </a:xfrm>
          </p:grpSpPr>
          <p:sp>
            <p:nvSpPr>
              <p:cNvPr id="10295" name="Rectangle 44"/>
              <p:cNvSpPr>
                <a:spLocks noChangeArrowheads="1"/>
              </p:cNvSpPr>
              <p:nvPr userDrawn="1"/>
            </p:nvSpPr>
            <p:spPr bwMode="auto">
              <a:xfrm flipV="1">
                <a:off x="6010" y="3022"/>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6" name="Rectangle 45"/>
              <p:cNvSpPr>
                <a:spLocks noChangeArrowheads="1"/>
              </p:cNvSpPr>
              <p:nvPr userDrawn="1"/>
            </p:nvSpPr>
            <p:spPr bwMode="auto">
              <a:xfrm flipV="1">
                <a:off x="6126" y="3022"/>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7" name="Rectangle 46"/>
              <p:cNvSpPr>
                <a:spLocks noChangeArrowheads="1"/>
              </p:cNvSpPr>
              <p:nvPr userDrawn="1"/>
            </p:nvSpPr>
            <p:spPr bwMode="auto">
              <a:xfrm flipV="1">
                <a:off x="6242" y="3022"/>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8" name="Rectangle 47"/>
              <p:cNvSpPr>
                <a:spLocks noChangeArrowheads="1"/>
              </p:cNvSpPr>
              <p:nvPr userDrawn="1"/>
            </p:nvSpPr>
            <p:spPr bwMode="auto">
              <a:xfrm flipV="1">
                <a:off x="5893" y="3022"/>
                <a:ext cx="117" cy="115"/>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9" name="Group 48"/>
            <p:cNvGrpSpPr>
              <a:grpSpLocks/>
            </p:cNvGrpSpPr>
            <p:nvPr userDrawn="1"/>
          </p:nvGrpSpPr>
          <p:grpSpPr bwMode="auto">
            <a:xfrm>
              <a:off x="5893" y="3158"/>
              <a:ext cx="466" cy="115"/>
              <a:chOff x="5893" y="3158"/>
              <a:chExt cx="466" cy="115"/>
            </a:xfrm>
          </p:grpSpPr>
          <p:sp>
            <p:nvSpPr>
              <p:cNvPr id="10291" name="Rectangle 49"/>
              <p:cNvSpPr>
                <a:spLocks noChangeArrowheads="1"/>
              </p:cNvSpPr>
              <p:nvPr userDrawn="1"/>
            </p:nvSpPr>
            <p:spPr bwMode="auto">
              <a:xfrm flipV="1">
                <a:off x="6010" y="3158"/>
                <a:ext cx="116"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2" name="Rectangle 50"/>
              <p:cNvSpPr>
                <a:spLocks noChangeArrowheads="1"/>
              </p:cNvSpPr>
              <p:nvPr userDrawn="1"/>
            </p:nvSpPr>
            <p:spPr bwMode="auto">
              <a:xfrm flipV="1">
                <a:off x="6126" y="3158"/>
                <a:ext cx="116"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3" name="Rectangle 51"/>
              <p:cNvSpPr>
                <a:spLocks noChangeArrowheads="1"/>
              </p:cNvSpPr>
              <p:nvPr userDrawn="1"/>
            </p:nvSpPr>
            <p:spPr bwMode="auto">
              <a:xfrm flipV="1">
                <a:off x="6242" y="3158"/>
                <a:ext cx="117"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4" name="Rectangle 52"/>
              <p:cNvSpPr>
                <a:spLocks noChangeArrowheads="1"/>
              </p:cNvSpPr>
              <p:nvPr userDrawn="1"/>
            </p:nvSpPr>
            <p:spPr bwMode="auto">
              <a:xfrm flipV="1">
                <a:off x="5893" y="3158"/>
                <a:ext cx="117" cy="115"/>
              </a:xfrm>
              <a:prstGeom prst="rect">
                <a:avLst/>
              </a:prstGeom>
              <a:solidFill>
                <a:srgbClr val="9900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0" name="Group 53"/>
            <p:cNvGrpSpPr>
              <a:grpSpLocks/>
            </p:cNvGrpSpPr>
            <p:nvPr userDrawn="1"/>
          </p:nvGrpSpPr>
          <p:grpSpPr bwMode="auto">
            <a:xfrm>
              <a:off x="5893" y="3385"/>
              <a:ext cx="466" cy="115"/>
              <a:chOff x="5893" y="3385"/>
              <a:chExt cx="466" cy="115"/>
            </a:xfrm>
          </p:grpSpPr>
          <p:sp>
            <p:nvSpPr>
              <p:cNvPr id="10287" name="Rectangle 54"/>
              <p:cNvSpPr>
                <a:spLocks noChangeArrowheads="1"/>
              </p:cNvSpPr>
              <p:nvPr userDrawn="1"/>
            </p:nvSpPr>
            <p:spPr bwMode="auto">
              <a:xfrm flipV="1">
                <a:off x="6010" y="3385"/>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8" name="Rectangle 55"/>
              <p:cNvSpPr>
                <a:spLocks noChangeArrowheads="1"/>
              </p:cNvSpPr>
              <p:nvPr userDrawn="1"/>
            </p:nvSpPr>
            <p:spPr bwMode="auto">
              <a:xfrm flipV="1">
                <a:off x="6126" y="3385"/>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9" name="Rectangle 56"/>
              <p:cNvSpPr>
                <a:spLocks noChangeArrowheads="1"/>
              </p:cNvSpPr>
              <p:nvPr userDrawn="1"/>
            </p:nvSpPr>
            <p:spPr bwMode="auto">
              <a:xfrm flipV="1">
                <a:off x="6242" y="3385"/>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90" name="Rectangle 57"/>
              <p:cNvSpPr>
                <a:spLocks noChangeArrowheads="1"/>
              </p:cNvSpPr>
              <p:nvPr userDrawn="1"/>
            </p:nvSpPr>
            <p:spPr bwMode="auto">
              <a:xfrm flipV="1">
                <a:off x="5893" y="3385"/>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1" name="Group 58"/>
            <p:cNvGrpSpPr>
              <a:grpSpLocks/>
            </p:cNvGrpSpPr>
            <p:nvPr userDrawn="1"/>
          </p:nvGrpSpPr>
          <p:grpSpPr bwMode="auto">
            <a:xfrm>
              <a:off x="5893" y="3521"/>
              <a:ext cx="466" cy="115"/>
              <a:chOff x="5893" y="3521"/>
              <a:chExt cx="466" cy="115"/>
            </a:xfrm>
          </p:grpSpPr>
          <p:sp>
            <p:nvSpPr>
              <p:cNvPr id="10283" name="Rectangle 59"/>
              <p:cNvSpPr>
                <a:spLocks noChangeArrowheads="1"/>
              </p:cNvSpPr>
              <p:nvPr userDrawn="1"/>
            </p:nvSpPr>
            <p:spPr bwMode="auto">
              <a:xfrm flipV="1">
                <a:off x="6010" y="3521"/>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4" name="Rectangle 60"/>
              <p:cNvSpPr>
                <a:spLocks noChangeArrowheads="1"/>
              </p:cNvSpPr>
              <p:nvPr userDrawn="1"/>
            </p:nvSpPr>
            <p:spPr bwMode="auto">
              <a:xfrm flipV="1">
                <a:off x="6126" y="3521"/>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5" name="Rectangle 61"/>
              <p:cNvSpPr>
                <a:spLocks noChangeArrowheads="1"/>
              </p:cNvSpPr>
              <p:nvPr userDrawn="1"/>
            </p:nvSpPr>
            <p:spPr bwMode="auto">
              <a:xfrm flipV="1">
                <a:off x="6242" y="3521"/>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6" name="Rectangle 62"/>
              <p:cNvSpPr>
                <a:spLocks noChangeArrowheads="1"/>
              </p:cNvSpPr>
              <p:nvPr userDrawn="1"/>
            </p:nvSpPr>
            <p:spPr bwMode="auto">
              <a:xfrm flipV="1">
                <a:off x="5893" y="3521"/>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2" name="Group 63"/>
            <p:cNvGrpSpPr>
              <a:grpSpLocks/>
            </p:cNvGrpSpPr>
            <p:nvPr userDrawn="1"/>
          </p:nvGrpSpPr>
          <p:grpSpPr bwMode="auto">
            <a:xfrm>
              <a:off x="5893" y="3657"/>
              <a:ext cx="466" cy="115"/>
              <a:chOff x="5893" y="3657"/>
              <a:chExt cx="466" cy="115"/>
            </a:xfrm>
          </p:grpSpPr>
          <p:sp>
            <p:nvSpPr>
              <p:cNvPr id="10279" name="Rectangle 64"/>
              <p:cNvSpPr>
                <a:spLocks noChangeArrowheads="1"/>
              </p:cNvSpPr>
              <p:nvPr userDrawn="1"/>
            </p:nvSpPr>
            <p:spPr bwMode="auto">
              <a:xfrm flipV="1">
                <a:off x="6010" y="3657"/>
                <a:ext cx="116" cy="115"/>
              </a:xfrm>
              <a:prstGeom prst="rect">
                <a:avLst/>
              </a:prstGeom>
              <a:solidFill>
                <a:srgbClr val="0099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0" name="Rectangle 65"/>
              <p:cNvSpPr>
                <a:spLocks noChangeArrowheads="1"/>
              </p:cNvSpPr>
              <p:nvPr userDrawn="1"/>
            </p:nvSpPr>
            <p:spPr bwMode="auto">
              <a:xfrm flipV="1">
                <a:off x="6126" y="3657"/>
                <a:ext cx="116" cy="115"/>
              </a:xfrm>
              <a:prstGeom prst="rect">
                <a:avLst/>
              </a:prstGeom>
              <a:solidFill>
                <a:srgbClr val="CCFF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1" name="Rectangle 66"/>
              <p:cNvSpPr>
                <a:spLocks noChangeArrowheads="1"/>
              </p:cNvSpPr>
              <p:nvPr userDrawn="1"/>
            </p:nvSpPr>
            <p:spPr bwMode="auto">
              <a:xfrm flipV="1">
                <a:off x="6242" y="3657"/>
                <a:ext cx="117" cy="115"/>
              </a:xfrm>
              <a:prstGeom prst="rect">
                <a:avLst/>
              </a:prstGeom>
              <a:solidFill>
                <a:srgbClr val="99CCCC"/>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82" name="Rectangle 67"/>
              <p:cNvSpPr>
                <a:spLocks noChangeArrowheads="1"/>
              </p:cNvSpPr>
              <p:nvPr userDrawn="1"/>
            </p:nvSpPr>
            <p:spPr bwMode="auto">
              <a:xfrm flipV="1">
                <a:off x="5893" y="3657"/>
                <a:ext cx="117" cy="115"/>
              </a:xfrm>
              <a:prstGeom prst="rect">
                <a:avLst/>
              </a:prstGeom>
              <a:solidFill>
                <a:schemeClr val="tx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3" name="Group 68"/>
            <p:cNvGrpSpPr>
              <a:grpSpLocks/>
            </p:cNvGrpSpPr>
            <p:nvPr userDrawn="1"/>
          </p:nvGrpSpPr>
          <p:grpSpPr bwMode="auto">
            <a:xfrm>
              <a:off x="5893" y="3884"/>
              <a:ext cx="466" cy="115"/>
              <a:chOff x="5893" y="3884"/>
              <a:chExt cx="466" cy="115"/>
            </a:xfrm>
          </p:grpSpPr>
          <p:sp>
            <p:nvSpPr>
              <p:cNvPr id="10275" name="Rectangle 69"/>
              <p:cNvSpPr>
                <a:spLocks noChangeArrowheads="1"/>
              </p:cNvSpPr>
              <p:nvPr userDrawn="1"/>
            </p:nvSpPr>
            <p:spPr bwMode="auto">
              <a:xfrm flipV="1">
                <a:off x="6010" y="3884"/>
                <a:ext cx="116" cy="115"/>
              </a:xfrm>
              <a:prstGeom prst="rect">
                <a:avLst/>
              </a:prstGeom>
              <a:solidFill>
                <a:srgbClr val="FF9900"/>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6" name="Rectangle 70"/>
              <p:cNvSpPr>
                <a:spLocks noChangeArrowheads="1"/>
              </p:cNvSpPr>
              <p:nvPr userDrawn="1"/>
            </p:nvSpPr>
            <p:spPr bwMode="auto">
              <a:xfrm flipV="1">
                <a:off x="6126" y="3884"/>
                <a:ext cx="116" cy="115"/>
              </a:xfrm>
              <a:prstGeom prst="rect">
                <a:avLst/>
              </a:prstGeom>
              <a:solidFill>
                <a:srgbClr val="FFCC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7" name="Rectangle 71"/>
              <p:cNvSpPr>
                <a:spLocks noChangeArrowheads="1"/>
              </p:cNvSpPr>
              <p:nvPr userDrawn="1"/>
            </p:nvSpPr>
            <p:spPr bwMode="auto">
              <a:xfrm flipV="1">
                <a:off x="6242" y="3884"/>
                <a:ext cx="117" cy="115"/>
              </a:xfrm>
              <a:prstGeom prst="rect">
                <a:avLst/>
              </a:prstGeom>
              <a:solidFill>
                <a:srgbClr val="FFCC66"/>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8" name="Rectangle 72"/>
              <p:cNvSpPr>
                <a:spLocks noChangeArrowheads="1"/>
              </p:cNvSpPr>
              <p:nvPr userDrawn="1"/>
            </p:nvSpPr>
            <p:spPr bwMode="auto">
              <a:xfrm flipV="1">
                <a:off x="5893" y="3884"/>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4" name="Group 73"/>
            <p:cNvGrpSpPr>
              <a:grpSpLocks/>
            </p:cNvGrpSpPr>
            <p:nvPr userDrawn="1"/>
          </p:nvGrpSpPr>
          <p:grpSpPr bwMode="auto">
            <a:xfrm>
              <a:off x="5893" y="4026"/>
              <a:ext cx="466" cy="115"/>
              <a:chOff x="5893" y="4026"/>
              <a:chExt cx="466" cy="115"/>
            </a:xfrm>
          </p:grpSpPr>
          <p:sp>
            <p:nvSpPr>
              <p:cNvPr id="10271" name="Rectangle 74"/>
              <p:cNvSpPr>
                <a:spLocks noChangeArrowheads="1"/>
              </p:cNvSpPr>
              <p:nvPr userDrawn="1"/>
            </p:nvSpPr>
            <p:spPr bwMode="auto">
              <a:xfrm flipV="1">
                <a:off x="6010" y="4026"/>
                <a:ext cx="116" cy="115"/>
              </a:xfrm>
              <a:prstGeom prst="rect">
                <a:avLst/>
              </a:prstGeom>
              <a:solidFill>
                <a:srgbClr val="006699"/>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2" name="Rectangle 75"/>
              <p:cNvSpPr>
                <a:spLocks noChangeArrowheads="1"/>
              </p:cNvSpPr>
              <p:nvPr userDrawn="1"/>
            </p:nvSpPr>
            <p:spPr bwMode="auto">
              <a:xfrm flipV="1">
                <a:off x="6126" y="4026"/>
                <a:ext cx="116" cy="115"/>
              </a:xfrm>
              <a:prstGeom prst="rect">
                <a:avLst/>
              </a:prstGeom>
              <a:solidFill>
                <a:srgbClr val="99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3" name="Rectangle 76"/>
              <p:cNvSpPr>
                <a:spLocks noChangeArrowheads="1"/>
              </p:cNvSpPr>
              <p:nvPr userDrawn="1"/>
            </p:nvSpPr>
            <p:spPr bwMode="auto">
              <a:xfrm flipV="1">
                <a:off x="6242" y="4026"/>
                <a:ext cx="117" cy="115"/>
              </a:xfrm>
              <a:prstGeom prst="rect">
                <a:avLst/>
              </a:prstGeom>
              <a:solidFill>
                <a:srgbClr val="CCCCFF"/>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4" name="Rectangle 77"/>
              <p:cNvSpPr>
                <a:spLocks noChangeArrowheads="1"/>
              </p:cNvSpPr>
              <p:nvPr userDrawn="1"/>
            </p:nvSpPr>
            <p:spPr bwMode="auto">
              <a:xfrm flipV="1">
                <a:off x="5893" y="4026"/>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nvGrpSpPr>
            <p:cNvPr id="15" name="Group 78"/>
            <p:cNvGrpSpPr>
              <a:grpSpLocks/>
            </p:cNvGrpSpPr>
            <p:nvPr userDrawn="1"/>
          </p:nvGrpSpPr>
          <p:grpSpPr bwMode="auto">
            <a:xfrm>
              <a:off x="5893" y="4167"/>
              <a:ext cx="466" cy="115"/>
              <a:chOff x="5893" y="4167"/>
              <a:chExt cx="466" cy="115"/>
            </a:xfrm>
          </p:grpSpPr>
          <p:sp>
            <p:nvSpPr>
              <p:cNvPr id="10267" name="Rectangle 79"/>
              <p:cNvSpPr>
                <a:spLocks noChangeArrowheads="1"/>
              </p:cNvSpPr>
              <p:nvPr userDrawn="1"/>
            </p:nvSpPr>
            <p:spPr bwMode="auto">
              <a:xfrm flipV="1">
                <a:off x="6010" y="4167"/>
                <a:ext cx="116" cy="115"/>
              </a:xfrm>
              <a:prstGeom prst="rect">
                <a:avLst/>
              </a:prstGeom>
              <a:solidFill>
                <a:schemeClr val="hlink"/>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68" name="Rectangle 80"/>
              <p:cNvSpPr>
                <a:spLocks noChangeArrowheads="1"/>
              </p:cNvSpPr>
              <p:nvPr userDrawn="1"/>
            </p:nvSpPr>
            <p:spPr bwMode="auto">
              <a:xfrm flipV="1">
                <a:off x="6126" y="4167"/>
                <a:ext cx="116" cy="115"/>
              </a:xfrm>
              <a:prstGeom prst="rect">
                <a:avLst/>
              </a:prstGeom>
              <a:solidFill>
                <a:schemeClr val="accent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69" name="Rectangle 81"/>
              <p:cNvSpPr>
                <a:spLocks noChangeArrowheads="1"/>
              </p:cNvSpPr>
              <p:nvPr userDrawn="1"/>
            </p:nvSpPr>
            <p:spPr bwMode="auto">
              <a:xfrm flipV="1">
                <a:off x="6242" y="4167"/>
                <a:ext cx="117" cy="115"/>
              </a:xfrm>
              <a:prstGeom prst="rect">
                <a:avLst/>
              </a:prstGeom>
              <a:solidFill>
                <a:schemeClr val="accent1"/>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sp>
            <p:nvSpPr>
              <p:cNvPr id="10270" name="Rectangle 82"/>
              <p:cNvSpPr>
                <a:spLocks noChangeArrowheads="1"/>
              </p:cNvSpPr>
              <p:nvPr userDrawn="1"/>
            </p:nvSpPr>
            <p:spPr bwMode="auto">
              <a:xfrm flipV="1">
                <a:off x="5893" y="4167"/>
                <a:ext cx="117" cy="115"/>
              </a:xfrm>
              <a:prstGeom prst="rect">
                <a:avLst/>
              </a:prstGeom>
              <a:solidFill>
                <a:schemeClr val="bg2"/>
              </a:solidFill>
              <a:ln>
                <a:noFill/>
              </a:ln>
              <a:effectLst/>
              <a:extLs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800" b="0" dirty="0">
                  <a:solidFill>
                    <a:srgbClr val="000000"/>
                  </a:solidFill>
                  <a:latin typeface="Calibri" pitchFamily="34" charset="0"/>
                  <a:ea typeface="宋体" pitchFamily="2" charset="-122"/>
                </a:endParaRPr>
              </a:p>
            </p:txBody>
          </p:sp>
        </p:grpSp>
      </p:grpSp>
      <p:sp>
        <p:nvSpPr>
          <p:cNvPr id="10251" name="Rectangle 83"/>
          <p:cNvSpPr>
            <a:spLocks noChangeArrowheads="1"/>
          </p:cNvSpPr>
          <p:nvPr/>
        </p:nvSpPr>
        <p:spPr bwMode="auto">
          <a:xfrm>
            <a:off x="9253557" y="1341749"/>
            <a:ext cx="1192420" cy="1739802"/>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0101" tIns="40052" rIns="80101" bIns="40052">
            <a:spAutoFit/>
          </a:bodyPr>
          <a:lstStyle/>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配色参考方案：</a:t>
            </a:r>
          </a:p>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建议同一页面内不超过四种颜色，以下是</a:t>
            </a:r>
            <a:r>
              <a:rPr lang="en-US" altLang="zh-CN" sz="1100" b="0" dirty="0">
                <a:solidFill>
                  <a:srgbClr val="FFFFFF"/>
                </a:solidFill>
                <a:latin typeface="Calibri" pitchFamily="34" charset="0"/>
                <a:ea typeface="宋体" pitchFamily="2" charset="-122"/>
              </a:rPr>
              <a:t>13</a:t>
            </a:r>
            <a:r>
              <a:rPr lang="zh-CN" altLang="en-US" sz="1100" b="0" dirty="0">
                <a:solidFill>
                  <a:srgbClr val="FFFFFF"/>
                </a:solidFill>
                <a:latin typeface="Calibri" pitchFamily="34" charset="0"/>
                <a:ea typeface="宋体" pitchFamily="2" charset="-122"/>
              </a:rPr>
              <a:t>组配色方案，同一页面内只选择一组使用。（仅供参考）</a:t>
            </a:r>
          </a:p>
        </p:txBody>
      </p:sp>
      <p:sp>
        <p:nvSpPr>
          <p:cNvPr id="10252" name="Rectangle 84"/>
          <p:cNvSpPr>
            <a:spLocks noChangeArrowheads="1"/>
          </p:cNvSpPr>
          <p:nvPr/>
        </p:nvSpPr>
        <p:spPr bwMode="auto">
          <a:xfrm>
            <a:off x="9253557" y="7940"/>
            <a:ext cx="1120970" cy="690284"/>
          </a:xfrm>
          <a:prstGeom prst="rect">
            <a:avLst/>
          </a:prstGeom>
          <a:noFill/>
          <a:ln>
            <a:noFill/>
          </a:ln>
          <a:effectLst/>
          <a:extLst>
            <a:ext uri="{909E8E84-426E-40DD-AFC4-6F175D3DCCD1}">
              <a14:hiddenFill xmlns="" xmlns:a14="http://schemas.microsoft.com/office/drawing/2010/main">
                <a:solidFill>
                  <a:srgbClr val="FFCC99"/>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80101" tIns="40052" rIns="80101" bIns="40052">
            <a:spAutoFit/>
          </a:bodyPr>
          <a:lstStyle/>
          <a:p>
            <a:pPr>
              <a:lnSpc>
                <a:spcPct val="120000"/>
              </a:lnSpc>
              <a:buClr>
                <a:srgbClr val="777777"/>
              </a:buClr>
              <a:buSzPct val="60000"/>
              <a:buFont typeface="Wingdings" pitchFamily="2" charset="2"/>
              <a:buNone/>
            </a:pPr>
            <a:r>
              <a:rPr lang="zh-CN" altLang="en-US" sz="1100" b="0" dirty="0">
                <a:solidFill>
                  <a:srgbClr val="FFFFFF"/>
                </a:solidFill>
                <a:latin typeface="Calibri" pitchFamily="34" charset="0"/>
                <a:ea typeface="宋体" pitchFamily="2" charset="-122"/>
              </a:rPr>
              <a:t>客户或者合作伙伴的标志放在右上角</a:t>
            </a:r>
            <a:r>
              <a:rPr lang="en-US" altLang="zh-CN" sz="1100" b="0" dirty="0">
                <a:solidFill>
                  <a:srgbClr val="FFFFFF"/>
                </a:solidFill>
                <a:latin typeface="Calibri" pitchFamily="34" charset="0"/>
                <a:ea typeface="宋体" pitchFamily="2" charset="-122"/>
              </a:rPr>
              <a:t>.</a:t>
            </a:r>
            <a:endParaRPr lang="zh-CN" altLang="en-US" sz="1100" b="0" dirty="0">
              <a:solidFill>
                <a:srgbClr val="FFFFFF"/>
              </a:solidFill>
              <a:latin typeface="Calibri" pitchFamily="34" charset="0"/>
              <a:ea typeface="宋体" pitchFamily="2" charset="-122"/>
            </a:endParaRPr>
          </a:p>
        </p:txBody>
      </p:sp>
      <p:sp>
        <p:nvSpPr>
          <p:cNvPr id="79" name="Rectangle 21"/>
          <p:cNvSpPr>
            <a:spLocks noChangeArrowheads="1"/>
          </p:cNvSpPr>
          <p:nvPr/>
        </p:nvSpPr>
        <p:spPr bwMode="auto">
          <a:xfrm>
            <a:off x="3786372" y="6467435"/>
            <a:ext cx="1527440" cy="184666"/>
          </a:xfrm>
          <a:prstGeom prst="rect">
            <a:avLst/>
          </a:prstGeom>
          <a:noFill/>
          <a:ln w="9525" algn="ctr">
            <a:noFill/>
            <a:miter lim="800000"/>
            <a:headEnd/>
            <a:tailEnd/>
          </a:ln>
          <a:effectLst/>
        </p:spPr>
        <p:txBody>
          <a:bodyPr wrap="none" lIns="80059" tIns="0" rIns="80059" bIns="0">
            <a:spAutoFit/>
          </a:bodyPr>
          <a:lstStyle/>
          <a:p>
            <a:pPr defTabSz="801460" eaLnBrk="0" hangingPunct="0">
              <a:defRPr/>
            </a:pPr>
            <a:r>
              <a:rPr lang="en-US" altLang="zh-CN" sz="1200" b="0" dirty="0" smtClean="0">
                <a:solidFill>
                  <a:srgbClr val="000000"/>
                </a:solidFill>
                <a:latin typeface="FrutigerNext LT Medium"/>
                <a:ea typeface="华文细黑"/>
              </a:rPr>
              <a:t>Huawei Confidential</a:t>
            </a:r>
            <a:endParaRPr lang="en-US" altLang="zh-CN" sz="1200" b="0" dirty="0">
              <a:solidFill>
                <a:srgbClr val="000000"/>
              </a:solidFill>
              <a:latin typeface="FrutigerNext LT Medium"/>
              <a:ea typeface="华文细黑"/>
            </a:endParaRPr>
          </a:p>
        </p:txBody>
      </p:sp>
      <p:sp>
        <p:nvSpPr>
          <p:cNvPr id="81" name="Rectangle 5"/>
          <p:cNvSpPr>
            <a:spLocks noChangeArrowheads="1"/>
          </p:cNvSpPr>
          <p:nvPr/>
        </p:nvSpPr>
        <p:spPr bwMode="auto">
          <a:xfrm>
            <a:off x="6362218" y="6491205"/>
            <a:ext cx="1803712" cy="3683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pPr eaLnBrk="0" hangingPunct="0">
              <a:lnSpc>
                <a:spcPct val="85000"/>
              </a:lnSpc>
            </a:pPr>
            <a:r>
              <a:rPr lang="de-DE" altLang="zh-CN" sz="1200" b="0" dirty="0" smtClean="0">
                <a:solidFill>
                  <a:srgbClr val="000000"/>
                </a:solidFill>
                <a:latin typeface="FrutigerNext LT Bold" pitchFamily="34" charset="0"/>
                <a:ea typeface="MS PGothic" pitchFamily="34" charset="-128"/>
              </a:rPr>
              <a:t> </a:t>
            </a:r>
            <a:fld id="{A4C34F22-587E-473D-9099-376F4F013A30}" type="slidenum">
              <a:rPr lang="de-DE" altLang="zh-CN" sz="1200" b="0">
                <a:solidFill>
                  <a:srgbClr val="000000"/>
                </a:solidFill>
                <a:latin typeface="FrutigerNext LT Bold" pitchFamily="34" charset="0"/>
                <a:ea typeface="MS PGothic" pitchFamily="34" charset="-128"/>
              </a:rPr>
              <a:pPr eaLnBrk="0" hangingPunct="0">
                <a:lnSpc>
                  <a:spcPct val="85000"/>
                </a:lnSpc>
              </a:pPr>
              <a:t>‹#›</a:t>
            </a:fld>
            <a:endParaRPr lang="en-GB" altLang="zh-CN" sz="1200" b="0" dirty="0">
              <a:solidFill>
                <a:srgbClr val="000000"/>
              </a:solidFill>
              <a:latin typeface="FrutigerNext LT Bold" pitchFamily="34" charset="0"/>
              <a:ea typeface="MS PGothic" pitchFamily="34" charset="-128"/>
            </a:endParaRPr>
          </a:p>
        </p:txBody>
      </p:sp>
    </p:spTree>
  </p:cSld>
  <p:clrMap bg1="lt1" tx1="dk1" bg2="lt2" tx2="dk2" accent1="accent1" accent2="accent2" accent3="accent3" accent4="accent4" accent5="accent5" accent6="accent6" hlink="hlink" folHlink="folHlink"/>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Arial" pitchFamily="34" charset="0"/>
          <a:ea typeface="黑体" pitchFamily="49" charset="-122"/>
          <a:cs typeface="Arial" pitchFamily="34" charset="0"/>
        </a:defRPr>
      </a:lvl1pPr>
      <a:lvl2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2pPr>
      <a:lvl3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3pPr>
      <a:lvl4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4pPr>
      <a:lvl5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5pPr>
      <a:lvl6pPr marL="45707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139"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21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28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802" indent="-342802" algn="l" rtl="0" eaLnBrk="0" fontAlgn="base" hangingPunct="0">
        <a:lnSpc>
          <a:spcPct val="140000"/>
        </a:lnSpc>
        <a:spcBef>
          <a:spcPct val="0"/>
        </a:spcBef>
        <a:spcAft>
          <a:spcPct val="0"/>
        </a:spcAft>
        <a:buClr>
          <a:srgbClr val="777777"/>
        </a:buClr>
        <a:buSzPct val="60000"/>
        <a:buFont typeface="Wingdings" pitchFamily="2" charset="2"/>
        <a:buChar char="l"/>
        <a:defRPr sz="2000">
          <a:solidFill>
            <a:schemeClr val="tx1"/>
          </a:solidFill>
          <a:latin typeface="+mn-lt"/>
          <a:ea typeface="黑体" pitchFamily="49" charset="-122"/>
          <a:cs typeface="+mn-cs"/>
        </a:defRPr>
      </a:lvl1pPr>
      <a:lvl2pPr marL="742739" indent="-285670" algn="l" rtl="0" eaLnBrk="0" fontAlgn="base" hangingPunct="0">
        <a:lnSpc>
          <a:spcPct val="140000"/>
        </a:lnSpc>
        <a:spcBef>
          <a:spcPct val="0"/>
        </a:spcBef>
        <a:spcAft>
          <a:spcPct val="0"/>
        </a:spcAft>
        <a:buSzPct val="50000"/>
        <a:buFont typeface="Wingdings" pitchFamily="2" charset="2"/>
        <a:buChar char="p"/>
        <a:defRPr>
          <a:solidFill>
            <a:schemeClr val="tx1"/>
          </a:solidFill>
          <a:latin typeface="+mn-lt"/>
          <a:ea typeface="+mn-ea"/>
          <a:cs typeface="+mn-cs"/>
        </a:defRPr>
      </a:lvl2pPr>
      <a:lvl3pPr marL="1142675" indent="-228536" algn="l"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mn-lt"/>
          <a:ea typeface="+mn-ea"/>
          <a:cs typeface="+mn-cs"/>
        </a:defRPr>
      </a:lvl3pPr>
      <a:lvl4pPr marL="1599746" indent="-228536"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6816" indent="-228536" algn="l" rtl="0" eaLnBrk="0" fontAlgn="base" hangingPunct="0">
        <a:lnSpc>
          <a:spcPct val="140000"/>
        </a:lnSpc>
        <a:spcBef>
          <a:spcPct val="0"/>
        </a:spcBef>
        <a:spcAft>
          <a:spcPct val="0"/>
        </a:spcAft>
        <a:buFont typeface="Arial" pitchFamily="34" charset="0"/>
        <a:buChar char="~"/>
        <a:defRPr sz="1200">
          <a:solidFill>
            <a:schemeClr val="tx1"/>
          </a:solidFill>
          <a:latin typeface="+mn-lt"/>
          <a:ea typeface="+mn-ea"/>
          <a:cs typeface="+mn-cs"/>
        </a:defRPr>
      </a:lvl5pPr>
      <a:lvl6pPr marL="2513885"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095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802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509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139" rtl="0" eaLnBrk="1" latinLnBrk="0" hangingPunct="1">
        <a:defRPr sz="1800" kern="1200">
          <a:solidFill>
            <a:schemeClr val="tx1"/>
          </a:solidFill>
          <a:latin typeface="+mn-lt"/>
          <a:ea typeface="+mn-ea"/>
          <a:cs typeface="+mn-cs"/>
        </a:defRPr>
      </a:lvl1pPr>
      <a:lvl2pPr marL="457071"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10" algn="l" defTabSz="914139" rtl="0" eaLnBrk="1" latinLnBrk="0" hangingPunct="1">
        <a:defRPr sz="1800" kern="1200">
          <a:solidFill>
            <a:schemeClr val="tx1"/>
          </a:solidFill>
          <a:latin typeface="+mn-lt"/>
          <a:ea typeface="+mn-ea"/>
          <a:cs typeface="+mn-cs"/>
        </a:defRPr>
      </a:lvl4pPr>
      <a:lvl5pPr marL="1828280" algn="l" defTabSz="914139" rtl="0" eaLnBrk="1" latinLnBrk="0" hangingPunct="1">
        <a:defRPr sz="1800" kern="1200">
          <a:solidFill>
            <a:schemeClr val="tx1"/>
          </a:solidFill>
          <a:latin typeface="+mn-lt"/>
          <a:ea typeface="+mn-ea"/>
          <a:cs typeface="+mn-cs"/>
        </a:defRPr>
      </a:lvl5pPr>
      <a:lvl6pPr marL="2285350" algn="l" defTabSz="914139" rtl="0" eaLnBrk="1" latinLnBrk="0" hangingPunct="1">
        <a:defRPr sz="1800" kern="1200">
          <a:solidFill>
            <a:schemeClr val="tx1"/>
          </a:solidFill>
          <a:latin typeface="+mn-lt"/>
          <a:ea typeface="+mn-ea"/>
          <a:cs typeface="+mn-cs"/>
        </a:defRPr>
      </a:lvl6pPr>
      <a:lvl7pPr marL="2742420" algn="l" defTabSz="914139" rtl="0" eaLnBrk="1" latinLnBrk="0" hangingPunct="1">
        <a:defRPr sz="1800" kern="1200">
          <a:solidFill>
            <a:schemeClr val="tx1"/>
          </a:solidFill>
          <a:latin typeface="+mn-lt"/>
          <a:ea typeface="+mn-ea"/>
          <a:cs typeface="+mn-cs"/>
        </a:defRPr>
      </a:lvl7pPr>
      <a:lvl8pPr marL="3199490" algn="l" defTabSz="914139" rtl="0" eaLnBrk="1" latinLnBrk="0" hangingPunct="1">
        <a:defRPr sz="1800" kern="1200">
          <a:solidFill>
            <a:schemeClr val="tx1"/>
          </a:solidFill>
          <a:latin typeface="+mn-lt"/>
          <a:ea typeface="+mn-ea"/>
          <a:cs typeface="+mn-cs"/>
        </a:defRPr>
      </a:lvl8pPr>
      <a:lvl9pPr marL="3656561" algn="l" defTabSz="914139"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7288" name="Rectangle 8"/>
          <p:cNvSpPr>
            <a:spLocks noChangeArrowheads="1"/>
          </p:cNvSpPr>
          <p:nvPr/>
        </p:nvSpPr>
        <p:spPr bwMode="auto">
          <a:xfrm>
            <a:off x="0" y="3145128"/>
            <a:ext cx="184630" cy="569334"/>
          </a:xfrm>
          <a:prstGeom prst="rect">
            <a:avLst/>
          </a:prstGeom>
          <a:solidFill>
            <a:srgbClr val="DDDDDD"/>
          </a:solidFill>
          <a:ln w="9525" algn="ctr">
            <a:noFill/>
            <a:miter lim="800000"/>
            <a:headEnd/>
            <a:tailEnd/>
          </a:ln>
          <a:effectLst/>
        </p:spPr>
        <p:txBody>
          <a:bodyPr wrap="none" lIns="91390" tIns="45694" rIns="91390" bIns="45694" anchor="ctr">
            <a:spAutoFit/>
          </a:bodyPr>
          <a:lstStyle/>
          <a:p>
            <a:endParaRPr lang="zh-CN" altLang="en-US" smtClean="0"/>
          </a:p>
        </p:txBody>
      </p:sp>
      <p:grpSp>
        <p:nvGrpSpPr>
          <p:cNvPr id="2" name="Group 12"/>
          <p:cNvGrpSpPr>
            <a:grpSpLocks/>
          </p:cNvGrpSpPr>
          <p:nvPr userDrawn="1"/>
        </p:nvGrpSpPr>
        <p:grpSpPr bwMode="auto">
          <a:xfrm>
            <a:off x="5184775" y="5019679"/>
            <a:ext cx="3311525" cy="1470025"/>
            <a:chOff x="953" y="1774"/>
            <a:chExt cx="3588" cy="1594"/>
          </a:xfrm>
        </p:grpSpPr>
        <p:sp>
          <p:nvSpPr>
            <p:cNvPr id="97293" name="Freeform 13"/>
            <p:cNvSpPr>
              <a:spLocks/>
            </p:cNvSpPr>
            <p:nvPr/>
          </p:nvSpPr>
          <p:spPr bwMode="auto">
            <a:xfrm>
              <a:off x="4024" y="2834"/>
              <a:ext cx="260" cy="397"/>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C0C0C0"/>
            </a:solidFill>
            <a:ln w="9525">
              <a:noFill/>
              <a:round/>
              <a:headEnd/>
              <a:tailEnd/>
            </a:ln>
          </p:spPr>
          <p:txBody>
            <a:bodyPr/>
            <a:lstStyle/>
            <a:p>
              <a:endParaRPr lang="zh-CN" altLang="en-US" smtClean="0"/>
            </a:p>
          </p:txBody>
        </p:sp>
        <p:sp>
          <p:nvSpPr>
            <p:cNvPr id="97294" name="Freeform 14"/>
            <p:cNvSpPr>
              <a:spLocks/>
            </p:cNvSpPr>
            <p:nvPr/>
          </p:nvSpPr>
          <p:spPr bwMode="auto">
            <a:xfrm>
              <a:off x="4220" y="2702"/>
              <a:ext cx="321"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C0C0C0"/>
            </a:solidFill>
            <a:ln w="9525">
              <a:noFill/>
              <a:round/>
              <a:headEnd/>
              <a:tailEnd/>
            </a:ln>
          </p:spPr>
          <p:txBody>
            <a:bodyPr/>
            <a:lstStyle/>
            <a:p>
              <a:endParaRPr lang="zh-CN" altLang="en-US" smtClean="0"/>
            </a:p>
          </p:txBody>
        </p:sp>
        <p:sp>
          <p:nvSpPr>
            <p:cNvPr id="97295" name="Freeform 15"/>
            <p:cNvSpPr>
              <a:spLocks/>
            </p:cNvSpPr>
            <p:nvPr/>
          </p:nvSpPr>
          <p:spPr bwMode="auto">
            <a:xfrm>
              <a:off x="4383" y="2536"/>
              <a:ext cx="121" cy="133"/>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C0C0C0"/>
            </a:solidFill>
            <a:ln w="9525">
              <a:noFill/>
              <a:round/>
              <a:headEnd/>
              <a:tailEnd/>
            </a:ln>
          </p:spPr>
          <p:txBody>
            <a:bodyPr/>
            <a:lstStyle/>
            <a:p>
              <a:endParaRPr lang="zh-CN" altLang="en-US" smtClean="0"/>
            </a:p>
          </p:txBody>
        </p:sp>
        <p:sp>
          <p:nvSpPr>
            <p:cNvPr id="97296" name="Freeform 16"/>
            <p:cNvSpPr>
              <a:spLocks noEditPoints="1"/>
            </p:cNvSpPr>
            <p:nvPr/>
          </p:nvSpPr>
          <p:spPr bwMode="auto">
            <a:xfrm>
              <a:off x="3497" y="2536"/>
              <a:ext cx="577" cy="671"/>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C0C0C0"/>
            </a:solidFill>
            <a:ln w="9525">
              <a:noFill/>
              <a:round/>
              <a:headEnd/>
              <a:tailEnd/>
            </a:ln>
          </p:spPr>
          <p:txBody>
            <a:bodyPr/>
            <a:lstStyle/>
            <a:p>
              <a:endParaRPr lang="zh-CN" altLang="en-US" smtClean="0"/>
            </a:p>
          </p:txBody>
        </p:sp>
        <p:sp>
          <p:nvSpPr>
            <p:cNvPr id="97297" name="Freeform 17"/>
            <p:cNvSpPr>
              <a:spLocks/>
            </p:cNvSpPr>
            <p:nvPr/>
          </p:nvSpPr>
          <p:spPr bwMode="auto">
            <a:xfrm>
              <a:off x="3344" y="2810"/>
              <a:ext cx="49"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C0C0C0"/>
            </a:solidFill>
            <a:ln w="9525">
              <a:noFill/>
              <a:round/>
              <a:headEnd/>
              <a:tailEnd/>
            </a:ln>
          </p:spPr>
          <p:txBody>
            <a:bodyPr/>
            <a:lstStyle/>
            <a:p>
              <a:endParaRPr lang="zh-CN" altLang="en-US" smtClean="0"/>
            </a:p>
          </p:txBody>
        </p:sp>
        <p:sp>
          <p:nvSpPr>
            <p:cNvPr id="97298" name="Freeform 18"/>
            <p:cNvSpPr>
              <a:spLocks noEditPoints="1"/>
            </p:cNvSpPr>
            <p:nvPr/>
          </p:nvSpPr>
          <p:spPr bwMode="auto">
            <a:xfrm>
              <a:off x="2753" y="2709"/>
              <a:ext cx="614" cy="512"/>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C0C0C0"/>
            </a:solidFill>
            <a:ln w="9525">
              <a:noFill/>
              <a:round/>
              <a:headEnd/>
              <a:tailEnd/>
            </a:ln>
          </p:spPr>
          <p:txBody>
            <a:bodyPr/>
            <a:lstStyle/>
            <a:p>
              <a:endParaRPr lang="zh-CN" altLang="en-US" smtClean="0"/>
            </a:p>
          </p:txBody>
        </p:sp>
        <p:sp>
          <p:nvSpPr>
            <p:cNvPr id="97299" name="Freeform 19"/>
            <p:cNvSpPr>
              <a:spLocks/>
            </p:cNvSpPr>
            <p:nvPr/>
          </p:nvSpPr>
          <p:spPr bwMode="auto">
            <a:xfrm>
              <a:off x="2937" y="2605"/>
              <a:ext cx="95" cy="104"/>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C0C0C0"/>
            </a:solidFill>
            <a:ln w="9525">
              <a:noFill/>
              <a:round/>
              <a:headEnd/>
              <a:tailEnd/>
            </a:ln>
          </p:spPr>
          <p:txBody>
            <a:bodyPr/>
            <a:lstStyle/>
            <a:p>
              <a:endParaRPr lang="zh-CN" altLang="en-US" smtClean="0"/>
            </a:p>
          </p:txBody>
        </p:sp>
        <p:sp>
          <p:nvSpPr>
            <p:cNvPr id="97300" name="Freeform 20"/>
            <p:cNvSpPr>
              <a:spLocks noEditPoints="1"/>
            </p:cNvSpPr>
            <p:nvPr/>
          </p:nvSpPr>
          <p:spPr bwMode="auto">
            <a:xfrm>
              <a:off x="2092" y="2402"/>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C0C0C0"/>
            </a:solidFill>
            <a:ln w="9525">
              <a:noFill/>
              <a:round/>
              <a:headEnd/>
              <a:tailEnd/>
            </a:ln>
          </p:spPr>
          <p:txBody>
            <a:bodyPr/>
            <a:lstStyle/>
            <a:p>
              <a:endParaRPr lang="zh-CN" altLang="en-US" smtClean="0"/>
            </a:p>
          </p:txBody>
        </p:sp>
        <p:sp>
          <p:nvSpPr>
            <p:cNvPr id="97301" name="Freeform 21"/>
            <p:cNvSpPr>
              <a:spLocks/>
            </p:cNvSpPr>
            <p:nvPr/>
          </p:nvSpPr>
          <p:spPr bwMode="auto">
            <a:xfrm>
              <a:off x="2680" y="2546"/>
              <a:ext cx="116" cy="109"/>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C0C0C0"/>
            </a:solidFill>
            <a:ln w="9525">
              <a:noFill/>
              <a:round/>
              <a:headEnd/>
              <a:tailEnd/>
            </a:ln>
          </p:spPr>
          <p:txBody>
            <a:bodyPr/>
            <a:lstStyle/>
            <a:p>
              <a:endParaRPr lang="zh-CN" altLang="en-US" smtClean="0"/>
            </a:p>
          </p:txBody>
        </p:sp>
        <p:sp>
          <p:nvSpPr>
            <p:cNvPr id="97302" name="Freeform 22"/>
            <p:cNvSpPr>
              <a:spLocks noEditPoints="1"/>
            </p:cNvSpPr>
            <p:nvPr/>
          </p:nvSpPr>
          <p:spPr bwMode="auto">
            <a:xfrm>
              <a:off x="2980" y="1828"/>
              <a:ext cx="536"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C0C0C0"/>
            </a:solidFill>
            <a:ln w="9525">
              <a:noFill/>
              <a:round/>
              <a:headEnd/>
              <a:tailEnd/>
            </a:ln>
          </p:spPr>
          <p:txBody>
            <a:bodyPr/>
            <a:lstStyle/>
            <a:p>
              <a:endParaRPr lang="zh-CN" altLang="en-US" smtClean="0"/>
            </a:p>
          </p:txBody>
        </p:sp>
        <p:sp>
          <p:nvSpPr>
            <p:cNvPr id="97303" name="Freeform 23"/>
            <p:cNvSpPr>
              <a:spLocks/>
            </p:cNvSpPr>
            <p:nvPr/>
          </p:nvSpPr>
          <p:spPr bwMode="auto">
            <a:xfrm>
              <a:off x="2871" y="1852"/>
              <a:ext cx="208" cy="340"/>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C0C0C0"/>
            </a:solidFill>
            <a:ln w="9525">
              <a:noFill/>
              <a:round/>
              <a:headEnd/>
              <a:tailEnd/>
            </a:ln>
          </p:spPr>
          <p:txBody>
            <a:bodyPr/>
            <a:lstStyle/>
            <a:p>
              <a:endParaRPr lang="zh-CN" altLang="en-US" smtClean="0"/>
            </a:p>
          </p:txBody>
        </p:sp>
        <p:sp>
          <p:nvSpPr>
            <p:cNvPr id="97304" name="Freeform 24"/>
            <p:cNvSpPr>
              <a:spLocks/>
            </p:cNvSpPr>
            <p:nvPr/>
          </p:nvSpPr>
          <p:spPr bwMode="auto">
            <a:xfrm>
              <a:off x="2670" y="2102"/>
              <a:ext cx="67" cy="328"/>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C0C0C0"/>
            </a:solidFill>
            <a:ln w="9525">
              <a:noFill/>
              <a:round/>
              <a:headEnd/>
              <a:tailEnd/>
            </a:ln>
          </p:spPr>
          <p:txBody>
            <a:bodyPr/>
            <a:lstStyle/>
            <a:p>
              <a:endParaRPr lang="zh-CN" altLang="en-US" smtClean="0"/>
            </a:p>
          </p:txBody>
        </p:sp>
        <p:sp>
          <p:nvSpPr>
            <p:cNvPr id="97305" name="Freeform 25"/>
            <p:cNvSpPr>
              <a:spLocks/>
            </p:cNvSpPr>
            <p:nvPr/>
          </p:nvSpPr>
          <p:spPr bwMode="auto">
            <a:xfrm>
              <a:off x="2321" y="1823"/>
              <a:ext cx="472" cy="522"/>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C0C0C0"/>
            </a:solidFill>
            <a:ln w="9525">
              <a:noFill/>
              <a:round/>
              <a:headEnd/>
              <a:tailEnd/>
            </a:ln>
          </p:spPr>
          <p:txBody>
            <a:bodyPr/>
            <a:lstStyle/>
            <a:p>
              <a:endParaRPr lang="zh-CN" altLang="en-US" smtClean="0"/>
            </a:p>
          </p:txBody>
        </p:sp>
        <p:sp>
          <p:nvSpPr>
            <p:cNvPr id="97306" name="Freeform 26"/>
            <p:cNvSpPr>
              <a:spLocks/>
            </p:cNvSpPr>
            <p:nvPr/>
          </p:nvSpPr>
          <p:spPr bwMode="auto">
            <a:xfrm>
              <a:off x="2548" y="2135"/>
              <a:ext cx="66"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C0C0C0"/>
            </a:solidFill>
            <a:ln w="9525">
              <a:noFill/>
              <a:round/>
              <a:headEnd/>
              <a:tailEnd/>
            </a:ln>
          </p:spPr>
          <p:txBody>
            <a:bodyPr/>
            <a:lstStyle/>
            <a:p>
              <a:endParaRPr lang="zh-CN" altLang="en-US" smtClean="0"/>
            </a:p>
          </p:txBody>
        </p:sp>
        <p:sp>
          <p:nvSpPr>
            <p:cNvPr id="97307" name="Freeform 27"/>
            <p:cNvSpPr>
              <a:spLocks/>
            </p:cNvSpPr>
            <p:nvPr/>
          </p:nvSpPr>
          <p:spPr bwMode="auto">
            <a:xfrm>
              <a:off x="1997" y="1837"/>
              <a:ext cx="229" cy="714"/>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C0C0C0"/>
            </a:solidFill>
            <a:ln w="9525">
              <a:noFill/>
              <a:round/>
              <a:headEnd/>
              <a:tailEnd/>
            </a:ln>
          </p:spPr>
          <p:txBody>
            <a:bodyPr/>
            <a:lstStyle/>
            <a:p>
              <a:endParaRPr lang="zh-CN" altLang="en-US" smtClean="0"/>
            </a:p>
          </p:txBody>
        </p:sp>
        <p:sp>
          <p:nvSpPr>
            <p:cNvPr id="97308" name="Freeform 28"/>
            <p:cNvSpPr>
              <a:spLocks/>
            </p:cNvSpPr>
            <p:nvPr/>
          </p:nvSpPr>
          <p:spPr bwMode="auto">
            <a:xfrm>
              <a:off x="1959" y="2116"/>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C0C0C0"/>
            </a:solidFill>
            <a:ln w="9525">
              <a:noFill/>
              <a:round/>
              <a:headEnd/>
              <a:tailEnd/>
            </a:ln>
          </p:spPr>
          <p:txBody>
            <a:bodyPr/>
            <a:lstStyle/>
            <a:p>
              <a:endParaRPr lang="zh-CN" altLang="en-US" smtClean="0"/>
            </a:p>
          </p:txBody>
        </p:sp>
        <p:sp>
          <p:nvSpPr>
            <p:cNvPr id="97309" name="Freeform 29"/>
            <p:cNvSpPr>
              <a:spLocks/>
            </p:cNvSpPr>
            <p:nvPr/>
          </p:nvSpPr>
          <p:spPr bwMode="auto">
            <a:xfrm>
              <a:off x="1971" y="2513"/>
              <a:ext cx="26" cy="28"/>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C0C0C0"/>
            </a:solidFill>
            <a:ln w="9525">
              <a:noFill/>
              <a:round/>
              <a:headEnd/>
              <a:tailEnd/>
            </a:ln>
          </p:spPr>
          <p:txBody>
            <a:bodyPr/>
            <a:lstStyle/>
            <a:p>
              <a:endParaRPr lang="zh-CN" altLang="en-US" smtClean="0"/>
            </a:p>
          </p:txBody>
        </p:sp>
        <p:sp>
          <p:nvSpPr>
            <p:cNvPr id="97310" name="Freeform 30"/>
            <p:cNvSpPr>
              <a:spLocks/>
            </p:cNvSpPr>
            <p:nvPr/>
          </p:nvSpPr>
          <p:spPr bwMode="auto">
            <a:xfrm>
              <a:off x="1449" y="1774"/>
              <a:ext cx="447" cy="739"/>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C0C0C0"/>
            </a:solidFill>
            <a:ln w="9525">
              <a:noFill/>
              <a:round/>
              <a:headEnd/>
              <a:tailEnd/>
            </a:ln>
          </p:spPr>
          <p:txBody>
            <a:bodyPr/>
            <a:lstStyle/>
            <a:p>
              <a:endParaRPr lang="zh-CN" altLang="en-US" smtClean="0"/>
            </a:p>
          </p:txBody>
        </p:sp>
        <p:sp>
          <p:nvSpPr>
            <p:cNvPr id="97311" name="Freeform 31"/>
            <p:cNvSpPr>
              <a:spLocks noEditPoints="1"/>
            </p:cNvSpPr>
            <p:nvPr/>
          </p:nvSpPr>
          <p:spPr bwMode="auto">
            <a:xfrm>
              <a:off x="965" y="1863"/>
              <a:ext cx="435" cy="423"/>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C0C0C0"/>
            </a:solidFill>
            <a:ln w="9525">
              <a:noFill/>
              <a:round/>
              <a:headEnd/>
              <a:tailEnd/>
            </a:ln>
          </p:spPr>
          <p:txBody>
            <a:bodyPr/>
            <a:lstStyle/>
            <a:p>
              <a:endParaRPr lang="zh-CN" altLang="en-US" smtClean="0"/>
            </a:p>
          </p:txBody>
        </p:sp>
        <p:sp>
          <p:nvSpPr>
            <p:cNvPr id="97312" name="Freeform 32"/>
            <p:cNvSpPr>
              <a:spLocks/>
            </p:cNvSpPr>
            <p:nvPr/>
          </p:nvSpPr>
          <p:spPr bwMode="auto">
            <a:xfrm>
              <a:off x="953" y="2319"/>
              <a:ext cx="458" cy="109"/>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C0C0C0"/>
            </a:solidFill>
            <a:ln w="9525">
              <a:noFill/>
              <a:round/>
              <a:headEnd/>
              <a:tailEnd/>
            </a:ln>
          </p:spPr>
          <p:txBody>
            <a:bodyPr/>
            <a:lstStyle/>
            <a:p>
              <a:endParaRPr lang="zh-CN" altLang="en-US" smtClean="0"/>
            </a:p>
          </p:txBody>
        </p:sp>
      </p:grpSp>
    </p:spTree>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 id="2147484239" r:id="rId9"/>
    <p:sldLayoutId id="2147484240" r:id="rId10"/>
    <p:sldLayoutId id="2147484241" r:id="rId11"/>
  </p:sldLayoutIdLst>
  <p:txStyles>
    <p:titleStyle>
      <a:lvl1pPr algn="l" defTabSz="801380" rtl="0" fontAlgn="base">
        <a:spcBef>
          <a:spcPct val="0"/>
        </a:spcBef>
        <a:spcAft>
          <a:spcPct val="0"/>
        </a:spcAft>
        <a:defRPr sz="3400">
          <a:solidFill>
            <a:srgbClr val="990000"/>
          </a:solidFill>
          <a:latin typeface="+mj-lt"/>
          <a:ea typeface="+mj-ea"/>
          <a:cs typeface="+mj-cs"/>
        </a:defRPr>
      </a:lvl1pPr>
      <a:lvl2pPr algn="l" defTabSz="801380" rtl="0" fontAlgn="base">
        <a:spcBef>
          <a:spcPct val="0"/>
        </a:spcBef>
        <a:spcAft>
          <a:spcPct val="0"/>
        </a:spcAft>
        <a:defRPr sz="3400">
          <a:solidFill>
            <a:srgbClr val="990000"/>
          </a:solidFill>
          <a:latin typeface="Arial" charset="0"/>
          <a:ea typeface="黑体" pitchFamily="2" charset="-122"/>
        </a:defRPr>
      </a:lvl2pPr>
      <a:lvl3pPr algn="l" defTabSz="801380" rtl="0" fontAlgn="base">
        <a:spcBef>
          <a:spcPct val="0"/>
        </a:spcBef>
        <a:spcAft>
          <a:spcPct val="0"/>
        </a:spcAft>
        <a:defRPr sz="3400">
          <a:solidFill>
            <a:srgbClr val="990000"/>
          </a:solidFill>
          <a:latin typeface="Arial" charset="0"/>
          <a:ea typeface="黑体" pitchFamily="2" charset="-122"/>
        </a:defRPr>
      </a:lvl3pPr>
      <a:lvl4pPr algn="l" defTabSz="801380" rtl="0" fontAlgn="base">
        <a:spcBef>
          <a:spcPct val="0"/>
        </a:spcBef>
        <a:spcAft>
          <a:spcPct val="0"/>
        </a:spcAft>
        <a:defRPr sz="3400">
          <a:solidFill>
            <a:srgbClr val="990000"/>
          </a:solidFill>
          <a:latin typeface="Arial" charset="0"/>
          <a:ea typeface="黑体" pitchFamily="2" charset="-122"/>
        </a:defRPr>
      </a:lvl4pPr>
      <a:lvl5pPr algn="l" defTabSz="801380" rtl="0" fontAlgn="base">
        <a:spcBef>
          <a:spcPct val="0"/>
        </a:spcBef>
        <a:spcAft>
          <a:spcPct val="0"/>
        </a:spcAft>
        <a:defRPr sz="3400">
          <a:solidFill>
            <a:srgbClr val="990000"/>
          </a:solidFill>
          <a:latin typeface="Arial" charset="0"/>
          <a:ea typeface="黑体" pitchFamily="2" charset="-122"/>
        </a:defRPr>
      </a:lvl5pPr>
      <a:lvl6pPr marL="457025" algn="l" defTabSz="801380" rtl="0" fontAlgn="base">
        <a:spcBef>
          <a:spcPct val="0"/>
        </a:spcBef>
        <a:spcAft>
          <a:spcPct val="0"/>
        </a:spcAft>
        <a:defRPr sz="3400">
          <a:solidFill>
            <a:srgbClr val="990000"/>
          </a:solidFill>
          <a:latin typeface="Arial" charset="0"/>
          <a:ea typeface="黑体" pitchFamily="2" charset="-122"/>
        </a:defRPr>
      </a:lvl6pPr>
      <a:lvl7pPr marL="914049" algn="l" defTabSz="801380" rtl="0" fontAlgn="base">
        <a:spcBef>
          <a:spcPct val="0"/>
        </a:spcBef>
        <a:spcAft>
          <a:spcPct val="0"/>
        </a:spcAft>
        <a:defRPr sz="3400">
          <a:solidFill>
            <a:srgbClr val="990000"/>
          </a:solidFill>
          <a:latin typeface="Arial" charset="0"/>
          <a:ea typeface="黑体" pitchFamily="2" charset="-122"/>
        </a:defRPr>
      </a:lvl7pPr>
      <a:lvl8pPr marL="1371073" algn="l" defTabSz="801380" rtl="0" fontAlgn="base">
        <a:spcBef>
          <a:spcPct val="0"/>
        </a:spcBef>
        <a:spcAft>
          <a:spcPct val="0"/>
        </a:spcAft>
        <a:defRPr sz="3400">
          <a:solidFill>
            <a:srgbClr val="990000"/>
          </a:solidFill>
          <a:latin typeface="Arial" charset="0"/>
          <a:ea typeface="黑体" pitchFamily="2" charset="-122"/>
        </a:defRPr>
      </a:lvl8pPr>
      <a:lvl9pPr marL="1828098" algn="l" defTabSz="801380" rtl="0" fontAlgn="base">
        <a:spcBef>
          <a:spcPct val="0"/>
        </a:spcBef>
        <a:spcAft>
          <a:spcPct val="0"/>
        </a:spcAft>
        <a:defRPr sz="3400">
          <a:solidFill>
            <a:srgbClr val="990000"/>
          </a:solidFill>
          <a:latin typeface="Arial" charset="0"/>
          <a:ea typeface="黑体" pitchFamily="2" charset="-122"/>
        </a:defRPr>
      </a:lvl9pPr>
    </p:titleStyle>
    <p:bodyStyle>
      <a:lvl1pPr marL="299923" indent="-299923" algn="l" defTabSz="801380" rtl="0" fontAlgn="base">
        <a:lnSpc>
          <a:spcPct val="140000"/>
        </a:lnSpc>
        <a:spcBef>
          <a:spcPct val="0"/>
        </a:spcBef>
        <a:spcAft>
          <a:spcPct val="0"/>
        </a:spcAft>
        <a:buChar char="•"/>
        <a:defRPr sz="2600" b="1">
          <a:solidFill>
            <a:schemeClr val="tx1"/>
          </a:solidFill>
          <a:latin typeface="+mn-lt"/>
          <a:ea typeface="+mn-ea"/>
          <a:cs typeface="+mn-cs"/>
        </a:defRPr>
      </a:lvl1pPr>
      <a:lvl2pPr marL="652211" indent="-250728" algn="l" defTabSz="801380" rtl="0" fontAlgn="base">
        <a:lnSpc>
          <a:spcPct val="140000"/>
        </a:lnSpc>
        <a:spcBef>
          <a:spcPct val="0"/>
        </a:spcBef>
        <a:spcAft>
          <a:spcPct val="0"/>
        </a:spcAft>
        <a:buSzPct val="50000"/>
        <a:buFont typeface="Wingdings" pitchFamily="2" charset="2"/>
        <a:buChar char="p"/>
        <a:defRPr sz="2500">
          <a:solidFill>
            <a:schemeClr val="tx1"/>
          </a:solidFill>
          <a:latin typeface="+mn-lt"/>
          <a:ea typeface="+mn-ea"/>
        </a:defRPr>
      </a:lvl2pPr>
      <a:lvl3pPr marL="1002915" indent="-201535" algn="l" defTabSz="801380" rtl="0" fontAlgn="base">
        <a:lnSpc>
          <a:spcPct val="140000"/>
        </a:lnSpc>
        <a:spcBef>
          <a:spcPct val="0"/>
        </a:spcBef>
        <a:spcAft>
          <a:spcPct val="0"/>
        </a:spcAft>
        <a:buSzPct val="50000"/>
        <a:buFont typeface="Wingdings" pitchFamily="2" charset="2"/>
        <a:buChar char="n"/>
        <a:defRPr sz="2300">
          <a:solidFill>
            <a:schemeClr val="tx1"/>
          </a:solidFill>
          <a:latin typeface="+mn-lt"/>
          <a:ea typeface="+mn-ea"/>
        </a:defRPr>
      </a:lvl3pPr>
      <a:lvl4pPr marL="1402812" indent="-201535" algn="l" defTabSz="801380" rtl="0" fontAlgn="base">
        <a:lnSpc>
          <a:spcPct val="140000"/>
        </a:lnSpc>
        <a:spcBef>
          <a:spcPct val="0"/>
        </a:spcBef>
        <a:spcAft>
          <a:spcPct val="0"/>
        </a:spcAft>
        <a:buFont typeface="Arial" charset="0"/>
        <a:buChar char="–"/>
        <a:defRPr sz="2000">
          <a:solidFill>
            <a:schemeClr val="tx1"/>
          </a:solidFill>
          <a:latin typeface="+mn-lt"/>
          <a:ea typeface="+mn-ea"/>
        </a:defRPr>
      </a:lvl4pPr>
      <a:lvl5pPr marL="1802707" indent="-199947" algn="l" defTabSz="801380" rtl="0" fontAlgn="base">
        <a:lnSpc>
          <a:spcPct val="140000"/>
        </a:lnSpc>
        <a:spcBef>
          <a:spcPct val="0"/>
        </a:spcBef>
        <a:spcAft>
          <a:spcPct val="0"/>
        </a:spcAft>
        <a:buFont typeface="Arial" charset="0"/>
        <a:buChar char="~"/>
        <a:defRPr sz="1900">
          <a:solidFill>
            <a:schemeClr val="tx1"/>
          </a:solidFill>
          <a:latin typeface="+mn-lt"/>
          <a:ea typeface="+mn-ea"/>
        </a:defRPr>
      </a:lvl5pPr>
      <a:lvl6pPr marL="2259732" indent="-199947" algn="l" defTabSz="801380" rtl="0" fontAlgn="base">
        <a:lnSpc>
          <a:spcPct val="140000"/>
        </a:lnSpc>
        <a:spcBef>
          <a:spcPct val="0"/>
        </a:spcBef>
        <a:spcAft>
          <a:spcPct val="0"/>
        </a:spcAft>
        <a:buFont typeface="Arial" charset="0"/>
        <a:buChar char="~"/>
        <a:defRPr sz="1900">
          <a:solidFill>
            <a:schemeClr val="tx1"/>
          </a:solidFill>
          <a:latin typeface="+mn-lt"/>
          <a:ea typeface="+mn-ea"/>
        </a:defRPr>
      </a:lvl6pPr>
      <a:lvl7pPr marL="2716756" indent="-199947" algn="l" defTabSz="801380" rtl="0" fontAlgn="base">
        <a:lnSpc>
          <a:spcPct val="140000"/>
        </a:lnSpc>
        <a:spcBef>
          <a:spcPct val="0"/>
        </a:spcBef>
        <a:spcAft>
          <a:spcPct val="0"/>
        </a:spcAft>
        <a:buFont typeface="Arial" charset="0"/>
        <a:buChar char="~"/>
        <a:defRPr sz="1900">
          <a:solidFill>
            <a:schemeClr val="tx1"/>
          </a:solidFill>
          <a:latin typeface="+mn-lt"/>
          <a:ea typeface="+mn-ea"/>
        </a:defRPr>
      </a:lvl7pPr>
      <a:lvl8pPr marL="3173782" indent="-199947" algn="l" defTabSz="801380" rtl="0" fontAlgn="base">
        <a:lnSpc>
          <a:spcPct val="140000"/>
        </a:lnSpc>
        <a:spcBef>
          <a:spcPct val="0"/>
        </a:spcBef>
        <a:spcAft>
          <a:spcPct val="0"/>
        </a:spcAft>
        <a:buFont typeface="Arial" charset="0"/>
        <a:buChar char="~"/>
        <a:defRPr sz="1900">
          <a:solidFill>
            <a:schemeClr val="tx1"/>
          </a:solidFill>
          <a:latin typeface="+mn-lt"/>
          <a:ea typeface="+mn-ea"/>
        </a:defRPr>
      </a:lvl8pPr>
      <a:lvl9pPr marL="3630805" indent="-199947" algn="l" defTabSz="801380" rtl="0" fontAlgn="base">
        <a:lnSpc>
          <a:spcPct val="140000"/>
        </a:lnSpc>
        <a:spcBef>
          <a:spcPct val="0"/>
        </a:spcBef>
        <a:spcAft>
          <a:spcPct val="0"/>
        </a:spcAft>
        <a:buFont typeface="Arial" charset="0"/>
        <a:buChar char="~"/>
        <a:defRPr sz="1900">
          <a:solidFill>
            <a:schemeClr val="tx1"/>
          </a:solidFill>
          <a:latin typeface="+mn-lt"/>
          <a:ea typeface="+mn-ea"/>
        </a:defRPr>
      </a:lvl9pPr>
    </p:bodyStyle>
    <p:otherStyle>
      <a:defPPr>
        <a:defRPr lang="zh-CN"/>
      </a:defPPr>
      <a:lvl1pPr marL="0" algn="l" defTabSz="914049" rtl="0" eaLnBrk="1" latinLnBrk="0" hangingPunct="1">
        <a:defRPr sz="1800" kern="1200">
          <a:solidFill>
            <a:schemeClr val="tx1"/>
          </a:solidFill>
          <a:latin typeface="+mn-lt"/>
          <a:ea typeface="+mn-ea"/>
          <a:cs typeface="+mn-cs"/>
        </a:defRPr>
      </a:lvl1pPr>
      <a:lvl2pPr marL="457025" algn="l" defTabSz="914049" rtl="0" eaLnBrk="1" latinLnBrk="0" hangingPunct="1">
        <a:defRPr sz="1800" kern="1200">
          <a:solidFill>
            <a:schemeClr val="tx1"/>
          </a:solidFill>
          <a:latin typeface="+mn-lt"/>
          <a:ea typeface="+mn-ea"/>
          <a:cs typeface="+mn-cs"/>
        </a:defRPr>
      </a:lvl2pPr>
      <a:lvl3pPr marL="914049" algn="l" defTabSz="914049" rtl="0" eaLnBrk="1" latinLnBrk="0" hangingPunct="1">
        <a:defRPr sz="1800" kern="1200">
          <a:solidFill>
            <a:schemeClr val="tx1"/>
          </a:solidFill>
          <a:latin typeface="+mn-lt"/>
          <a:ea typeface="+mn-ea"/>
          <a:cs typeface="+mn-cs"/>
        </a:defRPr>
      </a:lvl3pPr>
      <a:lvl4pPr marL="1371073" algn="l" defTabSz="914049" rtl="0" eaLnBrk="1" latinLnBrk="0" hangingPunct="1">
        <a:defRPr sz="1800" kern="1200">
          <a:solidFill>
            <a:schemeClr val="tx1"/>
          </a:solidFill>
          <a:latin typeface="+mn-lt"/>
          <a:ea typeface="+mn-ea"/>
          <a:cs typeface="+mn-cs"/>
        </a:defRPr>
      </a:lvl4pPr>
      <a:lvl5pPr marL="1828098" algn="l" defTabSz="914049" rtl="0" eaLnBrk="1" latinLnBrk="0" hangingPunct="1">
        <a:defRPr sz="1800" kern="1200">
          <a:solidFill>
            <a:schemeClr val="tx1"/>
          </a:solidFill>
          <a:latin typeface="+mn-lt"/>
          <a:ea typeface="+mn-ea"/>
          <a:cs typeface="+mn-cs"/>
        </a:defRPr>
      </a:lvl5pPr>
      <a:lvl6pPr marL="2285122" algn="l" defTabSz="914049" rtl="0" eaLnBrk="1" latinLnBrk="0" hangingPunct="1">
        <a:defRPr sz="1800" kern="1200">
          <a:solidFill>
            <a:schemeClr val="tx1"/>
          </a:solidFill>
          <a:latin typeface="+mn-lt"/>
          <a:ea typeface="+mn-ea"/>
          <a:cs typeface="+mn-cs"/>
        </a:defRPr>
      </a:lvl6pPr>
      <a:lvl7pPr marL="2742147" algn="l" defTabSz="914049" rtl="0" eaLnBrk="1" latinLnBrk="0" hangingPunct="1">
        <a:defRPr sz="1800" kern="1200">
          <a:solidFill>
            <a:schemeClr val="tx1"/>
          </a:solidFill>
          <a:latin typeface="+mn-lt"/>
          <a:ea typeface="+mn-ea"/>
          <a:cs typeface="+mn-cs"/>
        </a:defRPr>
      </a:lvl7pPr>
      <a:lvl8pPr marL="3199170" algn="l" defTabSz="914049" rtl="0" eaLnBrk="1" latinLnBrk="0" hangingPunct="1">
        <a:defRPr sz="1800" kern="1200">
          <a:solidFill>
            <a:schemeClr val="tx1"/>
          </a:solidFill>
          <a:latin typeface="+mn-lt"/>
          <a:ea typeface="+mn-ea"/>
          <a:cs typeface="+mn-cs"/>
        </a:defRPr>
      </a:lvl8pPr>
      <a:lvl9pPr marL="3656194" algn="l" defTabSz="914049"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8751" name="Picture 79" descr="dd"/>
          <p:cNvPicPr>
            <a:picLocks noChangeAspect="1" noChangeArrowheads="1"/>
          </p:cNvPicPr>
          <p:nvPr/>
        </p:nvPicPr>
        <p:blipFill>
          <a:blip r:embed="rId13" cstate="print"/>
          <a:srcRect/>
          <a:stretch>
            <a:fillRect/>
          </a:stretch>
        </p:blipFill>
        <p:spPr bwMode="auto">
          <a:xfrm>
            <a:off x="0" y="6226030"/>
            <a:ext cx="9151939" cy="636734"/>
          </a:xfrm>
          <a:prstGeom prst="rect">
            <a:avLst/>
          </a:prstGeom>
          <a:noFill/>
          <a:ln w="9525">
            <a:noFill/>
            <a:miter lim="800000"/>
            <a:headEnd/>
            <a:tailEnd/>
          </a:ln>
        </p:spPr>
      </p:pic>
      <p:sp>
        <p:nvSpPr>
          <p:cNvPr id="28680" name="Text Box 8"/>
          <p:cNvSpPr txBox="1">
            <a:spLocks noChangeArrowheads="1"/>
          </p:cNvSpPr>
          <p:nvPr/>
        </p:nvSpPr>
        <p:spPr bwMode="auto">
          <a:xfrm>
            <a:off x="652580" y="6440391"/>
            <a:ext cx="2613207" cy="265552"/>
          </a:xfrm>
          <a:prstGeom prst="rect">
            <a:avLst/>
          </a:prstGeom>
          <a:noFill/>
          <a:ln w="9525">
            <a:noFill/>
            <a:miter lim="800000"/>
            <a:headEnd/>
            <a:tailEnd/>
          </a:ln>
        </p:spPr>
        <p:txBody>
          <a:bodyPr wrap="none" lIns="80101" tIns="40052" rIns="80101" bIns="40052">
            <a:spAutoFit/>
          </a:bodyPr>
          <a:lstStyle/>
          <a:p>
            <a:pPr defTabSz="801460" eaLnBrk="0" hangingPunct="0"/>
            <a:r>
              <a:rPr lang="en-US" altLang="zh-CN" sz="1200" b="0" dirty="0">
                <a:solidFill>
                  <a:srgbClr val="000000"/>
                </a:solidFill>
                <a:latin typeface="FrutigerNext LT Bold" pitchFamily="1" charset="0"/>
                <a:ea typeface="ＭＳ Ｐゴシック" pitchFamily="34" charset="-128"/>
              </a:rPr>
              <a:t>HUAWEI TECHNOLOGIES CO., LTD.</a:t>
            </a:r>
            <a:endParaRPr lang="en-US" altLang="zh-CN" sz="2200" b="0" dirty="0">
              <a:solidFill>
                <a:srgbClr val="000000"/>
              </a:solidFill>
              <a:latin typeface="Arial" charset="0"/>
              <a:ea typeface="ＭＳ Ｐゴシック" pitchFamily="34" charset="-128"/>
            </a:endParaRPr>
          </a:p>
        </p:txBody>
      </p:sp>
      <p:pic>
        <p:nvPicPr>
          <p:cNvPr id="28681" name="Picture 9" descr="8"/>
          <p:cNvPicPr>
            <a:picLocks noChangeAspect="1" noChangeArrowheads="1"/>
          </p:cNvPicPr>
          <p:nvPr/>
        </p:nvPicPr>
        <p:blipFill>
          <a:blip r:embed="rId14" cstate="print"/>
          <a:srcRect/>
          <a:stretch>
            <a:fillRect/>
          </a:stretch>
        </p:blipFill>
        <p:spPr bwMode="auto">
          <a:xfrm>
            <a:off x="7510182" y="6400695"/>
            <a:ext cx="1311503" cy="312809"/>
          </a:xfrm>
          <a:prstGeom prst="rect">
            <a:avLst/>
          </a:prstGeom>
          <a:noFill/>
        </p:spPr>
      </p:pic>
      <p:sp>
        <p:nvSpPr>
          <p:cNvPr id="28682" name="Rectangle 10"/>
          <p:cNvSpPr>
            <a:spLocks noGrp="1" noChangeArrowheads="1"/>
          </p:cNvSpPr>
          <p:nvPr>
            <p:ph type="dt" sz="half" idx="2"/>
          </p:nvPr>
        </p:nvSpPr>
        <p:spPr bwMode="auto">
          <a:xfrm>
            <a:off x="6362221" y="6491204"/>
            <a:ext cx="2097451" cy="45571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defTabSz="801460" eaLnBrk="0" hangingPunct="0">
              <a:lnSpc>
                <a:spcPct val="85000"/>
              </a:lnSpc>
              <a:defRPr sz="1200">
                <a:solidFill>
                  <a:schemeClr val="tx1"/>
                </a:solidFill>
                <a:latin typeface="FrutigerNext LT Bold" pitchFamily="1" charset="0"/>
              </a:defRPr>
            </a:lvl1pPr>
          </a:lstStyle>
          <a:p>
            <a:r>
              <a:rPr lang="de-DE" b="0">
                <a:solidFill>
                  <a:srgbClr val="000000"/>
                </a:solidFill>
                <a:ea typeface="ＭＳ Ｐゴシック" pitchFamily="34" charset="-128"/>
              </a:rPr>
              <a:t>Page </a:t>
            </a:r>
            <a:fld id="{EA2ED9EB-E98B-4EA1-92D6-3BEF7CD88926}" type="slidenum">
              <a:rPr lang="de-DE" b="0">
                <a:solidFill>
                  <a:srgbClr val="000000"/>
                </a:solidFill>
                <a:ea typeface="ＭＳ Ｐゴシック" pitchFamily="34" charset="-128"/>
              </a:rPr>
              <a:pPr/>
              <a:t>‹#›</a:t>
            </a:fld>
            <a:endParaRPr lang="en-GB" b="0">
              <a:solidFill>
                <a:srgbClr val="000000"/>
              </a:solidFill>
              <a:ea typeface="ＭＳ Ｐゴシック" pitchFamily="34" charset="-128"/>
            </a:endParaRPr>
          </a:p>
        </p:txBody>
      </p:sp>
      <p:sp>
        <p:nvSpPr>
          <p:cNvPr id="28685" name="Rectangle 13"/>
          <p:cNvSpPr>
            <a:spLocks noGrp="1" noChangeArrowheads="1"/>
          </p:cNvSpPr>
          <p:nvPr>
            <p:ph type="title"/>
          </p:nvPr>
        </p:nvSpPr>
        <p:spPr bwMode="auto">
          <a:xfrm>
            <a:off x="652576" y="188688"/>
            <a:ext cx="7746757" cy="871739"/>
          </a:xfrm>
          <a:prstGeom prst="rect">
            <a:avLst/>
          </a:prstGeom>
          <a:noFill/>
          <a:ln w="9525">
            <a:noFill/>
            <a:miter lim="800000"/>
            <a:headEnd/>
            <a:tailEnd/>
          </a:ln>
          <a:effectLst/>
        </p:spPr>
        <p:txBody>
          <a:bodyPr vert="horz" wrap="square" lIns="80115" tIns="40057" rIns="80115" bIns="40057" numCol="1" anchor="ctr" anchorCtr="0" compatLnSpc="1">
            <a:prstTxWarp prst="textNoShape">
              <a:avLst/>
            </a:prstTxWarp>
          </a:bodyPr>
          <a:lstStyle/>
          <a:p>
            <a:pPr lvl="0"/>
            <a:r>
              <a:rPr lang="zh-CN" altLang="en-US" dirty="0" smtClean="0"/>
              <a:t>单击此处编辑母版标题样式</a:t>
            </a:r>
          </a:p>
        </p:txBody>
      </p:sp>
      <p:sp>
        <p:nvSpPr>
          <p:cNvPr id="28693" name="Rectangle 21"/>
          <p:cNvSpPr>
            <a:spLocks noChangeArrowheads="1"/>
          </p:cNvSpPr>
          <p:nvPr/>
        </p:nvSpPr>
        <p:spPr bwMode="auto">
          <a:xfrm>
            <a:off x="3893226" y="6440394"/>
            <a:ext cx="1642877" cy="265514"/>
          </a:xfrm>
          <a:prstGeom prst="rect">
            <a:avLst/>
          </a:prstGeom>
          <a:noFill/>
          <a:ln w="9525" algn="ctr">
            <a:noFill/>
            <a:miter lim="800000"/>
            <a:headEnd/>
            <a:tailEnd/>
          </a:ln>
          <a:effectLst/>
        </p:spPr>
        <p:txBody>
          <a:bodyPr wrap="none" lIns="80069" tIns="40033" rIns="80069" bIns="40033">
            <a:spAutoFit/>
          </a:bodyPr>
          <a:lstStyle/>
          <a:p>
            <a:pPr defTabSz="801460" eaLnBrk="0" hangingPunct="0"/>
            <a:r>
              <a:rPr lang="en-US" altLang="zh-CN" sz="1200" b="0" dirty="0">
                <a:solidFill>
                  <a:srgbClr val="000000"/>
                </a:solidFill>
                <a:latin typeface="FrutigerNext LT Bold" pitchFamily="1" charset="0"/>
                <a:ea typeface="ＭＳ Ｐゴシック" pitchFamily="34" charset="-128"/>
              </a:rPr>
              <a:t>Huawei Confidential </a:t>
            </a:r>
          </a:p>
        </p:txBody>
      </p:sp>
      <p:sp>
        <p:nvSpPr>
          <p:cNvPr id="28694" name="Rectangle 22"/>
          <p:cNvSpPr>
            <a:spLocks noChangeArrowheads="1"/>
          </p:cNvSpPr>
          <p:nvPr/>
        </p:nvSpPr>
        <p:spPr bwMode="auto">
          <a:xfrm>
            <a:off x="-1908503" y="528762"/>
            <a:ext cx="1844995" cy="5308241"/>
          </a:xfrm>
          <a:prstGeom prst="rect">
            <a:avLst/>
          </a:prstGeom>
          <a:noFill/>
          <a:ln w="9525">
            <a:noFill/>
            <a:miter lim="800000"/>
            <a:headEnd/>
            <a:tailEnd/>
          </a:ln>
          <a:effectLst/>
        </p:spPr>
        <p:txBody>
          <a:bodyPr lIns="80101" tIns="40052" rIns="80101" bIns="40052"/>
          <a:lstStyle/>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英文标题</a:t>
            </a:r>
            <a:r>
              <a:rPr lang="en-US" altLang="zh-CN" sz="1100" b="0" dirty="0">
                <a:solidFill>
                  <a:srgbClr val="FFFFFF"/>
                </a:solidFill>
                <a:latin typeface="Arial" charset="0"/>
                <a:ea typeface="华文细黑" pitchFamily="2" charset="-122"/>
              </a:rPr>
              <a:t>:32-35pt  </a:t>
            </a: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颜色</a:t>
            </a:r>
            <a:r>
              <a:rPr lang="en-US" altLang="zh-CN" sz="1100" b="0" dirty="0">
                <a:solidFill>
                  <a:srgbClr val="FFFFFF"/>
                </a:solidFill>
                <a:latin typeface="Arial" charset="0"/>
                <a:ea typeface="华文细黑" pitchFamily="2" charset="-122"/>
              </a:rPr>
              <a:t>: R153 G0 B0</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FrutigerNext LT Regular" pitchFamily="34" charset="0"/>
                <a:ea typeface="华文细黑" pitchFamily="2" charset="-122"/>
              </a:rPr>
              <a:t>内部使用字体 </a:t>
            </a:r>
            <a:r>
              <a:rPr lang="en-US" altLang="zh-CN" sz="1100" b="0" dirty="0">
                <a:solidFill>
                  <a:srgbClr val="FFFFFF"/>
                </a:solidFill>
                <a:latin typeface="FrutigerNext LT Regular" pitchFamily="34" charset="0"/>
                <a:ea typeface="华文细黑" pitchFamily="2" charset="-122"/>
              </a:rPr>
              <a:t>:</a:t>
            </a:r>
          </a:p>
          <a:p>
            <a:pPr algn="r" defTabSz="801460">
              <a:lnSpc>
                <a:spcPct val="125000"/>
              </a:lnSpc>
              <a:buClr>
                <a:srgbClr val="777777"/>
              </a:buClr>
              <a:buSzPct val="60000"/>
              <a:buFont typeface="Wingdings" pitchFamily="2" charset="2"/>
              <a:buNone/>
            </a:pPr>
            <a:r>
              <a:rPr lang="en-US" altLang="zh-CN" sz="1100" b="0" dirty="0" err="1">
                <a:solidFill>
                  <a:srgbClr val="FFFFFF"/>
                </a:solidFill>
                <a:latin typeface="FrutigerNext LT Regular" pitchFamily="34" charset="0"/>
                <a:ea typeface="华文细黑" pitchFamily="2" charset="-122"/>
              </a:rPr>
              <a:t>FrutigerNext</a:t>
            </a:r>
            <a:r>
              <a:rPr lang="en-US" altLang="zh-CN" sz="1100" b="0" dirty="0">
                <a:solidFill>
                  <a:srgbClr val="FFFFFF"/>
                </a:solidFill>
                <a:latin typeface="FrutigerNext LT Regular" pitchFamily="34" charset="0"/>
                <a:ea typeface="华文细黑" pitchFamily="2" charset="-122"/>
              </a:rPr>
              <a:t> LT Medium</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FrutigerNext LT Regular" pitchFamily="34" charset="0"/>
                <a:ea typeface="华文细黑" pitchFamily="2" charset="-122"/>
              </a:rPr>
              <a:t>外部使用字体 </a:t>
            </a:r>
            <a:r>
              <a:rPr lang="en-US" altLang="zh-CN" sz="1100" b="0" dirty="0">
                <a:solidFill>
                  <a:srgbClr val="FFFFFF"/>
                </a:solidFill>
                <a:latin typeface="FrutigerNext LT Regular" pitchFamily="34" charset="0"/>
                <a:ea typeface="华文细黑" pitchFamily="2" charset="-122"/>
              </a:rPr>
              <a:t>: Arial</a:t>
            </a:r>
          </a:p>
          <a:p>
            <a:pPr algn="r" defTabSz="801460">
              <a:lnSpc>
                <a:spcPct val="75000"/>
              </a:lnSpc>
              <a:buClr>
                <a:srgbClr val="777777"/>
              </a:buClr>
              <a:buSzPct val="60000"/>
              <a:buFont typeface="Wingdings" pitchFamily="2" charset="2"/>
              <a:buNone/>
            </a:pPr>
            <a:endParaRPr lang="en-US" altLang="zh-CN"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中文标题</a:t>
            </a:r>
            <a:r>
              <a:rPr lang="en-US" altLang="zh-CN" sz="1100" b="0" dirty="0">
                <a:solidFill>
                  <a:srgbClr val="FFFFFF"/>
                </a:solidFill>
                <a:latin typeface="Arial" charset="0"/>
                <a:ea typeface="华文细黑" pitchFamily="2" charset="-122"/>
              </a:rPr>
              <a:t>:30-32pt  </a:t>
            </a: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颜色</a:t>
            </a:r>
            <a:r>
              <a:rPr lang="en-US" altLang="zh-CN" sz="1100" b="0" dirty="0">
                <a:solidFill>
                  <a:srgbClr val="FFFFFF"/>
                </a:solidFill>
                <a:latin typeface="Arial" charset="0"/>
                <a:ea typeface="华文细黑" pitchFamily="2" charset="-122"/>
              </a:rPr>
              <a:t>: R153 G0 B0</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字体</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黑体</a:t>
            </a:r>
          </a:p>
          <a:p>
            <a:pPr algn="r" defTabSz="801460">
              <a:lnSpc>
                <a:spcPct val="125000"/>
              </a:lnSpc>
              <a:buClr>
                <a:srgbClr val="777777"/>
              </a:buClr>
              <a:buSzPct val="60000"/>
              <a:buFont typeface="Wingdings" pitchFamily="2" charset="2"/>
              <a:buNone/>
            </a:pP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英文正文</a:t>
            </a:r>
            <a:r>
              <a:rPr lang="en-US" altLang="zh-CN" sz="1100" b="0" dirty="0">
                <a:solidFill>
                  <a:srgbClr val="FFFFFF"/>
                </a:solidFill>
                <a:latin typeface="Arial" charset="0"/>
                <a:ea typeface="华文细黑" pitchFamily="2" charset="-122"/>
              </a:rPr>
              <a:t>:20-22pt</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子目录 </a:t>
            </a:r>
            <a:r>
              <a:rPr lang="en-US" altLang="zh-CN" sz="1100" b="0" dirty="0">
                <a:solidFill>
                  <a:srgbClr val="FFFFFF"/>
                </a:solidFill>
                <a:latin typeface="Arial" charset="0"/>
                <a:ea typeface="华文细黑" pitchFamily="2" charset="-122"/>
              </a:rPr>
              <a:t>(2-5</a:t>
            </a:r>
            <a:r>
              <a:rPr lang="zh-CN" altLang="en-US" sz="1100" b="0" dirty="0">
                <a:solidFill>
                  <a:srgbClr val="FFFFFF"/>
                </a:solidFill>
                <a:latin typeface="Arial" charset="0"/>
                <a:ea typeface="华文细黑" pitchFamily="2" charset="-122"/>
              </a:rPr>
              <a:t>级</a:t>
            </a:r>
            <a:r>
              <a:rPr lang="en-US" altLang="zh-CN" sz="1100" b="0" dirty="0">
                <a:solidFill>
                  <a:srgbClr val="FFFFFF"/>
                </a:solidFill>
                <a:latin typeface="Arial" charset="0"/>
                <a:ea typeface="华文细黑" pitchFamily="2" charset="-122"/>
              </a:rPr>
              <a:t>) :18pt  </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颜色</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黑色</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FrutigerNext LT Regular" pitchFamily="34" charset="0"/>
                <a:ea typeface="华文细黑" pitchFamily="2" charset="-122"/>
              </a:rPr>
              <a:t>内部使用字体 </a:t>
            </a:r>
            <a:r>
              <a:rPr lang="en-US" altLang="zh-CN" sz="1100" b="0" dirty="0">
                <a:solidFill>
                  <a:srgbClr val="FFFFFF"/>
                </a:solidFill>
                <a:latin typeface="FrutigerNext LT Regular" pitchFamily="34" charset="0"/>
                <a:ea typeface="华文细黑" pitchFamily="2" charset="-122"/>
              </a:rPr>
              <a:t>:</a:t>
            </a:r>
          </a:p>
          <a:p>
            <a:pPr algn="r" defTabSz="801460">
              <a:lnSpc>
                <a:spcPct val="125000"/>
              </a:lnSpc>
              <a:buClr>
                <a:srgbClr val="777777"/>
              </a:buClr>
              <a:buSzPct val="60000"/>
              <a:buFont typeface="Wingdings" pitchFamily="2" charset="2"/>
              <a:buNone/>
            </a:pPr>
            <a:r>
              <a:rPr lang="en-US" altLang="zh-CN" sz="1100" b="0" dirty="0" err="1">
                <a:solidFill>
                  <a:srgbClr val="FFFFFF"/>
                </a:solidFill>
                <a:latin typeface="FrutigerNext LT Regular" pitchFamily="34" charset="0"/>
                <a:ea typeface="华文细黑" pitchFamily="2" charset="-122"/>
              </a:rPr>
              <a:t>FrutigerNext</a:t>
            </a:r>
            <a:r>
              <a:rPr lang="en-US" altLang="zh-CN" sz="1100" b="0" dirty="0">
                <a:solidFill>
                  <a:srgbClr val="FFFFFF"/>
                </a:solidFill>
                <a:latin typeface="FrutigerNext LT Regular" pitchFamily="34" charset="0"/>
                <a:ea typeface="华文细黑" pitchFamily="2" charset="-122"/>
              </a:rPr>
              <a:t> LT Regular</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FrutigerNext LT Regular" pitchFamily="34" charset="0"/>
                <a:ea typeface="华文细黑" pitchFamily="2" charset="-122"/>
              </a:rPr>
              <a:t>外部使用字体 </a:t>
            </a:r>
            <a:r>
              <a:rPr lang="en-US" altLang="zh-CN" sz="1100" b="0" dirty="0">
                <a:solidFill>
                  <a:srgbClr val="FFFFFF"/>
                </a:solidFill>
                <a:latin typeface="FrutigerNext LT Regular" pitchFamily="34" charset="0"/>
                <a:ea typeface="华文细黑" pitchFamily="2" charset="-122"/>
              </a:rPr>
              <a:t>: Arial</a:t>
            </a:r>
          </a:p>
          <a:p>
            <a:pPr algn="r" defTabSz="801460">
              <a:lnSpc>
                <a:spcPct val="75000"/>
              </a:lnSpc>
              <a:buClr>
                <a:srgbClr val="777777"/>
              </a:buClr>
              <a:buSzPct val="60000"/>
              <a:buFont typeface="Wingdings" pitchFamily="2" charset="2"/>
              <a:buNone/>
            </a:pPr>
            <a:endParaRPr lang="en-US" altLang="zh-CN"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中文正文</a:t>
            </a:r>
            <a:r>
              <a:rPr lang="en-US" altLang="zh-CN" sz="1100" b="0" dirty="0">
                <a:solidFill>
                  <a:srgbClr val="FFFFFF"/>
                </a:solidFill>
                <a:latin typeface="Arial" charset="0"/>
                <a:ea typeface="华文细黑" pitchFamily="2" charset="-122"/>
              </a:rPr>
              <a:t>:18-20pt</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子目录</a:t>
            </a:r>
            <a:r>
              <a:rPr lang="en-US" altLang="zh-CN" sz="1100" b="0" dirty="0">
                <a:solidFill>
                  <a:srgbClr val="FFFFFF"/>
                </a:solidFill>
                <a:latin typeface="Arial" charset="0"/>
                <a:ea typeface="华文细黑" pitchFamily="2" charset="-122"/>
              </a:rPr>
              <a:t>(2-5</a:t>
            </a:r>
            <a:r>
              <a:rPr lang="zh-CN" altLang="en-US" sz="1100" b="0" dirty="0">
                <a:solidFill>
                  <a:srgbClr val="FFFFFF"/>
                </a:solidFill>
                <a:latin typeface="Arial" charset="0"/>
                <a:ea typeface="华文细黑" pitchFamily="2" charset="-122"/>
              </a:rPr>
              <a:t>级</a:t>
            </a:r>
            <a:r>
              <a:rPr lang="en-US" altLang="zh-CN" sz="1100" b="0" dirty="0">
                <a:solidFill>
                  <a:srgbClr val="FFFFFF"/>
                </a:solidFill>
                <a:latin typeface="Arial" charset="0"/>
                <a:ea typeface="华文细黑" pitchFamily="2" charset="-122"/>
              </a:rPr>
              <a:t>):18pt </a:t>
            </a: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颜色</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黑色</a:t>
            </a:r>
          </a:p>
          <a:p>
            <a:pPr algn="r" defTabSz="801460">
              <a:lnSpc>
                <a:spcPct val="125000"/>
              </a:lnSpc>
              <a:buClr>
                <a:srgbClr val="777777"/>
              </a:buClr>
              <a:buSzPct val="60000"/>
              <a:buFont typeface="Wingdings" pitchFamily="2" charset="2"/>
              <a:buNone/>
            </a:pPr>
            <a:r>
              <a:rPr lang="zh-CN" altLang="en-US" sz="1100" b="0" dirty="0">
                <a:solidFill>
                  <a:srgbClr val="FFFFFF"/>
                </a:solidFill>
                <a:latin typeface="Arial" charset="0"/>
                <a:ea typeface="华文细黑" pitchFamily="2" charset="-122"/>
              </a:rPr>
              <a:t>字体</a:t>
            </a:r>
            <a:r>
              <a:rPr lang="en-US" altLang="zh-CN" sz="1100" b="0" dirty="0">
                <a:solidFill>
                  <a:srgbClr val="FFFFFF"/>
                </a:solidFill>
                <a:latin typeface="Arial" charset="0"/>
                <a:ea typeface="华文细黑" pitchFamily="2" charset="-122"/>
              </a:rPr>
              <a:t>:</a:t>
            </a:r>
            <a:r>
              <a:rPr lang="zh-CN" altLang="en-US" sz="1100" b="0" dirty="0">
                <a:solidFill>
                  <a:srgbClr val="FFFFFF"/>
                </a:solidFill>
                <a:latin typeface="Arial" charset="0"/>
                <a:ea typeface="华文细黑" pitchFamily="2" charset="-122"/>
              </a:rPr>
              <a:t>细黑体 </a:t>
            </a:r>
          </a:p>
          <a:p>
            <a:pPr algn="r" defTabSz="801460">
              <a:lnSpc>
                <a:spcPct val="125000"/>
              </a:lnSpc>
              <a:buClr>
                <a:srgbClr val="777777"/>
              </a:buClr>
              <a:buSzPct val="60000"/>
              <a:buFont typeface="Wingdings" pitchFamily="2" charset="2"/>
              <a:buNone/>
            </a:pP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endParaRPr lang="zh-CN" altLang="en-US"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endParaRPr lang="en-US" altLang="zh-CN"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endParaRPr lang="en-US" altLang="zh-CN" sz="1100" b="0" dirty="0">
              <a:solidFill>
                <a:srgbClr val="FFFFFF"/>
              </a:solidFill>
              <a:latin typeface="Arial" charset="0"/>
              <a:ea typeface="华文细黑" pitchFamily="2" charset="-122"/>
            </a:endParaRPr>
          </a:p>
          <a:p>
            <a:pPr algn="r" defTabSz="801460">
              <a:lnSpc>
                <a:spcPct val="125000"/>
              </a:lnSpc>
              <a:buClr>
                <a:srgbClr val="777777"/>
              </a:buClr>
              <a:buSzPct val="60000"/>
              <a:buFont typeface="Wingdings" pitchFamily="2" charset="2"/>
              <a:buNone/>
            </a:pPr>
            <a:endParaRPr lang="zh-CN" altLang="en-US" sz="1100" b="0" dirty="0">
              <a:solidFill>
                <a:srgbClr val="000000"/>
              </a:solidFill>
              <a:latin typeface="Arial" charset="0"/>
              <a:ea typeface="华文细黑" pitchFamily="2" charset="-122"/>
            </a:endParaRPr>
          </a:p>
        </p:txBody>
      </p:sp>
      <p:sp>
        <p:nvSpPr>
          <p:cNvPr id="28734" name="Rectangle 62"/>
          <p:cNvSpPr>
            <a:spLocks noChangeArrowheads="1"/>
          </p:cNvSpPr>
          <p:nvPr/>
        </p:nvSpPr>
        <p:spPr bwMode="auto">
          <a:xfrm>
            <a:off x="9201164" y="1424321"/>
            <a:ext cx="1049519" cy="2005476"/>
          </a:xfrm>
          <a:prstGeom prst="rect">
            <a:avLst/>
          </a:prstGeom>
          <a:noFill/>
          <a:ln w="9525">
            <a:noFill/>
            <a:miter lim="800000"/>
            <a:headEnd/>
            <a:tailEnd/>
          </a:ln>
          <a:effectLst/>
        </p:spPr>
        <p:txBody>
          <a:bodyPr lIns="80101" tIns="40052" rIns="80101" bIns="40052"/>
          <a:lstStyle/>
          <a:p>
            <a:pPr defTabSz="801460">
              <a:lnSpc>
                <a:spcPct val="120000"/>
              </a:lnSpc>
              <a:buClr>
                <a:srgbClr val="777777"/>
              </a:buClr>
              <a:buSzPct val="60000"/>
              <a:buFont typeface="Wingdings" pitchFamily="2" charset="2"/>
              <a:buNone/>
            </a:pPr>
            <a:r>
              <a:rPr lang="zh-CN" altLang="en-US" sz="1100" b="0" dirty="0">
                <a:solidFill>
                  <a:srgbClr val="FFFFFF"/>
                </a:solidFill>
                <a:latin typeface="华文细黑" pitchFamily="2" charset="-122"/>
                <a:ea typeface="华文细黑" pitchFamily="2" charset="-122"/>
              </a:rPr>
              <a:t>配色参考方案：</a:t>
            </a:r>
          </a:p>
          <a:p>
            <a:pPr defTabSz="801460">
              <a:lnSpc>
                <a:spcPct val="120000"/>
              </a:lnSpc>
              <a:buClr>
                <a:srgbClr val="777777"/>
              </a:buClr>
              <a:buSzPct val="60000"/>
              <a:buFont typeface="Wingdings" pitchFamily="2" charset="2"/>
              <a:buNone/>
            </a:pPr>
            <a:r>
              <a:rPr lang="zh-CN" altLang="en-US" sz="1100" b="0" dirty="0">
                <a:solidFill>
                  <a:srgbClr val="FFFFFF"/>
                </a:solidFill>
                <a:latin typeface="华文细黑" pitchFamily="2" charset="-122"/>
                <a:ea typeface="华文细黑" pitchFamily="2" charset="-122"/>
              </a:rPr>
              <a:t>建议同一页面内不超过四种颜色，以下是</a:t>
            </a:r>
            <a:r>
              <a:rPr lang="en-US" altLang="zh-CN" sz="1100" b="0" dirty="0">
                <a:solidFill>
                  <a:srgbClr val="FFFFFF"/>
                </a:solidFill>
                <a:latin typeface="华文细黑" pitchFamily="2" charset="-122"/>
                <a:ea typeface="华文细黑" pitchFamily="2" charset="-122"/>
              </a:rPr>
              <a:t>13</a:t>
            </a:r>
            <a:r>
              <a:rPr lang="zh-CN" altLang="en-US" sz="1100" b="0" dirty="0">
                <a:solidFill>
                  <a:srgbClr val="FFFFFF"/>
                </a:solidFill>
                <a:latin typeface="华文细黑" pitchFamily="2" charset="-122"/>
                <a:ea typeface="华文细黑" pitchFamily="2" charset="-122"/>
              </a:rPr>
              <a:t>组配色方案，同一页面内只选择一组使用。（仅供参考）</a:t>
            </a:r>
          </a:p>
          <a:p>
            <a:pPr defTabSz="801460">
              <a:lnSpc>
                <a:spcPct val="125000"/>
              </a:lnSpc>
              <a:buClr>
                <a:srgbClr val="777777"/>
              </a:buClr>
              <a:buSzPct val="60000"/>
              <a:buFont typeface="Wingdings" pitchFamily="2" charset="2"/>
              <a:buNone/>
            </a:pPr>
            <a:endParaRPr lang="en-US" altLang="zh-CN" sz="1100" b="0" dirty="0">
              <a:solidFill>
                <a:srgbClr val="FFFFFF"/>
              </a:solidFill>
              <a:latin typeface="华文细黑" pitchFamily="2" charset="-122"/>
              <a:ea typeface="华文细黑" pitchFamily="2" charset="-122"/>
            </a:endParaRPr>
          </a:p>
          <a:p>
            <a:pPr defTabSz="801460">
              <a:lnSpc>
                <a:spcPct val="125000"/>
              </a:lnSpc>
              <a:buClr>
                <a:srgbClr val="777777"/>
              </a:buClr>
              <a:buSzPct val="60000"/>
              <a:buFont typeface="Wingdings" pitchFamily="2" charset="2"/>
              <a:buChar char="l"/>
            </a:pPr>
            <a:endParaRPr lang="en-US" altLang="zh-CN" sz="1100" b="0" dirty="0">
              <a:solidFill>
                <a:srgbClr val="FFFFFF"/>
              </a:solidFill>
              <a:latin typeface="华文细黑" pitchFamily="2" charset="-122"/>
              <a:ea typeface="华文细黑" pitchFamily="2" charset="-122"/>
            </a:endParaRPr>
          </a:p>
          <a:p>
            <a:pPr defTabSz="801460">
              <a:lnSpc>
                <a:spcPct val="125000"/>
              </a:lnSpc>
              <a:buClr>
                <a:srgbClr val="777777"/>
              </a:buClr>
              <a:buSzPct val="60000"/>
              <a:buFont typeface="Wingdings" pitchFamily="2" charset="2"/>
              <a:buChar char="l"/>
            </a:pPr>
            <a:endParaRPr lang="zh-CN" altLang="en-US" sz="1100" b="0" dirty="0">
              <a:solidFill>
                <a:srgbClr val="FFFFFF"/>
              </a:solidFill>
              <a:latin typeface="华文细黑" pitchFamily="2" charset="-122"/>
              <a:ea typeface="华文细黑" pitchFamily="2" charset="-122"/>
            </a:endParaRPr>
          </a:p>
        </p:txBody>
      </p:sp>
      <p:sp>
        <p:nvSpPr>
          <p:cNvPr id="28737" name="Rectangle 65"/>
          <p:cNvSpPr>
            <a:spLocks noChangeArrowheads="1"/>
          </p:cNvSpPr>
          <p:nvPr/>
        </p:nvSpPr>
        <p:spPr bwMode="auto">
          <a:xfrm>
            <a:off x="9201164" y="-61924"/>
            <a:ext cx="1049519" cy="838395"/>
          </a:xfrm>
          <a:prstGeom prst="rect">
            <a:avLst/>
          </a:prstGeom>
          <a:noFill/>
          <a:ln w="9525">
            <a:noFill/>
            <a:miter lim="800000"/>
            <a:headEnd/>
            <a:tailEnd/>
          </a:ln>
          <a:effectLst/>
        </p:spPr>
        <p:txBody>
          <a:bodyPr lIns="80101" tIns="40052" rIns="80101" bIns="40052"/>
          <a:lstStyle/>
          <a:p>
            <a:pPr defTabSz="801460">
              <a:lnSpc>
                <a:spcPct val="120000"/>
              </a:lnSpc>
              <a:buClr>
                <a:srgbClr val="777777"/>
              </a:buClr>
              <a:buSzPct val="60000"/>
              <a:buFont typeface="Wingdings" pitchFamily="2" charset="2"/>
              <a:buNone/>
            </a:pPr>
            <a:r>
              <a:rPr lang="zh-CN" altLang="en-US" sz="1100" b="0" dirty="0">
                <a:solidFill>
                  <a:srgbClr val="FFFFFF"/>
                </a:solidFill>
                <a:latin typeface="华文细黑" pitchFamily="2" charset="-122"/>
                <a:ea typeface="华文细黑" pitchFamily="2" charset="-122"/>
              </a:rPr>
              <a:t>客户或者合作伙伴的标志放在右上角</a:t>
            </a:r>
            <a:r>
              <a:rPr lang="en-US" altLang="zh-CN" sz="1100" b="0" dirty="0">
                <a:solidFill>
                  <a:srgbClr val="FFFFFF"/>
                </a:solidFill>
                <a:latin typeface="华文细黑" pitchFamily="2" charset="-122"/>
                <a:ea typeface="华文细黑" pitchFamily="2" charset="-122"/>
              </a:rPr>
              <a:t>.</a:t>
            </a:r>
          </a:p>
          <a:p>
            <a:pPr defTabSz="801460">
              <a:lnSpc>
                <a:spcPct val="125000"/>
              </a:lnSpc>
              <a:buClr>
                <a:srgbClr val="777777"/>
              </a:buClr>
              <a:buSzPct val="60000"/>
              <a:buFont typeface="Wingdings" pitchFamily="2" charset="2"/>
              <a:buNone/>
            </a:pPr>
            <a:endParaRPr lang="en-US" altLang="zh-CN" sz="1100" b="0" dirty="0">
              <a:solidFill>
                <a:srgbClr val="FFFFFF"/>
              </a:solidFill>
              <a:latin typeface="华文细黑" pitchFamily="2" charset="-122"/>
              <a:ea typeface="华文细黑" pitchFamily="2" charset="-122"/>
            </a:endParaRPr>
          </a:p>
          <a:p>
            <a:pPr defTabSz="801460">
              <a:lnSpc>
                <a:spcPct val="125000"/>
              </a:lnSpc>
              <a:buClr>
                <a:srgbClr val="777777"/>
              </a:buClr>
              <a:buSzPct val="60000"/>
              <a:buFont typeface="Wingdings" pitchFamily="2" charset="2"/>
              <a:buChar char="l"/>
            </a:pPr>
            <a:endParaRPr lang="en-US" altLang="zh-CN" sz="1100" b="0" dirty="0">
              <a:solidFill>
                <a:srgbClr val="FFFFFF"/>
              </a:solidFill>
              <a:latin typeface="华文细黑" pitchFamily="2" charset="-122"/>
              <a:ea typeface="华文细黑" pitchFamily="2" charset="-122"/>
            </a:endParaRPr>
          </a:p>
          <a:p>
            <a:pPr defTabSz="801460">
              <a:lnSpc>
                <a:spcPct val="125000"/>
              </a:lnSpc>
              <a:buClr>
                <a:srgbClr val="777777"/>
              </a:buClr>
              <a:buSzPct val="60000"/>
              <a:buFont typeface="Wingdings" pitchFamily="2" charset="2"/>
              <a:buChar char="l"/>
            </a:pPr>
            <a:endParaRPr lang="zh-CN" altLang="en-US" sz="1100" b="0" dirty="0">
              <a:solidFill>
                <a:srgbClr val="FFFFFF"/>
              </a:solidFill>
              <a:latin typeface="华文细黑" pitchFamily="2" charset="-122"/>
              <a:ea typeface="华文细黑" pitchFamily="2" charset="-122"/>
            </a:endParaRPr>
          </a:p>
        </p:txBody>
      </p:sp>
      <p:sp>
        <p:nvSpPr>
          <p:cNvPr id="28740" name="Rectangle 68"/>
          <p:cNvSpPr>
            <a:spLocks noGrp="1" noChangeArrowheads="1"/>
          </p:cNvSpPr>
          <p:nvPr>
            <p:ph type="body" idx="1"/>
          </p:nvPr>
        </p:nvSpPr>
        <p:spPr bwMode="auto">
          <a:xfrm>
            <a:off x="652576" y="1641855"/>
            <a:ext cx="7930939" cy="4195146"/>
          </a:xfrm>
          <a:prstGeom prst="rect">
            <a:avLst/>
          </a:prstGeom>
          <a:noFill/>
          <a:ln w="9525">
            <a:noFill/>
            <a:miter lim="800000"/>
            <a:headEnd/>
            <a:tailEnd/>
          </a:ln>
          <a:effectLst/>
        </p:spPr>
        <p:txBody>
          <a:bodyPr vert="horz" wrap="square" lIns="80129" tIns="40065" rIns="80129" bIns="4006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8752" name="Rectangle 80"/>
          <p:cNvSpPr>
            <a:spLocks noChangeArrowheads="1"/>
          </p:cNvSpPr>
          <p:nvPr/>
        </p:nvSpPr>
        <p:spPr bwMode="auto">
          <a:xfrm>
            <a:off x="9271023" y="5021788"/>
            <a:ext cx="919322" cy="307736"/>
          </a:xfrm>
          <a:prstGeom prst="rect">
            <a:avLst/>
          </a:prstGeom>
          <a:solidFill>
            <a:schemeClr val="bg1"/>
          </a:solidFill>
          <a:ln w="9525" algn="ctr">
            <a:noFill/>
            <a:miter lim="800000"/>
            <a:headEnd/>
            <a:tailEnd/>
          </a:ln>
          <a:effectLst/>
        </p:spPr>
        <p:txBody>
          <a:bodyPr lIns="91398" tIns="45700" rIns="91398" bIns="45700" anchor="ctr">
            <a:spAutoFit/>
          </a:bodyPr>
          <a:lstStyle/>
          <a:p>
            <a:endParaRPr lang="zh-CN" altLang="en-US" sz="1400" b="0" dirty="0">
              <a:solidFill>
                <a:srgbClr val="FFFFFF"/>
              </a:solidFill>
              <a:latin typeface="FrutigerNext LT Regular" pitchFamily="34" charset="0"/>
              <a:ea typeface="ＭＳ Ｐゴシック" pitchFamily="34" charset="-128"/>
            </a:endParaRPr>
          </a:p>
        </p:txBody>
      </p:sp>
      <p:grpSp>
        <p:nvGrpSpPr>
          <p:cNvPr id="2" name="Group 81"/>
          <p:cNvGrpSpPr>
            <a:grpSpLocks/>
          </p:cNvGrpSpPr>
          <p:nvPr/>
        </p:nvGrpSpPr>
        <p:grpSpPr bwMode="auto">
          <a:xfrm>
            <a:off x="9356766" y="3790244"/>
            <a:ext cx="739903" cy="182604"/>
            <a:chOff x="5893" y="2387"/>
            <a:chExt cx="466" cy="115"/>
          </a:xfrm>
        </p:grpSpPr>
        <p:sp>
          <p:nvSpPr>
            <p:cNvPr id="28754" name="Rectangle 82"/>
            <p:cNvSpPr>
              <a:spLocks noChangeArrowheads="1"/>
            </p:cNvSpPr>
            <p:nvPr userDrawn="1"/>
          </p:nvSpPr>
          <p:spPr bwMode="auto">
            <a:xfrm flipV="1">
              <a:off x="6010" y="2387"/>
              <a:ext cx="116" cy="115"/>
            </a:xfrm>
            <a:prstGeom prst="rect">
              <a:avLst/>
            </a:prstGeom>
            <a:solidFill>
              <a:srgbClr val="FFCC66"/>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55" name="Rectangle 83"/>
            <p:cNvSpPr>
              <a:spLocks noChangeArrowheads="1"/>
            </p:cNvSpPr>
            <p:nvPr userDrawn="1"/>
          </p:nvSpPr>
          <p:spPr bwMode="auto">
            <a:xfrm flipV="1">
              <a:off x="6126" y="2387"/>
              <a:ext cx="116" cy="115"/>
            </a:xfrm>
            <a:prstGeom prst="rect">
              <a:avLst/>
            </a:prstGeom>
            <a:solidFill>
              <a:srgbClr val="FF99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56" name="Rectangle 84"/>
            <p:cNvSpPr>
              <a:spLocks noChangeArrowheads="1"/>
            </p:cNvSpPr>
            <p:nvPr userDrawn="1"/>
          </p:nvSpPr>
          <p:spPr bwMode="auto">
            <a:xfrm flipV="1">
              <a:off x="6242" y="2387"/>
              <a:ext cx="117" cy="115"/>
            </a:xfrm>
            <a:prstGeom prst="rect">
              <a:avLst/>
            </a:prstGeom>
            <a:solidFill>
              <a:srgbClr val="99660A"/>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57" name="Rectangle 85"/>
            <p:cNvSpPr>
              <a:spLocks noChangeArrowheads="1"/>
            </p:cNvSpPr>
            <p:nvPr userDrawn="1"/>
          </p:nvSpPr>
          <p:spPr bwMode="auto">
            <a:xfrm flipV="1">
              <a:off x="5893" y="2387"/>
              <a:ext cx="117" cy="115"/>
            </a:xfrm>
            <a:prstGeom prst="rect">
              <a:avLst/>
            </a:prstGeom>
            <a:solidFill>
              <a:srgbClr val="FFCC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3" name="Group 86"/>
          <p:cNvGrpSpPr>
            <a:grpSpLocks/>
          </p:cNvGrpSpPr>
          <p:nvPr/>
        </p:nvGrpSpPr>
        <p:grpSpPr bwMode="auto">
          <a:xfrm>
            <a:off x="9356766" y="4006192"/>
            <a:ext cx="739903" cy="182604"/>
            <a:chOff x="5893" y="2523"/>
            <a:chExt cx="466" cy="115"/>
          </a:xfrm>
        </p:grpSpPr>
        <p:sp>
          <p:nvSpPr>
            <p:cNvPr id="28759" name="Rectangle 87"/>
            <p:cNvSpPr>
              <a:spLocks noChangeArrowheads="1"/>
            </p:cNvSpPr>
            <p:nvPr userDrawn="1"/>
          </p:nvSpPr>
          <p:spPr bwMode="auto">
            <a:xfrm flipV="1">
              <a:off x="6010" y="2523"/>
              <a:ext cx="116" cy="115"/>
            </a:xfrm>
            <a:prstGeom prst="rect">
              <a:avLst/>
            </a:prstGeom>
            <a:solidFill>
              <a:srgbClr val="99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60" name="Rectangle 88"/>
            <p:cNvSpPr>
              <a:spLocks noChangeArrowheads="1"/>
            </p:cNvSpPr>
            <p:nvPr userDrawn="1"/>
          </p:nvSpPr>
          <p:spPr bwMode="auto">
            <a:xfrm flipV="1">
              <a:off x="6126" y="2523"/>
              <a:ext cx="116" cy="115"/>
            </a:xfrm>
            <a:prstGeom prst="rect">
              <a:avLst/>
            </a:prstGeom>
            <a:solidFill>
              <a:srgbClr val="99CCCC"/>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61" name="Rectangle 89"/>
            <p:cNvSpPr>
              <a:spLocks noChangeArrowheads="1"/>
            </p:cNvSpPr>
            <p:nvPr userDrawn="1"/>
          </p:nvSpPr>
          <p:spPr bwMode="auto">
            <a:xfrm flipV="1">
              <a:off x="6242" y="2523"/>
              <a:ext cx="117" cy="115"/>
            </a:xfrm>
            <a:prstGeom prst="rect">
              <a:avLst/>
            </a:prstGeom>
            <a:solidFill>
              <a:srgbClr val="0099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62" name="Rectangle 90"/>
            <p:cNvSpPr>
              <a:spLocks noChangeArrowheads="1"/>
            </p:cNvSpPr>
            <p:nvPr userDrawn="1"/>
          </p:nvSpPr>
          <p:spPr bwMode="auto">
            <a:xfrm flipV="1">
              <a:off x="5893" y="2523"/>
              <a:ext cx="117" cy="115"/>
            </a:xfrm>
            <a:prstGeom prst="rect">
              <a:avLst/>
            </a:prstGeom>
            <a:solidFill>
              <a:srgbClr val="CC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4" name="Group 91"/>
          <p:cNvGrpSpPr>
            <a:grpSpLocks/>
          </p:cNvGrpSpPr>
          <p:nvPr/>
        </p:nvGrpSpPr>
        <p:grpSpPr bwMode="auto">
          <a:xfrm>
            <a:off x="9356766" y="4222141"/>
            <a:ext cx="739903" cy="182604"/>
            <a:chOff x="5893" y="2659"/>
            <a:chExt cx="466" cy="115"/>
          </a:xfrm>
        </p:grpSpPr>
        <p:sp>
          <p:nvSpPr>
            <p:cNvPr id="28764" name="Rectangle 92"/>
            <p:cNvSpPr>
              <a:spLocks noChangeArrowheads="1"/>
            </p:cNvSpPr>
            <p:nvPr userDrawn="1"/>
          </p:nvSpPr>
          <p:spPr bwMode="auto">
            <a:xfrm flipV="1">
              <a:off x="6010" y="2659"/>
              <a:ext cx="116" cy="115"/>
            </a:xfrm>
            <a:prstGeom prst="rect">
              <a:avLst/>
            </a:prstGeom>
            <a:solidFill>
              <a:srgbClr val="99CCCC"/>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65" name="Rectangle 93"/>
            <p:cNvSpPr>
              <a:spLocks noChangeArrowheads="1"/>
            </p:cNvSpPr>
            <p:nvPr userDrawn="1"/>
          </p:nvSpPr>
          <p:spPr bwMode="auto">
            <a:xfrm flipV="1">
              <a:off x="6126" y="2659"/>
              <a:ext cx="116" cy="115"/>
            </a:xfrm>
            <a:prstGeom prst="rect">
              <a:avLst/>
            </a:prstGeom>
            <a:solidFill>
              <a:srgbClr val="0099CC"/>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66" name="Rectangle 94"/>
            <p:cNvSpPr>
              <a:spLocks noChangeArrowheads="1"/>
            </p:cNvSpPr>
            <p:nvPr userDrawn="1"/>
          </p:nvSpPr>
          <p:spPr bwMode="auto">
            <a:xfrm flipV="1">
              <a:off x="6242" y="2659"/>
              <a:ext cx="117" cy="115"/>
            </a:xfrm>
            <a:prstGeom prst="rect">
              <a:avLst/>
            </a:prstGeom>
            <a:solidFill>
              <a:srgbClr val="0066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67" name="Rectangle 95"/>
            <p:cNvSpPr>
              <a:spLocks noChangeArrowheads="1"/>
            </p:cNvSpPr>
            <p:nvPr userDrawn="1"/>
          </p:nvSpPr>
          <p:spPr bwMode="auto">
            <a:xfrm flipV="1">
              <a:off x="5893" y="2659"/>
              <a:ext cx="117" cy="115"/>
            </a:xfrm>
            <a:prstGeom prst="rect">
              <a:avLst/>
            </a:prstGeom>
            <a:solidFill>
              <a:srgbClr val="CCFF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5" name="Group 96"/>
          <p:cNvGrpSpPr>
            <a:grpSpLocks/>
          </p:cNvGrpSpPr>
          <p:nvPr/>
        </p:nvGrpSpPr>
        <p:grpSpPr bwMode="auto">
          <a:xfrm>
            <a:off x="9356766" y="3574290"/>
            <a:ext cx="739903" cy="188956"/>
            <a:chOff x="5893" y="2251"/>
            <a:chExt cx="466" cy="119"/>
          </a:xfrm>
        </p:grpSpPr>
        <p:sp>
          <p:nvSpPr>
            <p:cNvPr id="28769" name="Rectangle 97"/>
            <p:cNvSpPr>
              <a:spLocks noChangeArrowheads="1"/>
            </p:cNvSpPr>
            <p:nvPr userDrawn="1"/>
          </p:nvSpPr>
          <p:spPr bwMode="auto">
            <a:xfrm flipV="1">
              <a:off x="6126" y="2251"/>
              <a:ext cx="116" cy="119"/>
            </a:xfrm>
            <a:prstGeom prst="rect">
              <a:avLst/>
            </a:prstGeom>
            <a:solidFill>
              <a:srgbClr val="FF99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70" name="Rectangle 98"/>
            <p:cNvSpPr>
              <a:spLocks noChangeArrowheads="1"/>
            </p:cNvSpPr>
            <p:nvPr userDrawn="1"/>
          </p:nvSpPr>
          <p:spPr bwMode="auto">
            <a:xfrm flipV="1">
              <a:off x="6242" y="2251"/>
              <a:ext cx="117" cy="119"/>
            </a:xfrm>
            <a:prstGeom prst="rect">
              <a:avLst/>
            </a:prstGeom>
            <a:solidFill>
              <a:srgbClr val="CCCCCC"/>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71" name="Rectangle 99"/>
            <p:cNvSpPr>
              <a:spLocks noChangeArrowheads="1"/>
            </p:cNvSpPr>
            <p:nvPr userDrawn="1"/>
          </p:nvSpPr>
          <p:spPr bwMode="auto">
            <a:xfrm flipV="1">
              <a:off x="5893" y="2251"/>
              <a:ext cx="117" cy="119"/>
            </a:xfrm>
            <a:prstGeom prst="rect">
              <a:avLst/>
            </a:prstGeom>
            <a:solidFill>
              <a:srgbClr val="99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72" name="Rectangle 100"/>
            <p:cNvSpPr>
              <a:spLocks noChangeArrowheads="1"/>
            </p:cNvSpPr>
            <p:nvPr userDrawn="1"/>
          </p:nvSpPr>
          <p:spPr bwMode="auto">
            <a:xfrm flipV="1">
              <a:off x="6010" y="2251"/>
              <a:ext cx="116" cy="119"/>
            </a:xfrm>
            <a:prstGeom prst="rect">
              <a:avLst/>
            </a:prstGeom>
            <a:solidFill>
              <a:srgbClr val="6699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6" name="Group 101"/>
          <p:cNvGrpSpPr>
            <a:grpSpLocks/>
          </p:cNvGrpSpPr>
          <p:nvPr/>
        </p:nvGrpSpPr>
        <p:grpSpPr bwMode="auto">
          <a:xfrm>
            <a:off x="9356766" y="4582588"/>
            <a:ext cx="739903" cy="182605"/>
            <a:chOff x="5893" y="2886"/>
            <a:chExt cx="466" cy="115"/>
          </a:xfrm>
        </p:grpSpPr>
        <p:sp>
          <p:nvSpPr>
            <p:cNvPr id="28774" name="Rectangle 102"/>
            <p:cNvSpPr>
              <a:spLocks noChangeArrowheads="1"/>
            </p:cNvSpPr>
            <p:nvPr userDrawn="1"/>
          </p:nvSpPr>
          <p:spPr bwMode="auto">
            <a:xfrm flipV="1">
              <a:off x="6010" y="2886"/>
              <a:ext cx="116" cy="115"/>
            </a:xfrm>
            <a:prstGeom prst="rect">
              <a:avLst/>
            </a:prstGeom>
            <a:solidFill>
              <a:srgbClr val="FF99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75" name="Rectangle 103"/>
            <p:cNvSpPr>
              <a:spLocks noChangeArrowheads="1"/>
            </p:cNvSpPr>
            <p:nvPr userDrawn="1"/>
          </p:nvSpPr>
          <p:spPr bwMode="auto">
            <a:xfrm flipV="1">
              <a:off x="6126" y="2886"/>
              <a:ext cx="116" cy="115"/>
            </a:xfrm>
            <a:prstGeom prst="rect">
              <a:avLst/>
            </a:prstGeom>
            <a:solidFill>
              <a:srgbClr val="FFCC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76" name="Rectangle 104"/>
            <p:cNvSpPr>
              <a:spLocks noChangeArrowheads="1"/>
            </p:cNvSpPr>
            <p:nvPr userDrawn="1"/>
          </p:nvSpPr>
          <p:spPr bwMode="auto">
            <a:xfrm flipV="1">
              <a:off x="6242" y="2886"/>
              <a:ext cx="117" cy="115"/>
            </a:xfrm>
            <a:prstGeom prst="rect">
              <a:avLst/>
            </a:prstGeom>
            <a:solidFill>
              <a:srgbClr val="FFCC66"/>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77" name="Rectangle 105"/>
            <p:cNvSpPr>
              <a:spLocks noChangeArrowheads="1"/>
            </p:cNvSpPr>
            <p:nvPr userDrawn="1"/>
          </p:nvSpPr>
          <p:spPr bwMode="auto">
            <a:xfrm flipV="1">
              <a:off x="5893" y="2886"/>
              <a:ext cx="117" cy="115"/>
            </a:xfrm>
            <a:prstGeom prst="rect">
              <a:avLst/>
            </a:prstGeom>
            <a:solidFill>
              <a:schemeClr val="tx2"/>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7" name="Group 106"/>
          <p:cNvGrpSpPr>
            <a:grpSpLocks/>
          </p:cNvGrpSpPr>
          <p:nvPr/>
        </p:nvGrpSpPr>
        <p:grpSpPr bwMode="auto">
          <a:xfrm>
            <a:off x="9356766" y="4798537"/>
            <a:ext cx="739903" cy="182605"/>
            <a:chOff x="5893" y="3022"/>
            <a:chExt cx="466" cy="115"/>
          </a:xfrm>
        </p:grpSpPr>
        <p:sp>
          <p:nvSpPr>
            <p:cNvPr id="28779" name="Rectangle 107"/>
            <p:cNvSpPr>
              <a:spLocks noChangeArrowheads="1"/>
            </p:cNvSpPr>
            <p:nvPr userDrawn="1"/>
          </p:nvSpPr>
          <p:spPr bwMode="auto">
            <a:xfrm flipV="1">
              <a:off x="6010" y="3022"/>
              <a:ext cx="116" cy="115"/>
            </a:xfrm>
            <a:prstGeom prst="rect">
              <a:avLst/>
            </a:prstGeom>
            <a:solidFill>
              <a:srgbClr val="0066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80" name="Rectangle 108"/>
            <p:cNvSpPr>
              <a:spLocks noChangeArrowheads="1"/>
            </p:cNvSpPr>
            <p:nvPr userDrawn="1"/>
          </p:nvSpPr>
          <p:spPr bwMode="auto">
            <a:xfrm flipV="1">
              <a:off x="6126" y="3022"/>
              <a:ext cx="116" cy="115"/>
            </a:xfrm>
            <a:prstGeom prst="rect">
              <a:avLst/>
            </a:prstGeom>
            <a:solidFill>
              <a:srgbClr val="99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81" name="Rectangle 109"/>
            <p:cNvSpPr>
              <a:spLocks noChangeArrowheads="1"/>
            </p:cNvSpPr>
            <p:nvPr userDrawn="1"/>
          </p:nvSpPr>
          <p:spPr bwMode="auto">
            <a:xfrm flipV="1">
              <a:off x="6242" y="3022"/>
              <a:ext cx="117" cy="115"/>
            </a:xfrm>
            <a:prstGeom prst="rect">
              <a:avLst/>
            </a:prstGeom>
            <a:solidFill>
              <a:srgbClr val="CC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82" name="Rectangle 110"/>
            <p:cNvSpPr>
              <a:spLocks noChangeArrowheads="1"/>
            </p:cNvSpPr>
            <p:nvPr userDrawn="1"/>
          </p:nvSpPr>
          <p:spPr bwMode="auto">
            <a:xfrm flipV="1">
              <a:off x="5893" y="3022"/>
              <a:ext cx="117" cy="115"/>
            </a:xfrm>
            <a:prstGeom prst="rect">
              <a:avLst/>
            </a:prstGeom>
            <a:solidFill>
              <a:srgbClr val="9900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8" name="Group 111"/>
          <p:cNvGrpSpPr>
            <a:grpSpLocks/>
          </p:cNvGrpSpPr>
          <p:nvPr/>
        </p:nvGrpSpPr>
        <p:grpSpPr bwMode="auto">
          <a:xfrm>
            <a:off x="9356766" y="5014486"/>
            <a:ext cx="739903" cy="182605"/>
            <a:chOff x="5893" y="3158"/>
            <a:chExt cx="466" cy="115"/>
          </a:xfrm>
        </p:grpSpPr>
        <p:sp>
          <p:nvSpPr>
            <p:cNvPr id="28784" name="Rectangle 112"/>
            <p:cNvSpPr>
              <a:spLocks noChangeArrowheads="1"/>
            </p:cNvSpPr>
            <p:nvPr userDrawn="1"/>
          </p:nvSpPr>
          <p:spPr bwMode="auto">
            <a:xfrm flipV="1">
              <a:off x="6010" y="3158"/>
              <a:ext cx="116" cy="115"/>
            </a:xfrm>
            <a:prstGeom prst="rect">
              <a:avLst/>
            </a:prstGeom>
            <a:solidFill>
              <a:srgbClr val="0099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85" name="Rectangle 113"/>
            <p:cNvSpPr>
              <a:spLocks noChangeArrowheads="1"/>
            </p:cNvSpPr>
            <p:nvPr userDrawn="1"/>
          </p:nvSpPr>
          <p:spPr bwMode="auto">
            <a:xfrm flipV="1">
              <a:off x="6126" y="3158"/>
              <a:ext cx="116" cy="115"/>
            </a:xfrm>
            <a:prstGeom prst="rect">
              <a:avLst/>
            </a:prstGeom>
            <a:solidFill>
              <a:srgbClr val="CCFF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86" name="Rectangle 114"/>
            <p:cNvSpPr>
              <a:spLocks noChangeArrowheads="1"/>
            </p:cNvSpPr>
            <p:nvPr userDrawn="1"/>
          </p:nvSpPr>
          <p:spPr bwMode="auto">
            <a:xfrm flipV="1">
              <a:off x="6242" y="3158"/>
              <a:ext cx="117" cy="115"/>
            </a:xfrm>
            <a:prstGeom prst="rect">
              <a:avLst/>
            </a:prstGeom>
            <a:solidFill>
              <a:srgbClr val="99CCCC"/>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87" name="Rectangle 115"/>
            <p:cNvSpPr>
              <a:spLocks noChangeArrowheads="1"/>
            </p:cNvSpPr>
            <p:nvPr userDrawn="1"/>
          </p:nvSpPr>
          <p:spPr bwMode="auto">
            <a:xfrm flipV="1">
              <a:off x="5893" y="3158"/>
              <a:ext cx="117" cy="115"/>
            </a:xfrm>
            <a:prstGeom prst="rect">
              <a:avLst/>
            </a:prstGeom>
            <a:solidFill>
              <a:srgbClr val="9900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9" name="Group 116"/>
          <p:cNvGrpSpPr>
            <a:grpSpLocks/>
          </p:cNvGrpSpPr>
          <p:nvPr/>
        </p:nvGrpSpPr>
        <p:grpSpPr bwMode="auto">
          <a:xfrm>
            <a:off x="9356766" y="5374935"/>
            <a:ext cx="739903" cy="182604"/>
            <a:chOff x="5893" y="3385"/>
            <a:chExt cx="466" cy="115"/>
          </a:xfrm>
        </p:grpSpPr>
        <p:sp>
          <p:nvSpPr>
            <p:cNvPr id="28789" name="Rectangle 117"/>
            <p:cNvSpPr>
              <a:spLocks noChangeArrowheads="1"/>
            </p:cNvSpPr>
            <p:nvPr userDrawn="1"/>
          </p:nvSpPr>
          <p:spPr bwMode="auto">
            <a:xfrm flipV="1">
              <a:off x="6010" y="3385"/>
              <a:ext cx="116" cy="115"/>
            </a:xfrm>
            <a:prstGeom prst="rect">
              <a:avLst/>
            </a:prstGeom>
            <a:solidFill>
              <a:srgbClr val="FF99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90" name="Rectangle 118"/>
            <p:cNvSpPr>
              <a:spLocks noChangeArrowheads="1"/>
            </p:cNvSpPr>
            <p:nvPr userDrawn="1"/>
          </p:nvSpPr>
          <p:spPr bwMode="auto">
            <a:xfrm flipV="1">
              <a:off x="6126" y="3385"/>
              <a:ext cx="116" cy="115"/>
            </a:xfrm>
            <a:prstGeom prst="rect">
              <a:avLst/>
            </a:prstGeom>
            <a:solidFill>
              <a:srgbClr val="FFCC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91" name="Rectangle 119"/>
            <p:cNvSpPr>
              <a:spLocks noChangeArrowheads="1"/>
            </p:cNvSpPr>
            <p:nvPr userDrawn="1"/>
          </p:nvSpPr>
          <p:spPr bwMode="auto">
            <a:xfrm flipV="1">
              <a:off x="6242" y="3385"/>
              <a:ext cx="117" cy="115"/>
            </a:xfrm>
            <a:prstGeom prst="rect">
              <a:avLst/>
            </a:prstGeom>
            <a:solidFill>
              <a:srgbClr val="FFCC66"/>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92" name="Rectangle 120"/>
            <p:cNvSpPr>
              <a:spLocks noChangeArrowheads="1"/>
            </p:cNvSpPr>
            <p:nvPr userDrawn="1"/>
          </p:nvSpPr>
          <p:spPr bwMode="auto">
            <a:xfrm flipV="1">
              <a:off x="5893" y="3385"/>
              <a:ext cx="117" cy="115"/>
            </a:xfrm>
            <a:prstGeom prst="rect">
              <a:avLst/>
            </a:prstGeom>
            <a:solidFill>
              <a:schemeClr val="tx1"/>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10" name="Group 121"/>
          <p:cNvGrpSpPr>
            <a:grpSpLocks/>
          </p:cNvGrpSpPr>
          <p:nvPr/>
        </p:nvGrpSpPr>
        <p:grpSpPr bwMode="auto">
          <a:xfrm>
            <a:off x="9356766" y="5590883"/>
            <a:ext cx="739903" cy="182604"/>
            <a:chOff x="5893" y="3521"/>
            <a:chExt cx="466" cy="115"/>
          </a:xfrm>
        </p:grpSpPr>
        <p:sp>
          <p:nvSpPr>
            <p:cNvPr id="28794" name="Rectangle 122"/>
            <p:cNvSpPr>
              <a:spLocks noChangeArrowheads="1"/>
            </p:cNvSpPr>
            <p:nvPr userDrawn="1"/>
          </p:nvSpPr>
          <p:spPr bwMode="auto">
            <a:xfrm flipV="1">
              <a:off x="6010" y="3521"/>
              <a:ext cx="116" cy="115"/>
            </a:xfrm>
            <a:prstGeom prst="rect">
              <a:avLst/>
            </a:prstGeom>
            <a:solidFill>
              <a:srgbClr val="0066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95" name="Rectangle 123"/>
            <p:cNvSpPr>
              <a:spLocks noChangeArrowheads="1"/>
            </p:cNvSpPr>
            <p:nvPr userDrawn="1"/>
          </p:nvSpPr>
          <p:spPr bwMode="auto">
            <a:xfrm flipV="1">
              <a:off x="6126" y="3521"/>
              <a:ext cx="116" cy="115"/>
            </a:xfrm>
            <a:prstGeom prst="rect">
              <a:avLst/>
            </a:prstGeom>
            <a:solidFill>
              <a:srgbClr val="99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96" name="Rectangle 124"/>
            <p:cNvSpPr>
              <a:spLocks noChangeArrowheads="1"/>
            </p:cNvSpPr>
            <p:nvPr userDrawn="1"/>
          </p:nvSpPr>
          <p:spPr bwMode="auto">
            <a:xfrm flipV="1">
              <a:off x="6242" y="3521"/>
              <a:ext cx="117" cy="115"/>
            </a:xfrm>
            <a:prstGeom prst="rect">
              <a:avLst/>
            </a:prstGeom>
            <a:solidFill>
              <a:srgbClr val="CC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797" name="Rectangle 125"/>
            <p:cNvSpPr>
              <a:spLocks noChangeArrowheads="1"/>
            </p:cNvSpPr>
            <p:nvPr userDrawn="1"/>
          </p:nvSpPr>
          <p:spPr bwMode="auto">
            <a:xfrm flipV="1">
              <a:off x="5893" y="3521"/>
              <a:ext cx="117" cy="115"/>
            </a:xfrm>
            <a:prstGeom prst="rect">
              <a:avLst/>
            </a:prstGeom>
            <a:solidFill>
              <a:schemeClr val="tx1"/>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11" name="Group 126"/>
          <p:cNvGrpSpPr>
            <a:grpSpLocks/>
          </p:cNvGrpSpPr>
          <p:nvPr/>
        </p:nvGrpSpPr>
        <p:grpSpPr bwMode="auto">
          <a:xfrm>
            <a:off x="9356766" y="5806832"/>
            <a:ext cx="739903" cy="182604"/>
            <a:chOff x="5893" y="3657"/>
            <a:chExt cx="466" cy="115"/>
          </a:xfrm>
        </p:grpSpPr>
        <p:sp>
          <p:nvSpPr>
            <p:cNvPr id="28799" name="Rectangle 127"/>
            <p:cNvSpPr>
              <a:spLocks noChangeArrowheads="1"/>
            </p:cNvSpPr>
            <p:nvPr userDrawn="1"/>
          </p:nvSpPr>
          <p:spPr bwMode="auto">
            <a:xfrm flipV="1">
              <a:off x="6010" y="3657"/>
              <a:ext cx="116" cy="115"/>
            </a:xfrm>
            <a:prstGeom prst="rect">
              <a:avLst/>
            </a:prstGeom>
            <a:solidFill>
              <a:srgbClr val="0099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00" name="Rectangle 128"/>
            <p:cNvSpPr>
              <a:spLocks noChangeArrowheads="1"/>
            </p:cNvSpPr>
            <p:nvPr userDrawn="1"/>
          </p:nvSpPr>
          <p:spPr bwMode="auto">
            <a:xfrm flipV="1">
              <a:off x="6126" y="3657"/>
              <a:ext cx="116" cy="115"/>
            </a:xfrm>
            <a:prstGeom prst="rect">
              <a:avLst/>
            </a:prstGeom>
            <a:solidFill>
              <a:srgbClr val="CCFF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01" name="Rectangle 129"/>
            <p:cNvSpPr>
              <a:spLocks noChangeArrowheads="1"/>
            </p:cNvSpPr>
            <p:nvPr userDrawn="1"/>
          </p:nvSpPr>
          <p:spPr bwMode="auto">
            <a:xfrm flipV="1">
              <a:off x="6242" y="3657"/>
              <a:ext cx="117" cy="115"/>
            </a:xfrm>
            <a:prstGeom prst="rect">
              <a:avLst/>
            </a:prstGeom>
            <a:solidFill>
              <a:srgbClr val="99CCCC"/>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02" name="Rectangle 130"/>
            <p:cNvSpPr>
              <a:spLocks noChangeArrowheads="1"/>
            </p:cNvSpPr>
            <p:nvPr userDrawn="1"/>
          </p:nvSpPr>
          <p:spPr bwMode="auto">
            <a:xfrm flipV="1">
              <a:off x="5893" y="3657"/>
              <a:ext cx="117" cy="115"/>
            </a:xfrm>
            <a:prstGeom prst="rect">
              <a:avLst/>
            </a:prstGeom>
            <a:solidFill>
              <a:schemeClr val="tx1"/>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12" name="Group 131"/>
          <p:cNvGrpSpPr>
            <a:grpSpLocks/>
          </p:cNvGrpSpPr>
          <p:nvPr/>
        </p:nvGrpSpPr>
        <p:grpSpPr bwMode="auto">
          <a:xfrm>
            <a:off x="9356766" y="6167280"/>
            <a:ext cx="739903" cy="182605"/>
            <a:chOff x="5893" y="3884"/>
            <a:chExt cx="466" cy="115"/>
          </a:xfrm>
        </p:grpSpPr>
        <p:sp>
          <p:nvSpPr>
            <p:cNvPr id="28804" name="Rectangle 132"/>
            <p:cNvSpPr>
              <a:spLocks noChangeArrowheads="1"/>
            </p:cNvSpPr>
            <p:nvPr userDrawn="1"/>
          </p:nvSpPr>
          <p:spPr bwMode="auto">
            <a:xfrm flipV="1">
              <a:off x="6010" y="3884"/>
              <a:ext cx="116" cy="115"/>
            </a:xfrm>
            <a:prstGeom prst="rect">
              <a:avLst/>
            </a:prstGeom>
            <a:solidFill>
              <a:srgbClr val="FF9900"/>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05" name="Rectangle 133"/>
            <p:cNvSpPr>
              <a:spLocks noChangeArrowheads="1"/>
            </p:cNvSpPr>
            <p:nvPr userDrawn="1"/>
          </p:nvSpPr>
          <p:spPr bwMode="auto">
            <a:xfrm flipV="1">
              <a:off x="6126" y="3884"/>
              <a:ext cx="116" cy="115"/>
            </a:xfrm>
            <a:prstGeom prst="rect">
              <a:avLst/>
            </a:prstGeom>
            <a:solidFill>
              <a:srgbClr val="FFCC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06" name="Rectangle 134"/>
            <p:cNvSpPr>
              <a:spLocks noChangeArrowheads="1"/>
            </p:cNvSpPr>
            <p:nvPr userDrawn="1"/>
          </p:nvSpPr>
          <p:spPr bwMode="auto">
            <a:xfrm flipV="1">
              <a:off x="6242" y="3884"/>
              <a:ext cx="117" cy="115"/>
            </a:xfrm>
            <a:prstGeom prst="rect">
              <a:avLst/>
            </a:prstGeom>
            <a:solidFill>
              <a:srgbClr val="FFCC66"/>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07" name="Rectangle 135"/>
            <p:cNvSpPr>
              <a:spLocks noChangeArrowheads="1"/>
            </p:cNvSpPr>
            <p:nvPr userDrawn="1"/>
          </p:nvSpPr>
          <p:spPr bwMode="auto">
            <a:xfrm flipV="1">
              <a:off x="5893" y="3884"/>
              <a:ext cx="117" cy="115"/>
            </a:xfrm>
            <a:prstGeom prst="rect">
              <a:avLst/>
            </a:prstGeom>
            <a:solidFill>
              <a:schemeClr val="bg2"/>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13" name="Group 136"/>
          <p:cNvGrpSpPr>
            <a:grpSpLocks/>
          </p:cNvGrpSpPr>
          <p:nvPr/>
        </p:nvGrpSpPr>
        <p:grpSpPr bwMode="auto">
          <a:xfrm>
            <a:off x="9356766" y="6392757"/>
            <a:ext cx="739903" cy="182605"/>
            <a:chOff x="5893" y="4026"/>
            <a:chExt cx="466" cy="115"/>
          </a:xfrm>
        </p:grpSpPr>
        <p:sp>
          <p:nvSpPr>
            <p:cNvPr id="28809" name="Rectangle 137"/>
            <p:cNvSpPr>
              <a:spLocks noChangeArrowheads="1"/>
            </p:cNvSpPr>
            <p:nvPr userDrawn="1"/>
          </p:nvSpPr>
          <p:spPr bwMode="auto">
            <a:xfrm flipV="1">
              <a:off x="6010" y="4026"/>
              <a:ext cx="116" cy="115"/>
            </a:xfrm>
            <a:prstGeom prst="rect">
              <a:avLst/>
            </a:prstGeom>
            <a:solidFill>
              <a:srgbClr val="006699"/>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10" name="Rectangle 138"/>
            <p:cNvSpPr>
              <a:spLocks noChangeArrowheads="1"/>
            </p:cNvSpPr>
            <p:nvPr userDrawn="1"/>
          </p:nvSpPr>
          <p:spPr bwMode="auto">
            <a:xfrm flipV="1">
              <a:off x="6126" y="4026"/>
              <a:ext cx="116" cy="115"/>
            </a:xfrm>
            <a:prstGeom prst="rect">
              <a:avLst/>
            </a:prstGeom>
            <a:solidFill>
              <a:srgbClr val="99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11" name="Rectangle 139"/>
            <p:cNvSpPr>
              <a:spLocks noChangeArrowheads="1"/>
            </p:cNvSpPr>
            <p:nvPr userDrawn="1"/>
          </p:nvSpPr>
          <p:spPr bwMode="auto">
            <a:xfrm flipV="1">
              <a:off x="6242" y="4026"/>
              <a:ext cx="117" cy="115"/>
            </a:xfrm>
            <a:prstGeom prst="rect">
              <a:avLst/>
            </a:prstGeom>
            <a:solidFill>
              <a:srgbClr val="CCCCFF"/>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12" name="Rectangle 140"/>
            <p:cNvSpPr>
              <a:spLocks noChangeArrowheads="1"/>
            </p:cNvSpPr>
            <p:nvPr userDrawn="1"/>
          </p:nvSpPr>
          <p:spPr bwMode="auto">
            <a:xfrm flipV="1">
              <a:off x="5893" y="4026"/>
              <a:ext cx="117" cy="115"/>
            </a:xfrm>
            <a:prstGeom prst="rect">
              <a:avLst/>
            </a:prstGeom>
            <a:solidFill>
              <a:schemeClr val="bg2"/>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grpSp>
        <p:nvGrpSpPr>
          <p:cNvPr id="14" name="Group 141"/>
          <p:cNvGrpSpPr>
            <a:grpSpLocks/>
          </p:cNvGrpSpPr>
          <p:nvPr/>
        </p:nvGrpSpPr>
        <p:grpSpPr bwMode="auto">
          <a:xfrm>
            <a:off x="9356766" y="6616645"/>
            <a:ext cx="739903" cy="182604"/>
            <a:chOff x="5893" y="4167"/>
            <a:chExt cx="466" cy="115"/>
          </a:xfrm>
        </p:grpSpPr>
        <p:sp>
          <p:nvSpPr>
            <p:cNvPr id="28814" name="Rectangle 142"/>
            <p:cNvSpPr>
              <a:spLocks noChangeArrowheads="1"/>
            </p:cNvSpPr>
            <p:nvPr userDrawn="1"/>
          </p:nvSpPr>
          <p:spPr bwMode="auto">
            <a:xfrm flipV="1">
              <a:off x="6010" y="4167"/>
              <a:ext cx="116" cy="115"/>
            </a:xfrm>
            <a:prstGeom prst="rect">
              <a:avLst/>
            </a:prstGeom>
            <a:solidFill>
              <a:schemeClr val="hlink"/>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15" name="Rectangle 143"/>
            <p:cNvSpPr>
              <a:spLocks noChangeArrowheads="1"/>
            </p:cNvSpPr>
            <p:nvPr userDrawn="1"/>
          </p:nvSpPr>
          <p:spPr bwMode="auto">
            <a:xfrm flipV="1">
              <a:off x="6126" y="4167"/>
              <a:ext cx="116" cy="115"/>
            </a:xfrm>
            <a:prstGeom prst="rect">
              <a:avLst/>
            </a:prstGeom>
            <a:solidFill>
              <a:schemeClr val="accent2"/>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16" name="Rectangle 144"/>
            <p:cNvSpPr>
              <a:spLocks noChangeArrowheads="1"/>
            </p:cNvSpPr>
            <p:nvPr userDrawn="1"/>
          </p:nvSpPr>
          <p:spPr bwMode="auto">
            <a:xfrm flipV="1">
              <a:off x="6242" y="4167"/>
              <a:ext cx="117" cy="115"/>
            </a:xfrm>
            <a:prstGeom prst="rect">
              <a:avLst/>
            </a:prstGeom>
            <a:solidFill>
              <a:schemeClr val="accent1"/>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sp>
          <p:nvSpPr>
            <p:cNvPr id="28817" name="Rectangle 145"/>
            <p:cNvSpPr>
              <a:spLocks noChangeArrowheads="1"/>
            </p:cNvSpPr>
            <p:nvPr userDrawn="1"/>
          </p:nvSpPr>
          <p:spPr bwMode="auto">
            <a:xfrm flipV="1">
              <a:off x="5893" y="4167"/>
              <a:ext cx="117" cy="115"/>
            </a:xfrm>
            <a:prstGeom prst="rect">
              <a:avLst/>
            </a:prstGeom>
            <a:solidFill>
              <a:schemeClr val="bg2"/>
            </a:solidFill>
            <a:ln w="9525">
              <a:noFill/>
              <a:miter lim="800000"/>
              <a:headEnd/>
              <a:tailEnd/>
            </a:ln>
            <a:effectLst/>
          </p:spPr>
          <p:txBody>
            <a:bodyPr wrap="none" anchor="ctr"/>
            <a:lstStyle/>
            <a:p>
              <a:endParaRPr lang="zh-CN" altLang="en-US" sz="1400" b="0" dirty="0">
                <a:solidFill>
                  <a:srgbClr val="FFFFFF"/>
                </a:solidFill>
                <a:latin typeface="FrutigerNext LT Regular" pitchFamily="34" charset="0"/>
                <a:ea typeface="ＭＳ Ｐゴシック" pitchFamily="34" charset="-128"/>
              </a:endParaRPr>
            </a:p>
          </p:txBody>
        </p:sp>
      </p:grpSp>
    </p:spTree>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Lst>
  <p:hf sldNum="0" hdr="0" ftr="0"/>
  <p:txStyles>
    <p:titleStyle>
      <a:lvl1pPr algn="l" defTabSz="801460" rtl="0" eaLnBrk="1" fontAlgn="base" hangingPunct="1">
        <a:spcBef>
          <a:spcPct val="0"/>
        </a:spcBef>
        <a:spcAft>
          <a:spcPct val="0"/>
        </a:spcAft>
        <a:defRPr sz="3400">
          <a:solidFill>
            <a:srgbClr val="990000"/>
          </a:solidFill>
          <a:latin typeface="+mj-lt"/>
          <a:ea typeface="+mj-ea"/>
          <a:cs typeface="+mj-cs"/>
        </a:defRPr>
      </a:lvl1pPr>
      <a:lvl2pPr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2pPr>
      <a:lvl3pPr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3pPr>
      <a:lvl4pPr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4pPr>
      <a:lvl5pPr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5pPr>
      <a:lvl6pPr marL="457071"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6pPr>
      <a:lvl7pPr marL="914139"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7pPr>
      <a:lvl8pPr marL="1371210"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8pPr>
      <a:lvl9pPr marL="1828280" algn="l" defTabSz="801460" rtl="0" eaLnBrk="1" fontAlgn="base" hangingPunct="1">
        <a:spcBef>
          <a:spcPct val="0"/>
        </a:spcBef>
        <a:spcAft>
          <a:spcPct val="0"/>
        </a:spcAft>
        <a:defRPr sz="3400">
          <a:solidFill>
            <a:srgbClr val="990000"/>
          </a:solidFill>
          <a:latin typeface="FrutigerNext LT Medium" pitchFamily="34" charset="0"/>
          <a:ea typeface="黑体" pitchFamily="2" charset="-122"/>
        </a:defRPr>
      </a:lvl9pPr>
    </p:titleStyle>
    <p:bodyStyle>
      <a:lvl1pPr marL="299953" indent="-299953" algn="l" defTabSz="801460" rtl="0" eaLnBrk="1" fontAlgn="base" hangingPunct="1">
        <a:lnSpc>
          <a:spcPct val="140000"/>
        </a:lnSpc>
        <a:spcBef>
          <a:spcPct val="0"/>
        </a:spcBef>
        <a:spcAft>
          <a:spcPct val="0"/>
        </a:spcAft>
        <a:buClr>
          <a:schemeClr val="bg2"/>
        </a:buClr>
        <a:buSzPct val="60000"/>
        <a:buFont typeface="Wingdings" pitchFamily="2" charset="2"/>
        <a:buChar char="l"/>
        <a:defRPr sz="2000" b="1">
          <a:solidFill>
            <a:schemeClr val="tx1"/>
          </a:solidFill>
          <a:latin typeface="+mn-lt"/>
          <a:ea typeface="+mn-ea"/>
          <a:cs typeface="+mn-cs"/>
        </a:defRPr>
      </a:lvl1pPr>
      <a:lvl2pPr marL="652279" indent="-250754" algn="l" defTabSz="801460" rtl="0" eaLnBrk="1" fontAlgn="base" hangingPunct="1">
        <a:lnSpc>
          <a:spcPct val="140000"/>
        </a:lnSpc>
        <a:spcBef>
          <a:spcPct val="0"/>
        </a:spcBef>
        <a:spcAft>
          <a:spcPct val="0"/>
        </a:spcAft>
        <a:buClr>
          <a:schemeClr val="tx1"/>
        </a:buClr>
        <a:buSzPct val="50000"/>
        <a:buFont typeface="Wingdings" pitchFamily="2" charset="2"/>
        <a:buChar char="p"/>
        <a:defRPr>
          <a:solidFill>
            <a:schemeClr val="tx1"/>
          </a:solidFill>
          <a:latin typeface="+mn-lt"/>
          <a:ea typeface="+mn-ea"/>
        </a:defRPr>
      </a:lvl2pPr>
      <a:lvl3pPr marL="1003014" indent="-201556" algn="l" defTabSz="801460" rtl="0" eaLnBrk="1" fontAlgn="base" hangingPunct="1">
        <a:lnSpc>
          <a:spcPct val="140000"/>
        </a:lnSpc>
        <a:spcBef>
          <a:spcPct val="0"/>
        </a:spcBef>
        <a:spcAft>
          <a:spcPct val="0"/>
        </a:spcAft>
        <a:buSzPct val="50000"/>
        <a:buFont typeface="Wingdings" pitchFamily="2" charset="2"/>
        <a:buChar char="n"/>
        <a:defRPr sz="1600">
          <a:solidFill>
            <a:schemeClr val="tx1"/>
          </a:solidFill>
          <a:latin typeface="FrutigerNext LT Light" pitchFamily="34" charset="0"/>
          <a:ea typeface="+mn-ea"/>
        </a:defRPr>
      </a:lvl3pPr>
      <a:lvl4pPr marL="1401364" indent="-199969" algn="l" defTabSz="801460" rtl="0" eaLnBrk="1" fontAlgn="base" hangingPunct="1">
        <a:lnSpc>
          <a:spcPct val="140000"/>
        </a:lnSpc>
        <a:spcBef>
          <a:spcPct val="0"/>
        </a:spcBef>
        <a:spcAft>
          <a:spcPct val="0"/>
        </a:spcAft>
        <a:buChar char="–"/>
        <a:defRPr sz="1400">
          <a:solidFill>
            <a:schemeClr val="tx1"/>
          </a:solidFill>
          <a:latin typeface="+mj-lt"/>
          <a:ea typeface="+mn-ea"/>
        </a:defRPr>
      </a:lvl4pPr>
      <a:lvl5pPr marL="1802887" indent="-201556" algn="l" defTabSz="801460" rtl="0" eaLnBrk="1" fontAlgn="base" hangingPunct="1">
        <a:lnSpc>
          <a:spcPct val="140000"/>
        </a:lnSpc>
        <a:spcBef>
          <a:spcPct val="0"/>
        </a:spcBef>
        <a:spcAft>
          <a:spcPct val="0"/>
        </a:spcAft>
        <a:buFont typeface="FrutigerNext LT Medium" pitchFamily="34" charset="0"/>
        <a:buChar char="~"/>
        <a:defRPr sz="1200">
          <a:solidFill>
            <a:schemeClr val="tx1"/>
          </a:solidFill>
          <a:latin typeface="+mj-lt"/>
          <a:ea typeface="+mn-ea"/>
        </a:defRPr>
      </a:lvl5pPr>
      <a:lvl6pPr marL="2259957" indent="-201556" algn="l" defTabSz="801460" rtl="0" eaLnBrk="1" fontAlgn="base" hangingPunct="1">
        <a:lnSpc>
          <a:spcPct val="140000"/>
        </a:lnSpc>
        <a:spcBef>
          <a:spcPct val="0"/>
        </a:spcBef>
        <a:spcAft>
          <a:spcPct val="0"/>
        </a:spcAft>
        <a:buFont typeface="FrutigerNext LT Medium" pitchFamily="34" charset="0"/>
        <a:buChar char="~"/>
        <a:defRPr sz="1200">
          <a:solidFill>
            <a:schemeClr val="tx1"/>
          </a:solidFill>
          <a:latin typeface="+mj-lt"/>
          <a:ea typeface="+mn-ea"/>
        </a:defRPr>
      </a:lvl6pPr>
      <a:lvl7pPr marL="2717028" indent="-201556" algn="l" defTabSz="801460" rtl="0" eaLnBrk="1" fontAlgn="base" hangingPunct="1">
        <a:lnSpc>
          <a:spcPct val="140000"/>
        </a:lnSpc>
        <a:spcBef>
          <a:spcPct val="0"/>
        </a:spcBef>
        <a:spcAft>
          <a:spcPct val="0"/>
        </a:spcAft>
        <a:buFont typeface="FrutigerNext LT Medium" pitchFamily="34" charset="0"/>
        <a:buChar char="~"/>
        <a:defRPr sz="1200">
          <a:solidFill>
            <a:schemeClr val="tx1"/>
          </a:solidFill>
          <a:latin typeface="+mj-lt"/>
          <a:ea typeface="+mn-ea"/>
        </a:defRPr>
      </a:lvl7pPr>
      <a:lvl8pPr marL="3174100" indent="-201556" algn="l" defTabSz="801460" rtl="0" eaLnBrk="1" fontAlgn="base" hangingPunct="1">
        <a:lnSpc>
          <a:spcPct val="140000"/>
        </a:lnSpc>
        <a:spcBef>
          <a:spcPct val="0"/>
        </a:spcBef>
        <a:spcAft>
          <a:spcPct val="0"/>
        </a:spcAft>
        <a:buFont typeface="FrutigerNext LT Medium" pitchFamily="34" charset="0"/>
        <a:buChar char="~"/>
        <a:defRPr sz="1200">
          <a:solidFill>
            <a:schemeClr val="tx1"/>
          </a:solidFill>
          <a:latin typeface="+mj-lt"/>
          <a:ea typeface="+mn-ea"/>
        </a:defRPr>
      </a:lvl8pPr>
      <a:lvl9pPr marL="3631168" indent="-201556" algn="l" defTabSz="801460" rtl="0" eaLnBrk="1" fontAlgn="base" hangingPunct="1">
        <a:lnSpc>
          <a:spcPct val="140000"/>
        </a:lnSpc>
        <a:spcBef>
          <a:spcPct val="0"/>
        </a:spcBef>
        <a:spcAft>
          <a:spcPct val="0"/>
        </a:spcAft>
        <a:buFont typeface="FrutigerNext LT Medium" pitchFamily="34" charset="0"/>
        <a:buChar char="~"/>
        <a:defRPr sz="1200">
          <a:solidFill>
            <a:schemeClr val="tx1"/>
          </a:solidFill>
          <a:latin typeface="+mj-lt"/>
          <a:ea typeface="+mn-ea"/>
        </a:defRPr>
      </a:lvl9pPr>
    </p:bodyStyle>
    <p:otherStyle>
      <a:defPPr>
        <a:defRPr lang="zh-CN"/>
      </a:defPPr>
      <a:lvl1pPr marL="0" algn="l" defTabSz="914139" rtl="0" eaLnBrk="1" latinLnBrk="0" hangingPunct="1">
        <a:defRPr sz="1800" kern="1200">
          <a:solidFill>
            <a:schemeClr val="tx1"/>
          </a:solidFill>
          <a:latin typeface="+mn-lt"/>
          <a:ea typeface="+mn-ea"/>
          <a:cs typeface="+mn-cs"/>
        </a:defRPr>
      </a:lvl1pPr>
      <a:lvl2pPr marL="457071"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10" algn="l" defTabSz="914139" rtl="0" eaLnBrk="1" latinLnBrk="0" hangingPunct="1">
        <a:defRPr sz="1800" kern="1200">
          <a:solidFill>
            <a:schemeClr val="tx1"/>
          </a:solidFill>
          <a:latin typeface="+mn-lt"/>
          <a:ea typeface="+mn-ea"/>
          <a:cs typeface="+mn-cs"/>
        </a:defRPr>
      </a:lvl4pPr>
      <a:lvl5pPr marL="1828280" algn="l" defTabSz="914139" rtl="0" eaLnBrk="1" latinLnBrk="0" hangingPunct="1">
        <a:defRPr sz="1800" kern="1200">
          <a:solidFill>
            <a:schemeClr val="tx1"/>
          </a:solidFill>
          <a:latin typeface="+mn-lt"/>
          <a:ea typeface="+mn-ea"/>
          <a:cs typeface="+mn-cs"/>
        </a:defRPr>
      </a:lvl5pPr>
      <a:lvl6pPr marL="2285350" algn="l" defTabSz="914139" rtl="0" eaLnBrk="1" latinLnBrk="0" hangingPunct="1">
        <a:defRPr sz="1800" kern="1200">
          <a:solidFill>
            <a:schemeClr val="tx1"/>
          </a:solidFill>
          <a:latin typeface="+mn-lt"/>
          <a:ea typeface="+mn-ea"/>
          <a:cs typeface="+mn-cs"/>
        </a:defRPr>
      </a:lvl6pPr>
      <a:lvl7pPr marL="2742420" algn="l" defTabSz="914139" rtl="0" eaLnBrk="1" latinLnBrk="0" hangingPunct="1">
        <a:defRPr sz="1800" kern="1200">
          <a:solidFill>
            <a:schemeClr val="tx1"/>
          </a:solidFill>
          <a:latin typeface="+mn-lt"/>
          <a:ea typeface="+mn-ea"/>
          <a:cs typeface="+mn-cs"/>
        </a:defRPr>
      </a:lvl7pPr>
      <a:lvl8pPr marL="3199490" algn="l" defTabSz="914139" rtl="0" eaLnBrk="1" latinLnBrk="0" hangingPunct="1">
        <a:defRPr sz="1800" kern="1200">
          <a:solidFill>
            <a:schemeClr val="tx1"/>
          </a:solidFill>
          <a:latin typeface="+mn-lt"/>
          <a:ea typeface="+mn-ea"/>
          <a:cs typeface="+mn-cs"/>
        </a:defRPr>
      </a:lvl8pPr>
      <a:lvl9pPr marL="3656561" algn="l" defTabSz="914139"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9" descr="dd"/>
          <p:cNvPicPr>
            <a:picLocks noChangeAspect="1" noChangeArrowheads="1"/>
          </p:cNvPicPr>
          <p:nvPr/>
        </p:nvPicPr>
        <p:blipFill>
          <a:blip r:embed="rId13" cstate="print"/>
          <a:srcRect/>
          <a:stretch>
            <a:fillRect/>
          </a:stretch>
        </p:blipFill>
        <p:spPr bwMode="auto">
          <a:xfrm>
            <a:off x="0" y="6226030"/>
            <a:ext cx="9151939" cy="636734"/>
          </a:xfrm>
          <a:prstGeom prst="rect">
            <a:avLst/>
          </a:prstGeom>
          <a:noFill/>
          <a:ln w="9525">
            <a:noFill/>
            <a:miter lim="800000"/>
            <a:headEnd/>
            <a:tailEnd/>
          </a:ln>
        </p:spPr>
      </p:pic>
      <p:sp>
        <p:nvSpPr>
          <p:cNvPr id="28680" name="Text Box 8"/>
          <p:cNvSpPr txBox="1">
            <a:spLocks noChangeArrowheads="1"/>
          </p:cNvSpPr>
          <p:nvPr/>
        </p:nvSpPr>
        <p:spPr bwMode="auto">
          <a:xfrm>
            <a:off x="652582" y="6440395"/>
            <a:ext cx="2613142" cy="265522"/>
          </a:xfrm>
          <a:prstGeom prst="rect">
            <a:avLst/>
          </a:prstGeom>
          <a:noFill/>
          <a:ln w="9525">
            <a:noFill/>
            <a:miter lim="800000"/>
            <a:headEnd/>
            <a:tailEnd/>
          </a:ln>
        </p:spPr>
        <p:txBody>
          <a:bodyPr wrap="none" lIns="80069" tIns="40037" rIns="80069" bIns="40037">
            <a:spAutoFit/>
          </a:bodyPr>
          <a:lstStyle/>
          <a:p>
            <a:pPr defTabSz="801153" eaLnBrk="0" hangingPunct="0">
              <a:defRPr/>
            </a:pPr>
            <a:r>
              <a:rPr lang="en-US" altLang="zh-CN" sz="1200" b="0" dirty="0">
                <a:solidFill>
                  <a:srgbClr val="000000"/>
                </a:solidFill>
                <a:latin typeface="FrutigerNext LT Bold" pitchFamily="1" charset="0"/>
                <a:ea typeface="ＭＳ Ｐゴシック" pitchFamily="34" charset="-128"/>
              </a:rPr>
              <a:t>HUAWEI TECHNOLOGIES CO., LTD.</a:t>
            </a:r>
            <a:endParaRPr lang="en-US" altLang="zh-CN" sz="2200" b="0" dirty="0">
              <a:solidFill>
                <a:srgbClr val="000000"/>
              </a:solidFill>
              <a:latin typeface="Arial" charset="0"/>
              <a:ea typeface="ＭＳ Ｐゴシック" pitchFamily="34" charset="-128"/>
            </a:endParaRPr>
          </a:p>
        </p:txBody>
      </p:sp>
      <p:pic>
        <p:nvPicPr>
          <p:cNvPr id="1028" name="Picture 9" descr="8"/>
          <p:cNvPicPr>
            <a:picLocks noChangeAspect="1" noChangeArrowheads="1"/>
          </p:cNvPicPr>
          <p:nvPr/>
        </p:nvPicPr>
        <p:blipFill>
          <a:blip r:embed="rId14" cstate="print"/>
          <a:srcRect/>
          <a:stretch>
            <a:fillRect/>
          </a:stretch>
        </p:blipFill>
        <p:spPr bwMode="auto">
          <a:xfrm>
            <a:off x="7510185" y="6400695"/>
            <a:ext cx="1311503" cy="312809"/>
          </a:xfrm>
          <a:prstGeom prst="rect">
            <a:avLst/>
          </a:prstGeom>
          <a:noFill/>
          <a:ln w="9525">
            <a:noFill/>
            <a:miter lim="800000"/>
            <a:headEnd/>
            <a:tailEnd/>
          </a:ln>
        </p:spPr>
      </p:pic>
      <p:sp>
        <p:nvSpPr>
          <p:cNvPr id="28682" name="Rectangle 10"/>
          <p:cNvSpPr>
            <a:spLocks noGrp="1" noChangeArrowheads="1"/>
          </p:cNvSpPr>
          <p:nvPr>
            <p:ph type="dt" sz="half" idx="2"/>
          </p:nvPr>
        </p:nvSpPr>
        <p:spPr bwMode="auto">
          <a:xfrm>
            <a:off x="6362227" y="6491204"/>
            <a:ext cx="2097451" cy="45571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eaLnBrk="0" hangingPunct="0">
              <a:lnSpc>
                <a:spcPct val="85000"/>
              </a:lnSpc>
              <a:defRPr sz="1200" b="0">
                <a:solidFill>
                  <a:schemeClr val="tx1"/>
                </a:solidFill>
                <a:latin typeface="FrutigerNext LT Bold" pitchFamily="1" charset="0"/>
              </a:defRPr>
            </a:lvl1pPr>
          </a:lstStyle>
          <a:p>
            <a:pPr>
              <a:defRPr/>
            </a:pPr>
            <a:r>
              <a:rPr lang="de-DE" altLang="zh-CN">
                <a:solidFill>
                  <a:srgbClr val="000000"/>
                </a:solidFill>
                <a:ea typeface="ＭＳ Ｐゴシック" pitchFamily="34" charset="-128"/>
              </a:rPr>
              <a:t>Page </a:t>
            </a:r>
            <a:fld id="{CB7ED988-1F90-4707-9D9B-74430F33F023}" type="slidenum">
              <a:rPr lang="de-DE" altLang="zh-CN">
                <a:solidFill>
                  <a:srgbClr val="000000"/>
                </a:solidFill>
                <a:ea typeface="ＭＳ Ｐゴシック" pitchFamily="34" charset="-128"/>
              </a:rPr>
              <a:pPr>
                <a:defRPr/>
              </a:pPr>
              <a:t>‹#›</a:t>
            </a:fld>
            <a:endParaRPr lang="en-GB" altLang="zh-CN">
              <a:solidFill>
                <a:srgbClr val="000000"/>
              </a:solidFill>
              <a:ea typeface="ＭＳ Ｐゴシック" pitchFamily="34" charset="-128"/>
            </a:endParaRPr>
          </a:p>
        </p:txBody>
      </p:sp>
      <p:sp>
        <p:nvSpPr>
          <p:cNvPr id="1030" name="Rectangle 13"/>
          <p:cNvSpPr>
            <a:spLocks noGrp="1" noChangeArrowheads="1"/>
          </p:cNvSpPr>
          <p:nvPr>
            <p:ph type="title"/>
          </p:nvPr>
        </p:nvSpPr>
        <p:spPr bwMode="auto">
          <a:xfrm>
            <a:off x="652579" y="260410"/>
            <a:ext cx="8313594" cy="871740"/>
          </a:xfrm>
          <a:prstGeom prst="rect">
            <a:avLst/>
          </a:prstGeom>
          <a:noFill/>
          <a:ln w="9525">
            <a:noFill/>
            <a:miter lim="800000"/>
            <a:headEnd/>
            <a:tailEnd/>
          </a:ln>
        </p:spPr>
        <p:txBody>
          <a:bodyPr vert="horz" wrap="square" lIns="80086" tIns="40043" rIns="80086" bIns="40043" numCol="1" anchor="ctr" anchorCtr="0" compatLnSpc="1">
            <a:prstTxWarp prst="textNoShape">
              <a:avLst/>
            </a:prstTxWarp>
          </a:bodyPr>
          <a:lstStyle/>
          <a:p>
            <a:pPr lvl="0"/>
            <a:r>
              <a:rPr lang="zh-CN" altLang="en-US" smtClean="0"/>
              <a:t>单击此处编辑母版标题样式</a:t>
            </a:r>
          </a:p>
        </p:txBody>
      </p:sp>
      <p:sp>
        <p:nvSpPr>
          <p:cNvPr id="28693" name="Rectangle 21"/>
          <p:cNvSpPr>
            <a:spLocks noChangeArrowheads="1"/>
          </p:cNvSpPr>
          <p:nvPr/>
        </p:nvSpPr>
        <p:spPr bwMode="auto">
          <a:xfrm>
            <a:off x="3893230" y="6440395"/>
            <a:ext cx="1642814" cy="265480"/>
          </a:xfrm>
          <a:prstGeom prst="rect">
            <a:avLst/>
          </a:prstGeom>
          <a:noFill/>
          <a:ln w="9525" algn="ctr">
            <a:noFill/>
            <a:miter lim="800000"/>
            <a:headEnd/>
            <a:tailEnd/>
          </a:ln>
          <a:effectLst/>
        </p:spPr>
        <p:txBody>
          <a:bodyPr wrap="none" lIns="80038" tIns="40016" rIns="80038" bIns="40016">
            <a:spAutoFit/>
          </a:bodyPr>
          <a:lstStyle/>
          <a:p>
            <a:pPr defTabSz="801153" eaLnBrk="0" hangingPunct="0">
              <a:defRPr/>
            </a:pPr>
            <a:r>
              <a:rPr lang="en-US" altLang="zh-CN" sz="1200" b="0" dirty="0" err="1">
                <a:solidFill>
                  <a:srgbClr val="000000"/>
                </a:solidFill>
                <a:latin typeface="FrutigerNext LT Bold" pitchFamily="20" charset="0"/>
                <a:ea typeface="MS PGothic" pitchFamily="34" charset="-128"/>
              </a:rPr>
              <a:t>Huawei</a:t>
            </a:r>
            <a:r>
              <a:rPr lang="en-US" altLang="zh-CN" sz="1200" b="0" dirty="0">
                <a:solidFill>
                  <a:srgbClr val="000000"/>
                </a:solidFill>
                <a:latin typeface="FrutigerNext LT Bold" pitchFamily="20" charset="0"/>
                <a:ea typeface="MS PGothic" pitchFamily="34" charset="-128"/>
              </a:rPr>
              <a:t> Confidential </a:t>
            </a:r>
          </a:p>
        </p:txBody>
      </p:sp>
      <p:sp>
        <p:nvSpPr>
          <p:cNvPr id="28694" name="Rectangle 22"/>
          <p:cNvSpPr>
            <a:spLocks noChangeArrowheads="1"/>
          </p:cNvSpPr>
          <p:nvPr/>
        </p:nvSpPr>
        <p:spPr bwMode="auto">
          <a:xfrm>
            <a:off x="-1908497" y="528768"/>
            <a:ext cx="1844995" cy="5308241"/>
          </a:xfrm>
          <a:prstGeom prst="rect">
            <a:avLst/>
          </a:prstGeom>
          <a:noFill/>
          <a:ln w="9525">
            <a:noFill/>
            <a:miter lim="800000"/>
            <a:headEnd/>
            <a:tailEnd/>
          </a:ln>
          <a:effectLst/>
        </p:spPr>
        <p:txBody>
          <a:bodyPr lIns="80069" tIns="40037" rIns="80069" bIns="40037"/>
          <a:lstStyle/>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英文标题</a:t>
            </a:r>
            <a:r>
              <a:rPr kumimoji="1" lang="en-US" altLang="zh-CN" sz="1100" b="0" dirty="0">
                <a:solidFill>
                  <a:srgbClr val="FFFFFF"/>
                </a:solidFill>
                <a:latin typeface="Arial" charset="0"/>
                <a:ea typeface="华文细黑" pitchFamily="2" charset="-122"/>
              </a:rPr>
              <a:t>:32-35pt  </a:t>
            </a: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颜色</a:t>
            </a:r>
            <a:r>
              <a:rPr kumimoji="1" lang="en-US" altLang="zh-CN" sz="1100" b="0" dirty="0">
                <a:solidFill>
                  <a:srgbClr val="FFFFFF"/>
                </a:solidFill>
                <a:latin typeface="Arial" charset="0"/>
                <a:ea typeface="华文细黑" pitchFamily="2" charset="-122"/>
              </a:rPr>
              <a:t>: R153 G0 B0</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内部使用字体 </a:t>
            </a:r>
            <a:r>
              <a:rPr kumimoji="1" lang="en-US" altLang="zh-CN" sz="1100" b="0" dirty="0">
                <a:solidFill>
                  <a:srgbClr val="FFFFFF"/>
                </a:solidFill>
                <a:latin typeface="华文细黑" pitchFamily="2" charset="-122"/>
                <a:ea typeface="华文细黑" pitchFamily="2" charset="-122"/>
              </a:rPr>
              <a:t>:</a:t>
            </a:r>
          </a:p>
          <a:p>
            <a:pPr algn="r" defTabSz="801153">
              <a:lnSpc>
                <a:spcPct val="125000"/>
              </a:lnSpc>
              <a:spcBef>
                <a:spcPct val="20000"/>
              </a:spcBef>
              <a:buClr>
                <a:srgbClr val="990000"/>
              </a:buClr>
              <a:buSzPct val="75000"/>
              <a:buFont typeface="Wingdings" pitchFamily="2" charset="2"/>
              <a:buNone/>
              <a:defRPr/>
            </a:pPr>
            <a:r>
              <a:rPr kumimoji="1" lang="en-US" altLang="zh-CN" sz="1100" b="0" dirty="0" err="1">
                <a:solidFill>
                  <a:srgbClr val="FFFFFF"/>
                </a:solidFill>
                <a:latin typeface="华文细黑" pitchFamily="2" charset="-122"/>
                <a:ea typeface="华文细黑" pitchFamily="2" charset="-122"/>
              </a:rPr>
              <a:t>FrutigerNext</a:t>
            </a:r>
            <a:r>
              <a:rPr kumimoji="1" lang="en-US" altLang="zh-CN" sz="1100" b="0" dirty="0">
                <a:solidFill>
                  <a:srgbClr val="FFFFFF"/>
                </a:solidFill>
                <a:latin typeface="华文细黑" pitchFamily="2" charset="-122"/>
                <a:ea typeface="华文细黑" pitchFamily="2" charset="-122"/>
              </a:rPr>
              <a:t> LT Medium</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外部使用字体 </a:t>
            </a:r>
            <a:r>
              <a:rPr kumimoji="1" lang="en-US" altLang="zh-CN" sz="1100" b="0" dirty="0">
                <a:solidFill>
                  <a:srgbClr val="FFFFFF"/>
                </a:solidFill>
                <a:latin typeface="华文细黑" pitchFamily="2" charset="-122"/>
                <a:ea typeface="华文细黑" pitchFamily="2" charset="-122"/>
              </a:rPr>
              <a:t>: Arial</a:t>
            </a:r>
          </a:p>
          <a:p>
            <a:pPr algn="r" defTabSz="801153">
              <a:lnSpc>
                <a:spcPct val="75000"/>
              </a:lnSpc>
              <a:spcBef>
                <a:spcPct val="20000"/>
              </a:spcBef>
              <a:buClr>
                <a:srgbClr val="990000"/>
              </a:buClr>
              <a:buSzPct val="75000"/>
              <a:buFont typeface="Wingdings" pitchFamily="2" charset="2"/>
              <a:buNone/>
              <a:defRPr/>
            </a:pPr>
            <a:endParaRPr kumimoji="1" lang="en-US" altLang="zh-CN"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中文标题</a:t>
            </a:r>
            <a:r>
              <a:rPr kumimoji="1" lang="en-US" altLang="zh-CN" sz="1100" b="0" dirty="0">
                <a:solidFill>
                  <a:srgbClr val="FFFFFF"/>
                </a:solidFill>
                <a:latin typeface="Arial" charset="0"/>
                <a:ea typeface="华文细黑" pitchFamily="2" charset="-122"/>
              </a:rPr>
              <a:t>:30-32pt  </a:t>
            </a: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颜色</a:t>
            </a:r>
            <a:r>
              <a:rPr kumimoji="1" lang="en-US" altLang="zh-CN" sz="1100" b="0" dirty="0">
                <a:solidFill>
                  <a:srgbClr val="FFFFFF"/>
                </a:solidFill>
                <a:latin typeface="Arial" charset="0"/>
                <a:ea typeface="华文细黑" pitchFamily="2" charset="-122"/>
              </a:rPr>
              <a:t>: R153 G0 B0</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字体</a:t>
            </a:r>
            <a:r>
              <a:rPr kumimoji="1" lang="en-US" altLang="zh-CN" sz="1100" b="0" dirty="0">
                <a:solidFill>
                  <a:srgbClr val="FFFFFF"/>
                </a:solidFill>
                <a:latin typeface="Arial" charset="0"/>
                <a:ea typeface="华文细黑" pitchFamily="2" charset="-122"/>
              </a:rPr>
              <a:t>:</a:t>
            </a:r>
            <a:r>
              <a:rPr kumimoji="1" lang="zh-CN" altLang="en-US" sz="1100" b="0" dirty="0">
                <a:solidFill>
                  <a:srgbClr val="FFFFFF"/>
                </a:solidFill>
                <a:latin typeface="Arial" charset="0"/>
                <a:ea typeface="华文细黑" pitchFamily="2" charset="-122"/>
              </a:rPr>
              <a:t>黑体</a:t>
            </a:r>
          </a:p>
          <a:p>
            <a:pPr algn="r" defTabSz="801153">
              <a:lnSpc>
                <a:spcPct val="125000"/>
              </a:lnSpc>
              <a:spcBef>
                <a:spcPct val="20000"/>
              </a:spcBef>
              <a:buClr>
                <a:srgbClr val="990000"/>
              </a:buClr>
              <a:buSzPct val="75000"/>
              <a:buFont typeface="Wingdings" pitchFamily="2" charset="2"/>
              <a:buNone/>
              <a:defRPr/>
            </a:pP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英文正文</a:t>
            </a:r>
            <a:r>
              <a:rPr kumimoji="1" lang="en-US" altLang="zh-CN" sz="1100" b="0" dirty="0">
                <a:solidFill>
                  <a:srgbClr val="FFFFFF"/>
                </a:solidFill>
                <a:latin typeface="Arial" charset="0"/>
                <a:ea typeface="华文细黑" pitchFamily="2" charset="-122"/>
              </a:rPr>
              <a:t>:20-22pt</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子目录 </a:t>
            </a:r>
            <a:r>
              <a:rPr kumimoji="1" lang="en-US" altLang="zh-CN" sz="1100" b="0" dirty="0">
                <a:solidFill>
                  <a:srgbClr val="FFFFFF"/>
                </a:solidFill>
                <a:latin typeface="Arial" charset="0"/>
                <a:ea typeface="华文细黑" pitchFamily="2" charset="-122"/>
              </a:rPr>
              <a:t>(2-5</a:t>
            </a:r>
            <a:r>
              <a:rPr kumimoji="1" lang="zh-CN" altLang="en-US" sz="1100" b="0" dirty="0">
                <a:solidFill>
                  <a:srgbClr val="FFFFFF"/>
                </a:solidFill>
                <a:latin typeface="Arial" charset="0"/>
                <a:ea typeface="华文细黑" pitchFamily="2" charset="-122"/>
              </a:rPr>
              <a:t>级</a:t>
            </a:r>
            <a:r>
              <a:rPr kumimoji="1" lang="en-US" altLang="zh-CN" sz="1100" b="0" dirty="0">
                <a:solidFill>
                  <a:srgbClr val="FFFFFF"/>
                </a:solidFill>
                <a:latin typeface="Arial" charset="0"/>
                <a:ea typeface="华文细黑" pitchFamily="2" charset="-122"/>
              </a:rPr>
              <a:t>) :18pt  </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颜色</a:t>
            </a:r>
            <a:r>
              <a:rPr kumimoji="1" lang="en-US" altLang="zh-CN" sz="1100" b="0" dirty="0">
                <a:solidFill>
                  <a:srgbClr val="FFFFFF"/>
                </a:solidFill>
                <a:latin typeface="Arial" charset="0"/>
                <a:ea typeface="华文细黑" pitchFamily="2" charset="-122"/>
              </a:rPr>
              <a:t>:</a:t>
            </a:r>
            <a:r>
              <a:rPr kumimoji="1" lang="zh-CN" altLang="en-US" sz="1100" b="0" dirty="0">
                <a:solidFill>
                  <a:srgbClr val="FFFFFF"/>
                </a:solidFill>
                <a:latin typeface="Arial" charset="0"/>
                <a:ea typeface="华文细黑" pitchFamily="2" charset="-122"/>
              </a:rPr>
              <a:t>黑色</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内部使用字体 </a:t>
            </a:r>
            <a:r>
              <a:rPr kumimoji="1" lang="en-US" altLang="zh-CN" sz="1100" b="0" dirty="0">
                <a:solidFill>
                  <a:srgbClr val="FFFFFF"/>
                </a:solidFill>
                <a:latin typeface="华文细黑" pitchFamily="2" charset="-122"/>
                <a:ea typeface="华文细黑" pitchFamily="2" charset="-122"/>
              </a:rPr>
              <a:t>:</a:t>
            </a:r>
          </a:p>
          <a:p>
            <a:pPr algn="r" defTabSz="801153">
              <a:lnSpc>
                <a:spcPct val="125000"/>
              </a:lnSpc>
              <a:spcBef>
                <a:spcPct val="20000"/>
              </a:spcBef>
              <a:buClr>
                <a:srgbClr val="990000"/>
              </a:buClr>
              <a:buSzPct val="75000"/>
              <a:buFont typeface="Wingdings" pitchFamily="2" charset="2"/>
              <a:buNone/>
              <a:defRPr/>
            </a:pPr>
            <a:r>
              <a:rPr kumimoji="1" lang="en-US" altLang="zh-CN" sz="1100" b="0" dirty="0" err="1">
                <a:solidFill>
                  <a:srgbClr val="FFFFFF"/>
                </a:solidFill>
                <a:latin typeface="华文细黑" pitchFamily="2" charset="-122"/>
                <a:ea typeface="华文细黑" pitchFamily="2" charset="-122"/>
              </a:rPr>
              <a:t>FrutigerNext</a:t>
            </a:r>
            <a:r>
              <a:rPr kumimoji="1" lang="en-US" altLang="zh-CN" sz="1100" b="0" dirty="0">
                <a:solidFill>
                  <a:srgbClr val="FFFFFF"/>
                </a:solidFill>
                <a:latin typeface="华文细黑" pitchFamily="2" charset="-122"/>
                <a:ea typeface="华文细黑" pitchFamily="2" charset="-122"/>
              </a:rPr>
              <a:t> LT Regular</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外部使用字体 </a:t>
            </a:r>
            <a:r>
              <a:rPr kumimoji="1" lang="en-US" altLang="zh-CN" sz="1100" b="0" dirty="0">
                <a:solidFill>
                  <a:srgbClr val="FFFFFF"/>
                </a:solidFill>
                <a:latin typeface="华文细黑" pitchFamily="2" charset="-122"/>
                <a:ea typeface="华文细黑" pitchFamily="2" charset="-122"/>
              </a:rPr>
              <a:t>: Arial</a:t>
            </a:r>
          </a:p>
          <a:p>
            <a:pPr algn="r" defTabSz="801153">
              <a:lnSpc>
                <a:spcPct val="75000"/>
              </a:lnSpc>
              <a:spcBef>
                <a:spcPct val="20000"/>
              </a:spcBef>
              <a:buClr>
                <a:srgbClr val="990000"/>
              </a:buClr>
              <a:buSzPct val="75000"/>
              <a:buFont typeface="Wingdings" pitchFamily="2" charset="2"/>
              <a:buNone/>
              <a:defRPr/>
            </a:pPr>
            <a:endParaRPr kumimoji="1" lang="en-US" altLang="zh-CN"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中文正文</a:t>
            </a:r>
            <a:r>
              <a:rPr kumimoji="1" lang="en-US" altLang="zh-CN" sz="1100" b="0" dirty="0">
                <a:solidFill>
                  <a:srgbClr val="FFFFFF"/>
                </a:solidFill>
                <a:latin typeface="Arial" charset="0"/>
                <a:ea typeface="华文细黑" pitchFamily="2" charset="-122"/>
              </a:rPr>
              <a:t>:18-20pt</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子目录</a:t>
            </a:r>
            <a:r>
              <a:rPr kumimoji="1" lang="en-US" altLang="zh-CN" sz="1100" b="0" dirty="0">
                <a:solidFill>
                  <a:srgbClr val="FFFFFF"/>
                </a:solidFill>
                <a:latin typeface="Arial" charset="0"/>
                <a:ea typeface="华文细黑" pitchFamily="2" charset="-122"/>
              </a:rPr>
              <a:t>(2-5</a:t>
            </a:r>
            <a:r>
              <a:rPr kumimoji="1" lang="zh-CN" altLang="en-US" sz="1100" b="0" dirty="0">
                <a:solidFill>
                  <a:srgbClr val="FFFFFF"/>
                </a:solidFill>
                <a:latin typeface="Arial" charset="0"/>
                <a:ea typeface="华文细黑" pitchFamily="2" charset="-122"/>
              </a:rPr>
              <a:t>级</a:t>
            </a:r>
            <a:r>
              <a:rPr kumimoji="1" lang="en-US" altLang="zh-CN" sz="1100" b="0" dirty="0">
                <a:solidFill>
                  <a:srgbClr val="FFFFFF"/>
                </a:solidFill>
                <a:latin typeface="Arial" charset="0"/>
                <a:ea typeface="华文细黑" pitchFamily="2" charset="-122"/>
              </a:rPr>
              <a:t>):18pt </a:t>
            </a: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颜色</a:t>
            </a:r>
            <a:r>
              <a:rPr kumimoji="1" lang="en-US" altLang="zh-CN" sz="1100" b="0" dirty="0">
                <a:solidFill>
                  <a:srgbClr val="FFFFFF"/>
                </a:solidFill>
                <a:latin typeface="Arial" charset="0"/>
                <a:ea typeface="华文细黑" pitchFamily="2" charset="-122"/>
              </a:rPr>
              <a:t>:</a:t>
            </a:r>
            <a:r>
              <a:rPr kumimoji="1" lang="zh-CN" altLang="en-US" sz="1100" b="0" dirty="0">
                <a:solidFill>
                  <a:srgbClr val="FFFFFF"/>
                </a:solidFill>
                <a:latin typeface="Arial" charset="0"/>
                <a:ea typeface="华文细黑" pitchFamily="2" charset="-122"/>
              </a:rPr>
              <a:t>黑色</a:t>
            </a:r>
          </a:p>
          <a:p>
            <a:pPr algn="r" defTabSz="801153">
              <a:lnSpc>
                <a:spcPct val="125000"/>
              </a:lnSpc>
              <a:spcBef>
                <a:spcPct val="20000"/>
              </a:spcBef>
              <a:buClr>
                <a:srgbClr val="990000"/>
              </a:buClr>
              <a:buSzPct val="75000"/>
              <a:buFont typeface="Wingdings" pitchFamily="2" charset="2"/>
              <a:buNone/>
              <a:defRPr/>
            </a:pPr>
            <a:r>
              <a:rPr kumimoji="1" lang="zh-CN" altLang="en-US" sz="1100" b="0" dirty="0">
                <a:solidFill>
                  <a:srgbClr val="FFFFFF"/>
                </a:solidFill>
                <a:latin typeface="Arial" charset="0"/>
                <a:ea typeface="华文细黑" pitchFamily="2" charset="-122"/>
              </a:rPr>
              <a:t>字体</a:t>
            </a:r>
            <a:r>
              <a:rPr kumimoji="1" lang="en-US" altLang="zh-CN" sz="1100" b="0" dirty="0">
                <a:solidFill>
                  <a:srgbClr val="FFFFFF"/>
                </a:solidFill>
                <a:latin typeface="Arial" charset="0"/>
                <a:ea typeface="华文细黑" pitchFamily="2" charset="-122"/>
              </a:rPr>
              <a:t>:</a:t>
            </a:r>
            <a:r>
              <a:rPr kumimoji="1" lang="zh-CN" altLang="en-US" sz="1100" b="0" dirty="0">
                <a:solidFill>
                  <a:srgbClr val="FFFFFF"/>
                </a:solidFill>
                <a:latin typeface="Arial" charset="0"/>
                <a:ea typeface="华文细黑" pitchFamily="2" charset="-122"/>
              </a:rPr>
              <a:t>细黑体 </a:t>
            </a:r>
          </a:p>
          <a:p>
            <a:pPr algn="r" defTabSz="801153">
              <a:lnSpc>
                <a:spcPct val="125000"/>
              </a:lnSpc>
              <a:spcBef>
                <a:spcPct val="20000"/>
              </a:spcBef>
              <a:buClr>
                <a:srgbClr val="990000"/>
              </a:buClr>
              <a:buSzPct val="75000"/>
              <a:buFont typeface="Wingdings" pitchFamily="2" charset="2"/>
              <a:buNone/>
              <a:defRPr/>
            </a:pP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endParaRPr kumimoji="1" lang="zh-CN" altLang="en-US"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endParaRPr kumimoji="1" lang="en-US" altLang="zh-CN"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endParaRPr kumimoji="1" lang="en-US" altLang="zh-CN" sz="1100" b="0" dirty="0">
              <a:solidFill>
                <a:srgbClr val="FFFFFF"/>
              </a:solidFill>
              <a:latin typeface="Arial" charset="0"/>
              <a:ea typeface="华文细黑" pitchFamily="2" charset="-122"/>
            </a:endParaRPr>
          </a:p>
          <a:p>
            <a:pPr algn="r" defTabSz="801153">
              <a:lnSpc>
                <a:spcPct val="125000"/>
              </a:lnSpc>
              <a:spcBef>
                <a:spcPct val="20000"/>
              </a:spcBef>
              <a:buClr>
                <a:srgbClr val="990000"/>
              </a:buClr>
              <a:buSzPct val="75000"/>
              <a:buFont typeface="Wingdings" pitchFamily="2" charset="2"/>
              <a:buNone/>
              <a:defRPr/>
            </a:pPr>
            <a:endParaRPr kumimoji="1" lang="zh-CN" altLang="en-US" sz="1100" b="0" dirty="0">
              <a:solidFill>
                <a:srgbClr val="000000"/>
              </a:solidFill>
              <a:latin typeface="Arial" charset="0"/>
              <a:ea typeface="华文细黑" pitchFamily="2" charset="-122"/>
            </a:endParaRPr>
          </a:p>
        </p:txBody>
      </p:sp>
      <p:sp>
        <p:nvSpPr>
          <p:cNvPr id="28734" name="Rectangle 62"/>
          <p:cNvSpPr>
            <a:spLocks noChangeArrowheads="1"/>
          </p:cNvSpPr>
          <p:nvPr/>
        </p:nvSpPr>
        <p:spPr bwMode="auto">
          <a:xfrm>
            <a:off x="9201170" y="1424321"/>
            <a:ext cx="1049519" cy="2005476"/>
          </a:xfrm>
          <a:prstGeom prst="rect">
            <a:avLst/>
          </a:prstGeom>
          <a:noFill/>
          <a:ln w="9525">
            <a:noFill/>
            <a:miter lim="800000"/>
            <a:headEnd/>
            <a:tailEnd/>
          </a:ln>
          <a:effectLst/>
        </p:spPr>
        <p:txBody>
          <a:bodyPr lIns="80069" tIns="40037" rIns="80069" bIns="40037"/>
          <a:lstStyle/>
          <a:p>
            <a:pPr defTabSz="801153">
              <a:lnSpc>
                <a:spcPct val="120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配色参考方案：</a:t>
            </a:r>
          </a:p>
          <a:p>
            <a:pPr defTabSz="801153">
              <a:lnSpc>
                <a:spcPct val="120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建议同一页面内不超过四种颜色，以下是</a:t>
            </a:r>
            <a:r>
              <a:rPr kumimoji="1" lang="en-US" altLang="zh-CN" sz="1100" b="0" dirty="0">
                <a:solidFill>
                  <a:srgbClr val="FFFFFF"/>
                </a:solidFill>
                <a:latin typeface="华文细黑" pitchFamily="2" charset="-122"/>
                <a:ea typeface="华文细黑" pitchFamily="2" charset="-122"/>
              </a:rPr>
              <a:t>13</a:t>
            </a:r>
            <a:r>
              <a:rPr kumimoji="1" lang="zh-CN" altLang="en-US" sz="1100" b="0" dirty="0">
                <a:solidFill>
                  <a:srgbClr val="FFFFFF"/>
                </a:solidFill>
                <a:latin typeface="华文细黑" pitchFamily="2" charset="-122"/>
                <a:ea typeface="华文细黑" pitchFamily="2" charset="-122"/>
              </a:rPr>
              <a:t>组配色方案，同一页面内只选择一组使用。（仅供参考）</a:t>
            </a:r>
          </a:p>
          <a:p>
            <a:pPr defTabSz="801153">
              <a:lnSpc>
                <a:spcPct val="125000"/>
              </a:lnSpc>
              <a:spcBef>
                <a:spcPct val="20000"/>
              </a:spcBef>
              <a:buClr>
                <a:srgbClr val="990000"/>
              </a:buClr>
              <a:buSzPct val="75000"/>
              <a:buFont typeface="Wingdings" pitchFamily="2" charset="2"/>
              <a:buNone/>
              <a:defRPr/>
            </a:pPr>
            <a:endParaRPr kumimoji="1" lang="en-US" altLang="zh-CN" sz="1100" b="0" dirty="0">
              <a:solidFill>
                <a:srgbClr val="FFFFFF"/>
              </a:solidFill>
              <a:latin typeface="华文细黑" pitchFamily="2" charset="-122"/>
              <a:ea typeface="华文细黑" pitchFamily="2" charset="-122"/>
            </a:endParaRPr>
          </a:p>
          <a:p>
            <a:pPr defTabSz="801153">
              <a:lnSpc>
                <a:spcPct val="125000"/>
              </a:lnSpc>
              <a:spcBef>
                <a:spcPct val="20000"/>
              </a:spcBef>
              <a:buClr>
                <a:srgbClr val="990000"/>
              </a:buClr>
              <a:buSzPct val="75000"/>
              <a:buFont typeface="Wingdings" pitchFamily="2" charset="2"/>
              <a:buChar char="n"/>
              <a:defRPr/>
            </a:pPr>
            <a:endParaRPr kumimoji="1" lang="en-US" altLang="zh-CN" sz="1100" b="0" dirty="0">
              <a:solidFill>
                <a:srgbClr val="FFFFFF"/>
              </a:solidFill>
              <a:latin typeface="华文细黑" pitchFamily="2" charset="-122"/>
              <a:ea typeface="华文细黑" pitchFamily="2" charset="-122"/>
            </a:endParaRPr>
          </a:p>
          <a:p>
            <a:pPr defTabSz="801153">
              <a:lnSpc>
                <a:spcPct val="125000"/>
              </a:lnSpc>
              <a:spcBef>
                <a:spcPct val="20000"/>
              </a:spcBef>
              <a:buClr>
                <a:srgbClr val="990000"/>
              </a:buClr>
              <a:buSzPct val="75000"/>
              <a:buFont typeface="Wingdings" pitchFamily="2" charset="2"/>
              <a:buChar char="n"/>
              <a:defRPr/>
            </a:pPr>
            <a:endParaRPr kumimoji="1" lang="zh-CN" altLang="en-US" sz="1100" b="0" dirty="0">
              <a:solidFill>
                <a:srgbClr val="FFFFFF"/>
              </a:solidFill>
              <a:latin typeface="华文细黑" pitchFamily="2" charset="-122"/>
              <a:ea typeface="华文细黑" pitchFamily="2" charset="-122"/>
            </a:endParaRPr>
          </a:p>
        </p:txBody>
      </p:sp>
      <p:sp>
        <p:nvSpPr>
          <p:cNvPr id="28737" name="Rectangle 65"/>
          <p:cNvSpPr>
            <a:spLocks noChangeArrowheads="1"/>
          </p:cNvSpPr>
          <p:nvPr/>
        </p:nvSpPr>
        <p:spPr bwMode="auto">
          <a:xfrm>
            <a:off x="9201170" y="-61918"/>
            <a:ext cx="1049519" cy="838395"/>
          </a:xfrm>
          <a:prstGeom prst="rect">
            <a:avLst/>
          </a:prstGeom>
          <a:noFill/>
          <a:ln w="9525">
            <a:noFill/>
            <a:miter lim="800000"/>
            <a:headEnd/>
            <a:tailEnd/>
          </a:ln>
          <a:effectLst/>
        </p:spPr>
        <p:txBody>
          <a:bodyPr lIns="80069" tIns="40037" rIns="80069" bIns="40037"/>
          <a:lstStyle/>
          <a:p>
            <a:pPr defTabSz="801153">
              <a:lnSpc>
                <a:spcPct val="120000"/>
              </a:lnSpc>
              <a:spcBef>
                <a:spcPct val="20000"/>
              </a:spcBef>
              <a:buClr>
                <a:srgbClr val="990000"/>
              </a:buClr>
              <a:buSzPct val="75000"/>
              <a:buFont typeface="Wingdings" pitchFamily="2" charset="2"/>
              <a:buNone/>
              <a:defRPr/>
            </a:pPr>
            <a:r>
              <a:rPr kumimoji="1" lang="zh-CN" altLang="en-US" sz="1100" b="0" dirty="0">
                <a:solidFill>
                  <a:srgbClr val="FFFFFF"/>
                </a:solidFill>
                <a:latin typeface="华文细黑" pitchFamily="2" charset="-122"/>
                <a:ea typeface="华文细黑" pitchFamily="2" charset="-122"/>
              </a:rPr>
              <a:t>客户或者合作伙伴的标志放在右上角</a:t>
            </a:r>
            <a:r>
              <a:rPr kumimoji="1" lang="en-US" altLang="zh-CN" sz="1100" b="0" dirty="0">
                <a:solidFill>
                  <a:srgbClr val="FFFFFF"/>
                </a:solidFill>
                <a:latin typeface="华文细黑" pitchFamily="2" charset="-122"/>
                <a:ea typeface="华文细黑" pitchFamily="2" charset="-122"/>
              </a:rPr>
              <a:t>.</a:t>
            </a:r>
          </a:p>
          <a:p>
            <a:pPr defTabSz="801153">
              <a:lnSpc>
                <a:spcPct val="125000"/>
              </a:lnSpc>
              <a:spcBef>
                <a:spcPct val="20000"/>
              </a:spcBef>
              <a:buClr>
                <a:srgbClr val="990000"/>
              </a:buClr>
              <a:buSzPct val="75000"/>
              <a:buFont typeface="Wingdings" pitchFamily="2" charset="2"/>
              <a:buNone/>
              <a:defRPr/>
            </a:pPr>
            <a:endParaRPr kumimoji="1" lang="en-US" altLang="zh-CN" sz="1100" b="0" dirty="0">
              <a:solidFill>
                <a:srgbClr val="FFFFFF"/>
              </a:solidFill>
              <a:latin typeface="华文细黑" pitchFamily="2" charset="-122"/>
              <a:ea typeface="华文细黑" pitchFamily="2" charset="-122"/>
            </a:endParaRPr>
          </a:p>
          <a:p>
            <a:pPr defTabSz="801153">
              <a:lnSpc>
                <a:spcPct val="125000"/>
              </a:lnSpc>
              <a:spcBef>
                <a:spcPct val="20000"/>
              </a:spcBef>
              <a:buClr>
                <a:srgbClr val="990000"/>
              </a:buClr>
              <a:buSzPct val="75000"/>
              <a:buFont typeface="Wingdings" pitchFamily="2" charset="2"/>
              <a:buChar char="n"/>
              <a:defRPr/>
            </a:pPr>
            <a:endParaRPr kumimoji="1" lang="en-US" altLang="zh-CN" sz="1100" b="0" dirty="0">
              <a:solidFill>
                <a:srgbClr val="FFFFFF"/>
              </a:solidFill>
              <a:latin typeface="华文细黑" pitchFamily="2" charset="-122"/>
              <a:ea typeface="华文细黑" pitchFamily="2" charset="-122"/>
            </a:endParaRPr>
          </a:p>
          <a:p>
            <a:pPr defTabSz="801153">
              <a:lnSpc>
                <a:spcPct val="125000"/>
              </a:lnSpc>
              <a:spcBef>
                <a:spcPct val="20000"/>
              </a:spcBef>
              <a:buClr>
                <a:srgbClr val="990000"/>
              </a:buClr>
              <a:buSzPct val="75000"/>
              <a:buFont typeface="Wingdings" pitchFamily="2" charset="2"/>
              <a:buChar char="n"/>
              <a:defRPr/>
            </a:pPr>
            <a:endParaRPr kumimoji="1" lang="zh-CN" altLang="en-US" sz="1100" b="0" dirty="0">
              <a:solidFill>
                <a:srgbClr val="FFFFFF"/>
              </a:solidFill>
              <a:latin typeface="华文细黑" pitchFamily="2" charset="-122"/>
              <a:ea typeface="华文细黑" pitchFamily="2" charset="-122"/>
            </a:endParaRPr>
          </a:p>
        </p:txBody>
      </p:sp>
      <p:sp>
        <p:nvSpPr>
          <p:cNvPr id="28752" name="Rectangle 80"/>
          <p:cNvSpPr>
            <a:spLocks noChangeArrowheads="1"/>
          </p:cNvSpPr>
          <p:nvPr/>
        </p:nvSpPr>
        <p:spPr bwMode="auto">
          <a:xfrm>
            <a:off x="9271023" y="5021810"/>
            <a:ext cx="919322" cy="307698"/>
          </a:xfrm>
          <a:prstGeom prst="rect">
            <a:avLst/>
          </a:prstGeom>
          <a:solidFill>
            <a:schemeClr val="bg1"/>
          </a:solidFill>
          <a:ln w="9525" algn="ctr">
            <a:noFill/>
            <a:miter lim="800000"/>
            <a:headEnd/>
            <a:tailEnd/>
          </a:ln>
          <a:effectLst/>
        </p:spPr>
        <p:txBody>
          <a:bodyPr lIns="91364" tIns="45681" rIns="91364" bIns="45681" anchor="ctr">
            <a:spAutoFit/>
          </a:bodyPr>
          <a:lstStyle/>
          <a:p>
            <a:pPr>
              <a:defRPr/>
            </a:pPr>
            <a:endParaRPr lang="zh-CN" altLang="en-US" sz="1400" dirty="0">
              <a:solidFill>
                <a:srgbClr val="FFFFFF"/>
              </a:solidFill>
              <a:latin typeface="FrutigerNext LT Regular" pitchFamily="34" charset="0"/>
              <a:ea typeface="ＭＳ Ｐゴシック" pitchFamily="34" charset="-128"/>
            </a:endParaRPr>
          </a:p>
        </p:txBody>
      </p:sp>
      <p:grpSp>
        <p:nvGrpSpPr>
          <p:cNvPr id="2" name="Group 81"/>
          <p:cNvGrpSpPr>
            <a:grpSpLocks/>
          </p:cNvGrpSpPr>
          <p:nvPr/>
        </p:nvGrpSpPr>
        <p:grpSpPr bwMode="auto">
          <a:xfrm>
            <a:off x="9356772" y="3790244"/>
            <a:ext cx="739903" cy="182604"/>
            <a:chOff x="5893" y="2387"/>
            <a:chExt cx="466" cy="115"/>
          </a:xfrm>
        </p:grpSpPr>
        <p:sp>
          <p:nvSpPr>
            <p:cNvPr id="28754" name="Rectangle 82"/>
            <p:cNvSpPr>
              <a:spLocks noChangeArrowheads="1"/>
            </p:cNvSpPr>
            <p:nvPr userDrawn="1"/>
          </p:nvSpPr>
          <p:spPr bwMode="auto">
            <a:xfrm flipV="1">
              <a:off x="6010" y="2387"/>
              <a:ext cx="116" cy="115"/>
            </a:xfrm>
            <a:prstGeom prst="rect">
              <a:avLst/>
            </a:prstGeom>
            <a:solidFill>
              <a:srgbClr val="FFCC66"/>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55" name="Rectangle 83"/>
            <p:cNvSpPr>
              <a:spLocks noChangeArrowheads="1"/>
            </p:cNvSpPr>
            <p:nvPr userDrawn="1"/>
          </p:nvSpPr>
          <p:spPr bwMode="auto">
            <a:xfrm flipV="1">
              <a:off x="6126" y="2387"/>
              <a:ext cx="116" cy="115"/>
            </a:xfrm>
            <a:prstGeom prst="rect">
              <a:avLst/>
            </a:prstGeom>
            <a:solidFill>
              <a:srgbClr val="FF99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56" name="Rectangle 84"/>
            <p:cNvSpPr>
              <a:spLocks noChangeArrowheads="1"/>
            </p:cNvSpPr>
            <p:nvPr userDrawn="1"/>
          </p:nvSpPr>
          <p:spPr bwMode="auto">
            <a:xfrm flipV="1">
              <a:off x="6242" y="2387"/>
              <a:ext cx="117" cy="115"/>
            </a:xfrm>
            <a:prstGeom prst="rect">
              <a:avLst/>
            </a:prstGeom>
            <a:solidFill>
              <a:srgbClr val="99660A"/>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57" name="Rectangle 85"/>
            <p:cNvSpPr>
              <a:spLocks noChangeArrowheads="1"/>
            </p:cNvSpPr>
            <p:nvPr userDrawn="1"/>
          </p:nvSpPr>
          <p:spPr bwMode="auto">
            <a:xfrm flipV="1">
              <a:off x="5893" y="2387"/>
              <a:ext cx="117" cy="115"/>
            </a:xfrm>
            <a:prstGeom prst="rect">
              <a:avLst/>
            </a:prstGeom>
            <a:solidFill>
              <a:srgbClr val="FFCC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3" name="Group 86"/>
          <p:cNvGrpSpPr>
            <a:grpSpLocks/>
          </p:cNvGrpSpPr>
          <p:nvPr/>
        </p:nvGrpSpPr>
        <p:grpSpPr bwMode="auto">
          <a:xfrm>
            <a:off x="9356772" y="4006192"/>
            <a:ext cx="739903" cy="182604"/>
            <a:chOff x="5893" y="2523"/>
            <a:chExt cx="466" cy="115"/>
          </a:xfrm>
        </p:grpSpPr>
        <p:sp>
          <p:nvSpPr>
            <p:cNvPr id="28759" name="Rectangle 87"/>
            <p:cNvSpPr>
              <a:spLocks noChangeArrowheads="1"/>
            </p:cNvSpPr>
            <p:nvPr userDrawn="1"/>
          </p:nvSpPr>
          <p:spPr bwMode="auto">
            <a:xfrm flipV="1">
              <a:off x="6010" y="2523"/>
              <a:ext cx="116" cy="115"/>
            </a:xfrm>
            <a:prstGeom prst="rect">
              <a:avLst/>
            </a:prstGeom>
            <a:solidFill>
              <a:srgbClr val="99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60" name="Rectangle 88"/>
            <p:cNvSpPr>
              <a:spLocks noChangeArrowheads="1"/>
            </p:cNvSpPr>
            <p:nvPr userDrawn="1"/>
          </p:nvSpPr>
          <p:spPr bwMode="auto">
            <a:xfrm flipV="1">
              <a:off x="6126" y="2523"/>
              <a:ext cx="116" cy="115"/>
            </a:xfrm>
            <a:prstGeom prst="rect">
              <a:avLst/>
            </a:prstGeom>
            <a:solidFill>
              <a:srgbClr val="99CCCC"/>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61" name="Rectangle 89"/>
            <p:cNvSpPr>
              <a:spLocks noChangeArrowheads="1"/>
            </p:cNvSpPr>
            <p:nvPr userDrawn="1"/>
          </p:nvSpPr>
          <p:spPr bwMode="auto">
            <a:xfrm flipV="1">
              <a:off x="6242" y="2523"/>
              <a:ext cx="117" cy="115"/>
            </a:xfrm>
            <a:prstGeom prst="rect">
              <a:avLst/>
            </a:prstGeom>
            <a:solidFill>
              <a:srgbClr val="0099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62" name="Rectangle 90"/>
            <p:cNvSpPr>
              <a:spLocks noChangeArrowheads="1"/>
            </p:cNvSpPr>
            <p:nvPr userDrawn="1"/>
          </p:nvSpPr>
          <p:spPr bwMode="auto">
            <a:xfrm flipV="1">
              <a:off x="5893" y="2523"/>
              <a:ext cx="117" cy="115"/>
            </a:xfrm>
            <a:prstGeom prst="rect">
              <a:avLst/>
            </a:prstGeom>
            <a:solidFill>
              <a:srgbClr val="CC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4" name="Group 91"/>
          <p:cNvGrpSpPr>
            <a:grpSpLocks/>
          </p:cNvGrpSpPr>
          <p:nvPr/>
        </p:nvGrpSpPr>
        <p:grpSpPr bwMode="auto">
          <a:xfrm>
            <a:off x="9356772" y="4222141"/>
            <a:ext cx="739903" cy="182604"/>
            <a:chOff x="5893" y="2659"/>
            <a:chExt cx="466" cy="115"/>
          </a:xfrm>
        </p:grpSpPr>
        <p:sp>
          <p:nvSpPr>
            <p:cNvPr id="28764" name="Rectangle 92"/>
            <p:cNvSpPr>
              <a:spLocks noChangeArrowheads="1"/>
            </p:cNvSpPr>
            <p:nvPr userDrawn="1"/>
          </p:nvSpPr>
          <p:spPr bwMode="auto">
            <a:xfrm flipV="1">
              <a:off x="6010" y="2659"/>
              <a:ext cx="116" cy="115"/>
            </a:xfrm>
            <a:prstGeom prst="rect">
              <a:avLst/>
            </a:prstGeom>
            <a:solidFill>
              <a:srgbClr val="99CCCC"/>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65" name="Rectangle 93"/>
            <p:cNvSpPr>
              <a:spLocks noChangeArrowheads="1"/>
            </p:cNvSpPr>
            <p:nvPr userDrawn="1"/>
          </p:nvSpPr>
          <p:spPr bwMode="auto">
            <a:xfrm flipV="1">
              <a:off x="6126" y="2659"/>
              <a:ext cx="116" cy="115"/>
            </a:xfrm>
            <a:prstGeom prst="rect">
              <a:avLst/>
            </a:prstGeom>
            <a:solidFill>
              <a:srgbClr val="0099CC"/>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66" name="Rectangle 94"/>
            <p:cNvSpPr>
              <a:spLocks noChangeArrowheads="1"/>
            </p:cNvSpPr>
            <p:nvPr userDrawn="1"/>
          </p:nvSpPr>
          <p:spPr bwMode="auto">
            <a:xfrm flipV="1">
              <a:off x="6242" y="2659"/>
              <a:ext cx="117" cy="115"/>
            </a:xfrm>
            <a:prstGeom prst="rect">
              <a:avLst/>
            </a:prstGeom>
            <a:solidFill>
              <a:srgbClr val="0066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67" name="Rectangle 95"/>
            <p:cNvSpPr>
              <a:spLocks noChangeArrowheads="1"/>
            </p:cNvSpPr>
            <p:nvPr userDrawn="1"/>
          </p:nvSpPr>
          <p:spPr bwMode="auto">
            <a:xfrm flipV="1">
              <a:off x="5893" y="2659"/>
              <a:ext cx="117" cy="115"/>
            </a:xfrm>
            <a:prstGeom prst="rect">
              <a:avLst/>
            </a:prstGeom>
            <a:solidFill>
              <a:srgbClr val="CCFF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5" name="Group 96"/>
          <p:cNvGrpSpPr>
            <a:grpSpLocks/>
          </p:cNvGrpSpPr>
          <p:nvPr/>
        </p:nvGrpSpPr>
        <p:grpSpPr bwMode="auto">
          <a:xfrm>
            <a:off x="9356772" y="3574290"/>
            <a:ext cx="739903" cy="188956"/>
            <a:chOff x="5893" y="2251"/>
            <a:chExt cx="466" cy="119"/>
          </a:xfrm>
        </p:grpSpPr>
        <p:sp>
          <p:nvSpPr>
            <p:cNvPr id="28769" name="Rectangle 97"/>
            <p:cNvSpPr>
              <a:spLocks noChangeArrowheads="1"/>
            </p:cNvSpPr>
            <p:nvPr userDrawn="1"/>
          </p:nvSpPr>
          <p:spPr bwMode="auto">
            <a:xfrm flipV="1">
              <a:off x="6126" y="2251"/>
              <a:ext cx="116" cy="119"/>
            </a:xfrm>
            <a:prstGeom prst="rect">
              <a:avLst/>
            </a:prstGeom>
            <a:solidFill>
              <a:srgbClr val="FF99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70" name="Rectangle 98"/>
            <p:cNvSpPr>
              <a:spLocks noChangeArrowheads="1"/>
            </p:cNvSpPr>
            <p:nvPr userDrawn="1"/>
          </p:nvSpPr>
          <p:spPr bwMode="auto">
            <a:xfrm flipV="1">
              <a:off x="6242" y="2251"/>
              <a:ext cx="117" cy="119"/>
            </a:xfrm>
            <a:prstGeom prst="rect">
              <a:avLst/>
            </a:prstGeom>
            <a:solidFill>
              <a:srgbClr val="CCCCCC"/>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71" name="Rectangle 99"/>
            <p:cNvSpPr>
              <a:spLocks noChangeArrowheads="1"/>
            </p:cNvSpPr>
            <p:nvPr userDrawn="1"/>
          </p:nvSpPr>
          <p:spPr bwMode="auto">
            <a:xfrm flipV="1">
              <a:off x="5893" y="2251"/>
              <a:ext cx="117" cy="119"/>
            </a:xfrm>
            <a:prstGeom prst="rect">
              <a:avLst/>
            </a:prstGeom>
            <a:solidFill>
              <a:srgbClr val="99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72" name="Rectangle 100"/>
            <p:cNvSpPr>
              <a:spLocks noChangeArrowheads="1"/>
            </p:cNvSpPr>
            <p:nvPr userDrawn="1"/>
          </p:nvSpPr>
          <p:spPr bwMode="auto">
            <a:xfrm flipV="1">
              <a:off x="6010" y="2251"/>
              <a:ext cx="116" cy="119"/>
            </a:xfrm>
            <a:prstGeom prst="rect">
              <a:avLst/>
            </a:prstGeom>
            <a:solidFill>
              <a:srgbClr val="6699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6" name="Group 101"/>
          <p:cNvGrpSpPr>
            <a:grpSpLocks/>
          </p:cNvGrpSpPr>
          <p:nvPr/>
        </p:nvGrpSpPr>
        <p:grpSpPr bwMode="auto">
          <a:xfrm>
            <a:off x="9356772" y="4582594"/>
            <a:ext cx="739903" cy="182605"/>
            <a:chOff x="5893" y="2886"/>
            <a:chExt cx="466" cy="115"/>
          </a:xfrm>
        </p:grpSpPr>
        <p:sp>
          <p:nvSpPr>
            <p:cNvPr id="28774" name="Rectangle 102"/>
            <p:cNvSpPr>
              <a:spLocks noChangeArrowheads="1"/>
            </p:cNvSpPr>
            <p:nvPr userDrawn="1"/>
          </p:nvSpPr>
          <p:spPr bwMode="auto">
            <a:xfrm flipV="1">
              <a:off x="6010" y="2886"/>
              <a:ext cx="116" cy="115"/>
            </a:xfrm>
            <a:prstGeom prst="rect">
              <a:avLst/>
            </a:prstGeom>
            <a:solidFill>
              <a:srgbClr val="FF99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75" name="Rectangle 103"/>
            <p:cNvSpPr>
              <a:spLocks noChangeArrowheads="1"/>
            </p:cNvSpPr>
            <p:nvPr userDrawn="1"/>
          </p:nvSpPr>
          <p:spPr bwMode="auto">
            <a:xfrm flipV="1">
              <a:off x="6126" y="2886"/>
              <a:ext cx="116" cy="115"/>
            </a:xfrm>
            <a:prstGeom prst="rect">
              <a:avLst/>
            </a:prstGeom>
            <a:solidFill>
              <a:srgbClr val="FFCC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76" name="Rectangle 104"/>
            <p:cNvSpPr>
              <a:spLocks noChangeArrowheads="1"/>
            </p:cNvSpPr>
            <p:nvPr userDrawn="1"/>
          </p:nvSpPr>
          <p:spPr bwMode="auto">
            <a:xfrm flipV="1">
              <a:off x="6242" y="2886"/>
              <a:ext cx="117" cy="115"/>
            </a:xfrm>
            <a:prstGeom prst="rect">
              <a:avLst/>
            </a:prstGeom>
            <a:solidFill>
              <a:srgbClr val="FFCC66"/>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77" name="Rectangle 105"/>
            <p:cNvSpPr>
              <a:spLocks noChangeArrowheads="1"/>
            </p:cNvSpPr>
            <p:nvPr userDrawn="1"/>
          </p:nvSpPr>
          <p:spPr bwMode="auto">
            <a:xfrm flipV="1">
              <a:off x="5893" y="2886"/>
              <a:ext cx="117" cy="115"/>
            </a:xfrm>
            <a:prstGeom prst="rect">
              <a:avLst/>
            </a:prstGeom>
            <a:solidFill>
              <a:schemeClr val="tx2"/>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7" name="Group 106"/>
          <p:cNvGrpSpPr>
            <a:grpSpLocks/>
          </p:cNvGrpSpPr>
          <p:nvPr/>
        </p:nvGrpSpPr>
        <p:grpSpPr bwMode="auto">
          <a:xfrm>
            <a:off x="9356772" y="4798543"/>
            <a:ext cx="739903" cy="182605"/>
            <a:chOff x="5893" y="3022"/>
            <a:chExt cx="466" cy="115"/>
          </a:xfrm>
        </p:grpSpPr>
        <p:sp>
          <p:nvSpPr>
            <p:cNvPr id="28779" name="Rectangle 107"/>
            <p:cNvSpPr>
              <a:spLocks noChangeArrowheads="1"/>
            </p:cNvSpPr>
            <p:nvPr userDrawn="1"/>
          </p:nvSpPr>
          <p:spPr bwMode="auto">
            <a:xfrm flipV="1">
              <a:off x="6010" y="3022"/>
              <a:ext cx="116" cy="115"/>
            </a:xfrm>
            <a:prstGeom prst="rect">
              <a:avLst/>
            </a:prstGeom>
            <a:solidFill>
              <a:srgbClr val="0066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80" name="Rectangle 108"/>
            <p:cNvSpPr>
              <a:spLocks noChangeArrowheads="1"/>
            </p:cNvSpPr>
            <p:nvPr userDrawn="1"/>
          </p:nvSpPr>
          <p:spPr bwMode="auto">
            <a:xfrm flipV="1">
              <a:off x="6126" y="3022"/>
              <a:ext cx="116" cy="115"/>
            </a:xfrm>
            <a:prstGeom prst="rect">
              <a:avLst/>
            </a:prstGeom>
            <a:solidFill>
              <a:srgbClr val="99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81" name="Rectangle 109"/>
            <p:cNvSpPr>
              <a:spLocks noChangeArrowheads="1"/>
            </p:cNvSpPr>
            <p:nvPr userDrawn="1"/>
          </p:nvSpPr>
          <p:spPr bwMode="auto">
            <a:xfrm flipV="1">
              <a:off x="6242" y="3022"/>
              <a:ext cx="117" cy="115"/>
            </a:xfrm>
            <a:prstGeom prst="rect">
              <a:avLst/>
            </a:prstGeom>
            <a:solidFill>
              <a:srgbClr val="CC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82" name="Rectangle 110"/>
            <p:cNvSpPr>
              <a:spLocks noChangeArrowheads="1"/>
            </p:cNvSpPr>
            <p:nvPr userDrawn="1"/>
          </p:nvSpPr>
          <p:spPr bwMode="auto">
            <a:xfrm flipV="1">
              <a:off x="5893" y="3022"/>
              <a:ext cx="117" cy="115"/>
            </a:xfrm>
            <a:prstGeom prst="rect">
              <a:avLst/>
            </a:prstGeom>
            <a:solidFill>
              <a:srgbClr val="9900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8" name="Group 111"/>
          <p:cNvGrpSpPr>
            <a:grpSpLocks/>
          </p:cNvGrpSpPr>
          <p:nvPr/>
        </p:nvGrpSpPr>
        <p:grpSpPr bwMode="auto">
          <a:xfrm>
            <a:off x="9356772" y="5014492"/>
            <a:ext cx="739903" cy="182605"/>
            <a:chOff x="5893" y="3158"/>
            <a:chExt cx="466" cy="115"/>
          </a:xfrm>
        </p:grpSpPr>
        <p:sp>
          <p:nvSpPr>
            <p:cNvPr id="28784" name="Rectangle 112"/>
            <p:cNvSpPr>
              <a:spLocks noChangeArrowheads="1"/>
            </p:cNvSpPr>
            <p:nvPr userDrawn="1"/>
          </p:nvSpPr>
          <p:spPr bwMode="auto">
            <a:xfrm flipV="1">
              <a:off x="6010" y="3158"/>
              <a:ext cx="116" cy="115"/>
            </a:xfrm>
            <a:prstGeom prst="rect">
              <a:avLst/>
            </a:prstGeom>
            <a:solidFill>
              <a:srgbClr val="0099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85" name="Rectangle 113"/>
            <p:cNvSpPr>
              <a:spLocks noChangeArrowheads="1"/>
            </p:cNvSpPr>
            <p:nvPr userDrawn="1"/>
          </p:nvSpPr>
          <p:spPr bwMode="auto">
            <a:xfrm flipV="1">
              <a:off x="6126" y="3158"/>
              <a:ext cx="116" cy="115"/>
            </a:xfrm>
            <a:prstGeom prst="rect">
              <a:avLst/>
            </a:prstGeom>
            <a:solidFill>
              <a:srgbClr val="CCFF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86" name="Rectangle 114"/>
            <p:cNvSpPr>
              <a:spLocks noChangeArrowheads="1"/>
            </p:cNvSpPr>
            <p:nvPr userDrawn="1"/>
          </p:nvSpPr>
          <p:spPr bwMode="auto">
            <a:xfrm flipV="1">
              <a:off x="6242" y="3158"/>
              <a:ext cx="117" cy="115"/>
            </a:xfrm>
            <a:prstGeom prst="rect">
              <a:avLst/>
            </a:prstGeom>
            <a:solidFill>
              <a:srgbClr val="99CCCC"/>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87" name="Rectangle 115"/>
            <p:cNvSpPr>
              <a:spLocks noChangeArrowheads="1"/>
            </p:cNvSpPr>
            <p:nvPr userDrawn="1"/>
          </p:nvSpPr>
          <p:spPr bwMode="auto">
            <a:xfrm flipV="1">
              <a:off x="5893" y="3158"/>
              <a:ext cx="117" cy="115"/>
            </a:xfrm>
            <a:prstGeom prst="rect">
              <a:avLst/>
            </a:prstGeom>
            <a:solidFill>
              <a:srgbClr val="9900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9" name="Group 116"/>
          <p:cNvGrpSpPr>
            <a:grpSpLocks/>
          </p:cNvGrpSpPr>
          <p:nvPr/>
        </p:nvGrpSpPr>
        <p:grpSpPr bwMode="auto">
          <a:xfrm>
            <a:off x="9356772" y="5374935"/>
            <a:ext cx="739903" cy="182604"/>
            <a:chOff x="5893" y="3385"/>
            <a:chExt cx="466" cy="115"/>
          </a:xfrm>
        </p:grpSpPr>
        <p:sp>
          <p:nvSpPr>
            <p:cNvPr id="28789" name="Rectangle 117"/>
            <p:cNvSpPr>
              <a:spLocks noChangeArrowheads="1"/>
            </p:cNvSpPr>
            <p:nvPr userDrawn="1"/>
          </p:nvSpPr>
          <p:spPr bwMode="auto">
            <a:xfrm flipV="1">
              <a:off x="6010" y="3385"/>
              <a:ext cx="116" cy="115"/>
            </a:xfrm>
            <a:prstGeom prst="rect">
              <a:avLst/>
            </a:prstGeom>
            <a:solidFill>
              <a:srgbClr val="FF99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90" name="Rectangle 118"/>
            <p:cNvSpPr>
              <a:spLocks noChangeArrowheads="1"/>
            </p:cNvSpPr>
            <p:nvPr userDrawn="1"/>
          </p:nvSpPr>
          <p:spPr bwMode="auto">
            <a:xfrm flipV="1">
              <a:off x="6126" y="3385"/>
              <a:ext cx="116" cy="115"/>
            </a:xfrm>
            <a:prstGeom prst="rect">
              <a:avLst/>
            </a:prstGeom>
            <a:solidFill>
              <a:srgbClr val="FFCC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91" name="Rectangle 119"/>
            <p:cNvSpPr>
              <a:spLocks noChangeArrowheads="1"/>
            </p:cNvSpPr>
            <p:nvPr userDrawn="1"/>
          </p:nvSpPr>
          <p:spPr bwMode="auto">
            <a:xfrm flipV="1">
              <a:off x="6242" y="3385"/>
              <a:ext cx="117" cy="115"/>
            </a:xfrm>
            <a:prstGeom prst="rect">
              <a:avLst/>
            </a:prstGeom>
            <a:solidFill>
              <a:srgbClr val="FFCC66"/>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92" name="Rectangle 120"/>
            <p:cNvSpPr>
              <a:spLocks noChangeArrowheads="1"/>
            </p:cNvSpPr>
            <p:nvPr userDrawn="1"/>
          </p:nvSpPr>
          <p:spPr bwMode="auto">
            <a:xfrm flipV="1">
              <a:off x="5893" y="3385"/>
              <a:ext cx="117" cy="115"/>
            </a:xfrm>
            <a:prstGeom prst="rect">
              <a:avLst/>
            </a:prstGeom>
            <a:solidFill>
              <a:schemeClr val="tx1"/>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10" name="Group 121"/>
          <p:cNvGrpSpPr>
            <a:grpSpLocks/>
          </p:cNvGrpSpPr>
          <p:nvPr/>
        </p:nvGrpSpPr>
        <p:grpSpPr bwMode="auto">
          <a:xfrm>
            <a:off x="9356772" y="5590883"/>
            <a:ext cx="739903" cy="182604"/>
            <a:chOff x="5893" y="3521"/>
            <a:chExt cx="466" cy="115"/>
          </a:xfrm>
        </p:grpSpPr>
        <p:sp>
          <p:nvSpPr>
            <p:cNvPr id="28794" name="Rectangle 122"/>
            <p:cNvSpPr>
              <a:spLocks noChangeArrowheads="1"/>
            </p:cNvSpPr>
            <p:nvPr userDrawn="1"/>
          </p:nvSpPr>
          <p:spPr bwMode="auto">
            <a:xfrm flipV="1">
              <a:off x="6010" y="3521"/>
              <a:ext cx="116" cy="115"/>
            </a:xfrm>
            <a:prstGeom prst="rect">
              <a:avLst/>
            </a:prstGeom>
            <a:solidFill>
              <a:srgbClr val="0066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95" name="Rectangle 123"/>
            <p:cNvSpPr>
              <a:spLocks noChangeArrowheads="1"/>
            </p:cNvSpPr>
            <p:nvPr userDrawn="1"/>
          </p:nvSpPr>
          <p:spPr bwMode="auto">
            <a:xfrm flipV="1">
              <a:off x="6126" y="3521"/>
              <a:ext cx="116" cy="115"/>
            </a:xfrm>
            <a:prstGeom prst="rect">
              <a:avLst/>
            </a:prstGeom>
            <a:solidFill>
              <a:srgbClr val="99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96" name="Rectangle 124"/>
            <p:cNvSpPr>
              <a:spLocks noChangeArrowheads="1"/>
            </p:cNvSpPr>
            <p:nvPr userDrawn="1"/>
          </p:nvSpPr>
          <p:spPr bwMode="auto">
            <a:xfrm flipV="1">
              <a:off x="6242" y="3521"/>
              <a:ext cx="117" cy="115"/>
            </a:xfrm>
            <a:prstGeom prst="rect">
              <a:avLst/>
            </a:prstGeom>
            <a:solidFill>
              <a:srgbClr val="CC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797" name="Rectangle 125"/>
            <p:cNvSpPr>
              <a:spLocks noChangeArrowheads="1"/>
            </p:cNvSpPr>
            <p:nvPr userDrawn="1"/>
          </p:nvSpPr>
          <p:spPr bwMode="auto">
            <a:xfrm flipV="1">
              <a:off x="5893" y="3521"/>
              <a:ext cx="117" cy="115"/>
            </a:xfrm>
            <a:prstGeom prst="rect">
              <a:avLst/>
            </a:prstGeom>
            <a:solidFill>
              <a:schemeClr val="tx1"/>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11" name="Group 126"/>
          <p:cNvGrpSpPr>
            <a:grpSpLocks/>
          </p:cNvGrpSpPr>
          <p:nvPr/>
        </p:nvGrpSpPr>
        <p:grpSpPr bwMode="auto">
          <a:xfrm>
            <a:off x="9356772" y="5806832"/>
            <a:ext cx="739903" cy="182604"/>
            <a:chOff x="5893" y="3657"/>
            <a:chExt cx="466" cy="115"/>
          </a:xfrm>
        </p:grpSpPr>
        <p:sp>
          <p:nvSpPr>
            <p:cNvPr id="28799" name="Rectangle 127"/>
            <p:cNvSpPr>
              <a:spLocks noChangeArrowheads="1"/>
            </p:cNvSpPr>
            <p:nvPr userDrawn="1"/>
          </p:nvSpPr>
          <p:spPr bwMode="auto">
            <a:xfrm flipV="1">
              <a:off x="6010" y="3657"/>
              <a:ext cx="116" cy="115"/>
            </a:xfrm>
            <a:prstGeom prst="rect">
              <a:avLst/>
            </a:prstGeom>
            <a:solidFill>
              <a:srgbClr val="0099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00" name="Rectangle 128"/>
            <p:cNvSpPr>
              <a:spLocks noChangeArrowheads="1"/>
            </p:cNvSpPr>
            <p:nvPr userDrawn="1"/>
          </p:nvSpPr>
          <p:spPr bwMode="auto">
            <a:xfrm flipV="1">
              <a:off x="6126" y="3657"/>
              <a:ext cx="116" cy="115"/>
            </a:xfrm>
            <a:prstGeom prst="rect">
              <a:avLst/>
            </a:prstGeom>
            <a:solidFill>
              <a:srgbClr val="CCFF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01" name="Rectangle 129"/>
            <p:cNvSpPr>
              <a:spLocks noChangeArrowheads="1"/>
            </p:cNvSpPr>
            <p:nvPr userDrawn="1"/>
          </p:nvSpPr>
          <p:spPr bwMode="auto">
            <a:xfrm flipV="1">
              <a:off x="6242" y="3657"/>
              <a:ext cx="117" cy="115"/>
            </a:xfrm>
            <a:prstGeom prst="rect">
              <a:avLst/>
            </a:prstGeom>
            <a:solidFill>
              <a:srgbClr val="99CCCC"/>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02" name="Rectangle 130"/>
            <p:cNvSpPr>
              <a:spLocks noChangeArrowheads="1"/>
            </p:cNvSpPr>
            <p:nvPr userDrawn="1"/>
          </p:nvSpPr>
          <p:spPr bwMode="auto">
            <a:xfrm flipV="1">
              <a:off x="5893" y="3657"/>
              <a:ext cx="117" cy="115"/>
            </a:xfrm>
            <a:prstGeom prst="rect">
              <a:avLst/>
            </a:prstGeom>
            <a:solidFill>
              <a:schemeClr val="tx1"/>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12" name="Group 131"/>
          <p:cNvGrpSpPr>
            <a:grpSpLocks/>
          </p:cNvGrpSpPr>
          <p:nvPr/>
        </p:nvGrpSpPr>
        <p:grpSpPr bwMode="auto">
          <a:xfrm>
            <a:off x="9356772" y="6167286"/>
            <a:ext cx="739903" cy="182605"/>
            <a:chOff x="5893" y="3884"/>
            <a:chExt cx="466" cy="115"/>
          </a:xfrm>
        </p:grpSpPr>
        <p:sp>
          <p:nvSpPr>
            <p:cNvPr id="28804" name="Rectangle 132"/>
            <p:cNvSpPr>
              <a:spLocks noChangeArrowheads="1"/>
            </p:cNvSpPr>
            <p:nvPr userDrawn="1"/>
          </p:nvSpPr>
          <p:spPr bwMode="auto">
            <a:xfrm flipV="1">
              <a:off x="6010" y="3884"/>
              <a:ext cx="116" cy="115"/>
            </a:xfrm>
            <a:prstGeom prst="rect">
              <a:avLst/>
            </a:prstGeom>
            <a:solidFill>
              <a:srgbClr val="FF9900"/>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05" name="Rectangle 133"/>
            <p:cNvSpPr>
              <a:spLocks noChangeArrowheads="1"/>
            </p:cNvSpPr>
            <p:nvPr userDrawn="1"/>
          </p:nvSpPr>
          <p:spPr bwMode="auto">
            <a:xfrm flipV="1">
              <a:off x="6126" y="3884"/>
              <a:ext cx="116" cy="115"/>
            </a:xfrm>
            <a:prstGeom prst="rect">
              <a:avLst/>
            </a:prstGeom>
            <a:solidFill>
              <a:srgbClr val="FFCC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06" name="Rectangle 134"/>
            <p:cNvSpPr>
              <a:spLocks noChangeArrowheads="1"/>
            </p:cNvSpPr>
            <p:nvPr userDrawn="1"/>
          </p:nvSpPr>
          <p:spPr bwMode="auto">
            <a:xfrm flipV="1">
              <a:off x="6242" y="3884"/>
              <a:ext cx="117" cy="115"/>
            </a:xfrm>
            <a:prstGeom prst="rect">
              <a:avLst/>
            </a:prstGeom>
            <a:solidFill>
              <a:srgbClr val="FFCC66"/>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07" name="Rectangle 135"/>
            <p:cNvSpPr>
              <a:spLocks noChangeArrowheads="1"/>
            </p:cNvSpPr>
            <p:nvPr userDrawn="1"/>
          </p:nvSpPr>
          <p:spPr bwMode="auto">
            <a:xfrm flipV="1">
              <a:off x="5893" y="3884"/>
              <a:ext cx="117" cy="115"/>
            </a:xfrm>
            <a:prstGeom prst="rect">
              <a:avLst/>
            </a:prstGeom>
            <a:solidFill>
              <a:schemeClr val="bg2"/>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13" name="Group 136"/>
          <p:cNvGrpSpPr>
            <a:grpSpLocks/>
          </p:cNvGrpSpPr>
          <p:nvPr/>
        </p:nvGrpSpPr>
        <p:grpSpPr bwMode="auto">
          <a:xfrm>
            <a:off x="9356772" y="6392763"/>
            <a:ext cx="739903" cy="182605"/>
            <a:chOff x="5893" y="4026"/>
            <a:chExt cx="466" cy="115"/>
          </a:xfrm>
        </p:grpSpPr>
        <p:sp>
          <p:nvSpPr>
            <p:cNvPr id="28809" name="Rectangle 137"/>
            <p:cNvSpPr>
              <a:spLocks noChangeArrowheads="1"/>
            </p:cNvSpPr>
            <p:nvPr userDrawn="1"/>
          </p:nvSpPr>
          <p:spPr bwMode="auto">
            <a:xfrm flipV="1">
              <a:off x="6010" y="4026"/>
              <a:ext cx="116" cy="115"/>
            </a:xfrm>
            <a:prstGeom prst="rect">
              <a:avLst/>
            </a:prstGeom>
            <a:solidFill>
              <a:srgbClr val="006699"/>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10" name="Rectangle 138"/>
            <p:cNvSpPr>
              <a:spLocks noChangeArrowheads="1"/>
            </p:cNvSpPr>
            <p:nvPr userDrawn="1"/>
          </p:nvSpPr>
          <p:spPr bwMode="auto">
            <a:xfrm flipV="1">
              <a:off x="6126" y="4026"/>
              <a:ext cx="116" cy="115"/>
            </a:xfrm>
            <a:prstGeom prst="rect">
              <a:avLst/>
            </a:prstGeom>
            <a:solidFill>
              <a:srgbClr val="99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11" name="Rectangle 139"/>
            <p:cNvSpPr>
              <a:spLocks noChangeArrowheads="1"/>
            </p:cNvSpPr>
            <p:nvPr userDrawn="1"/>
          </p:nvSpPr>
          <p:spPr bwMode="auto">
            <a:xfrm flipV="1">
              <a:off x="6242" y="4026"/>
              <a:ext cx="117" cy="115"/>
            </a:xfrm>
            <a:prstGeom prst="rect">
              <a:avLst/>
            </a:prstGeom>
            <a:solidFill>
              <a:srgbClr val="CCCCFF"/>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12" name="Rectangle 140"/>
            <p:cNvSpPr>
              <a:spLocks noChangeArrowheads="1"/>
            </p:cNvSpPr>
            <p:nvPr userDrawn="1"/>
          </p:nvSpPr>
          <p:spPr bwMode="auto">
            <a:xfrm flipV="1">
              <a:off x="5893" y="4026"/>
              <a:ext cx="117" cy="115"/>
            </a:xfrm>
            <a:prstGeom prst="rect">
              <a:avLst/>
            </a:prstGeom>
            <a:solidFill>
              <a:schemeClr val="bg2"/>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grpSp>
        <p:nvGrpSpPr>
          <p:cNvPr id="14" name="Group 141"/>
          <p:cNvGrpSpPr>
            <a:grpSpLocks/>
          </p:cNvGrpSpPr>
          <p:nvPr/>
        </p:nvGrpSpPr>
        <p:grpSpPr bwMode="auto">
          <a:xfrm>
            <a:off x="9356772" y="6616645"/>
            <a:ext cx="739903" cy="182604"/>
            <a:chOff x="5893" y="4167"/>
            <a:chExt cx="466" cy="115"/>
          </a:xfrm>
        </p:grpSpPr>
        <p:sp>
          <p:nvSpPr>
            <p:cNvPr id="28814" name="Rectangle 142"/>
            <p:cNvSpPr>
              <a:spLocks noChangeArrowheads="1"/>
            </p:cNvSpPr>
            <p:nvPr userDrawn="1"/>
          </p:nvSpPr>
          <p:spPr bwMode="auto">
            <a:xfrm flipV="1">
              <a:off x="6010" y="4167"/>
              <a:ext cx="116" cy="115"/>
            </a:xfrm>
            <a:prstGeom prst="rect">
              <a:avLst/>
            </a:prstGeom>
            <a:solidFill>
              <a:schemeClr val="hlink"/>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15" name="Rectangle 143"/>
            <p:cNvSpPr>
              <a:spLocks noChangeArrowheads="1"/>
            </p:cNvSpPr>
            <p:nvPr userDrawn="1"/>
          </p:nvSpPr>
          <p:spPr bwMode="auto">
            <a:xfrm flipV="1">
              <a:off x="6126" y="4167"/>
              <a:ext cx="116" cy="115"/>
            </a:xfrm>
            <a:prstGeom prst="rect">
              <a:avLst/>
            </a:prstGeom>
            <a:solidFill>
              <a:schemeClr val="accent2"/>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16" name="Rectangle 144"/>
            <p:cNvSpPr>
              <a:spLocks noChangeArrowheads="1"/>
            </p:cNvSpPr>
            <p:nvPr userDrawn="1"/>
          </p:nvSpPr>
          <p:spPr bwMode="auto">
            <a:xfrm flipV="1">
              <a:off x="6242" y="4167"/>
              <a:ext cx="117" cy="115"/>
            </a:xfrm>
            <a:prstGeom prst="rect">
              <a:avLst/>
            </a:prstGeom>
            <a:solidFill>
              <a:schemeClr val="accent1"/>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sp>
          <p:nvSpPr>
            <p:cNvPr id="28817" name="Rectangle 145"/>
            <p:cNvSpPr>
              <a:spLocks noChangeArrowheads="1"/>
            </p:cNvSpPr>
            <p:nvPr userDrawn="1"/>
          </p:nvSpPr>
          <p:spPr bwMode="auto">
            <a:xfrm flipV="1">
              <a:off x="5893" y="4167"/>
              <a:ext cx="117" cy="115"/>
            </a:xfrm>
            <a:prstGeom prst="rect">
              <a:avLst/>
            </a:prstGeom>
            <a:solidFill>
              <a:schemeClr val="bg2"/>
            </a:solidFill>
            <a:ln w="9525">
              <a:noFill/>
              <a:miter lim="800000"/>
              <a:headEnd/>
              <a:tailEnd/>
            </a:ln>
            <a:effectLst/>
          </p:spPr>
          <p:txBody>
            <a:bodyPr wrap="none" anchor="ctr"/>
            <a:lstStyle/>
            <a:p>
              <a:pPr>
                <a:defRPr/>
              </a:pPr>
              <a:endParaRPr lang="zh-CN" altLang="en-US" sz="1400" dirty="0">
                <a:solidFill>
                  <a:srgbClr val="FFFFFF"/>
                </a:solidFill>
                <a:latin typeface="FrutigerNext LT Regular" pitchFamily="34" charset="0"/>
                <a:ea typeface="ＭＳ Ｐゴシック" pitchFamily="34" charset="-128"/>
              </a:endParaRPr>
            </a:p>
          </p:txBody>
        </p:sp>
      </p:grpSp>
      <p:sp>
        <p:nvSpPr>
          <p:cNvPr id="1049" name="Rectangle 147"/>
          <p:cNvSpPr>
            <a:spLocks noGrp="1" noChangeArrowheads="1"/>
          </p:cNvSpPr>
          <p:nvPr>
            <p:ph type="body" idx="1"/>
          </p:nvPr>
        </p:nvSpPr>
        <p:spPr bwMode="auto">
          <a:xfrm>
            <a:off x="652586" y="1341759"/>
            <a:ext cx="8024618" cy="4371399"/>
          </a:xfrm>
          <a:prstGeom prst="rect">
            <a:avLst/>
          </a:prstGeom>
          <a:noFill/>
          <a:ln w="9525" algn="ctr">
            <a:noFill/>
            <a:miter lim="800000"/>
            <a:headEnd/>
            <a:tailEnd/>
          </a:ln>
        </p:spPr>
        <p:txBody>
          <a:bodyPr vert="horz" wrap="square" lIns="91324" tIns="45662" rIns="91324" bIns="45662" numCol="1" anchor="t" anchorCtr="0" compatLnSpc="1">
            <a:prstTxWarp prst="textNoShape">
              <a:avLst/>
            </a:prstTxWarp>
          </a:bodyPr>
          <a:lstStyle/>
          <a:p>
            <a:pPr lvl="0"/>
            <a:r>
              <a:rPr lang="zh-CN" altLang="en-US" smtClean="0"/>
              <a:t>一级：</a:t>
            </a:r>
          </a:p>
          <a:p>
            <a:pPr lvl="1"/>
            <a:r>
              <a:rPr lang="zh-CN" altLang="en-US" smtClean="0"/>
              <a:t>二级；</a:t>
            </a:r>
          </a:p>
          <a:p>
            <a:pPr lvl="2"/>
            <a:r>
              <a:rPr lang="zh-CN" altLang="en-US" smtClean="0"/>
              <a:t>三级；</a:t>
            </a:r>
          </a:p>
        </p:txBody>
      </p:sp>
    </p:spTree>
  </p:cSld>
  <p:clrMap bg1="lt1" tx1="dk1" bg2="lt2" tx2="dk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Lst>
  <p:hf sldNum="0" hdr="0" ftr="0"/>
  <p:txStyles>
    <p:titleStyle>
      <a:lvl1pPr algn="l" defTabSz="801153" rtl="0" eaLnBrk="0" fontAlgn="base" hangingPunct="0">
        <a:spcBef>
          <a:spcPct val="0"/>
        </a:spcBef>
        <a:spcAft>
          <a:spcPct val="0"/>
        </a:spcAft>
        <a:defRPr sz="3400" b="1">
          <a:solidFill>
            <a:srgbClr val="990000"/>
          </a:solidFill>
          <a:latin typeface="+mj-lt"/>
          <a:ea typeface="+mj-ea"/>
          <a:cs typeface="+mj-cs"/>
        </a:defRPr>
      </a:lvl1pPr>
      <a:lvl2pPr algn="l" defTabSz="801153" rtl="0" eaLnBrk="0" fontAlgn="base" hangingPunct="0">
        <a:spcBef>
          <a:spcPct val="0"/>
        </a:spcBef>
        <a:spcAft>
          <a:spcPct val="0"/>
        </a:spcAft>
        <a:defRPr sz="3400" b="1">
          <a:solidFill>
            <a:srgbClr val="990000"/>
          </a:solidFill>
          <a:latin typeface="FrutigerNext LT Medium" pitchFamily="34" charset="0"/>
          <a:ea typeface="黑体" pitchFamily="2" charset="-122"/>
        </a:defRPr>
      </a:lvl2pPr>
      <a:lvl3pPr algn="l" defTabSz="801153" rtl="0" eaLnBrk="0" fontAlgn="base" hangingPunct="0">
        <a:spcBef>
          <a:spcPct val="0"/>
        </a:spcBef>
        <a:spcAft>
          <a:spcPct val="0"/>
        </a:spcAft>
        <a:defRPr sz="3400" b="1">
          <a:solidFill>
            <a:srgbClr val="990000"/>
          </a:solidFill>
          <a:latin typeface="FrutigerNext LT Medium" pitchFamily="34" charset="0"/>
          <a:ea typeface="黑体" pitchFamily="2" charset="-122"/>
        </a:defRPr>
      </a:lvl3pPr>
      <a:lvl4pPr algn="l" defTabSz="801153" rtl="0" eaLnBrk="0" fontAlgn="base" hangingPunct="0">
        <a:spcBef>
          <a:spcPct val="0"/>
        </a:spcBef>
        <a:spcAft>
          <a:spcPct val="0"/>
        </a:spcAft>
        <a:defRPr sz="3400" b="1">
          <a:solidFill>
            <a:srgbClr val="990000"/>
          </a:solidFill>
          <a:latin typeface="FrutigerNext LT Medium" pitchFamily="34" charset="0"/>
          <a:ea typeface="黑体" pitchFamily="2" charset="-122"/>
        </a:defRPr>
      </a:lvl4pPr>
      <a:lvl5pPr algn="l" defTabSz="801153" rtl="0" eaLnBrk="0" fontAlgn="base" hangingPunct="0">
        <a:spcBef>
          <a:spcPct val="0"/>
        </a:spcBef>
        <a:spcAft>
          <a:spcPct val="0"/>
        </a:spcAft>
        <a:defRPr sz="3400" b="1">
          <a:solidFill>
            <a:srgbClr val="990000"/>
          </a:solidFill>
          <a:latin typeface="FrutigerNext LT Medium" pitchFamily="34" charset="0"/>
          <a:ea typeface="黑体" pitchFamily="2" charset="-122"/>
        </a:defRPr>
      </a:lvl5pPr>
      <a:lvl6pPr marL="456894" algn="l" defTabSz="801153" rtl="0" fontAlgn="base">
        <a:spcBef>
          <a:spcPct val="0"/>
        </a:spcBef>
        <a:spcAft>
          <a:spcPct val="0"/>
        </a:spcAft>
        <a:defRPr sz="2600">
          <a:solidFill>
            <a:srgbClr val="990000"/>
          </a:solidFill>
          <a:latin typeface="FrutigerNext LT Medium" pitchFamily="34" charset="0"/>
          <a:ea typeface="黑体" pitchFamily="2" charset="-122"/>
        </a:defRPr>
      </a:lvl6pPr>
      <a:lvl7pPr marL="913788" algn="l" defTabSz="801153" rtl="0" fontAlgn="base">
        <a:spcBef>
          <a:spcPct val="0"/>
        </a:spcBef>
        <a:spcAft>
          <a:spcPct val="0"/>
        </a:spcAft>
        <a:defRPr sz="2600">
          <a:solidFill>
            <a:srgbClr val="990000"/>
          </a:solidFill>
          <a:latin typeface="FrutigerNext LT Medium" pitchFamily="34" charset="0"/>
          <a:ea typeface="黑体" pitchFamily="2" charset="-122"/>
        </a:defRPr>
      </a:lvl7pPr>
      <a:lvl8pPr marL="1370682" algn="l" defTabSz="801153" rtl="0" fontAlgn="base">
        <a:spcBef>
          <a:spcPct val="0"/>
        </a:spcBef>
        <a:spcAft>
          <a:spcPct val="0"/>
        </a:spcAft>
        <a:defRPr sz="2600">
          <a:solidFill>
            <a:srgbClr val="990000"/>
          </a:solidFill>
          <a:latin typeface="FrutigerNext LT Medium" pitchFamily="34" charset="0"/>
          <a:ea typeface="黑体" pitchFamily="2" charset="-122"/>
        </a:defRPr>
      </a:lvl8pPr>
      <a:lvl9pPr marL="1827575" algn="l" defTabSz="801153" rtl="0" fontAlgn="base">
        <a:spcBef>
          <a:spcPct val="0"/>
        </a:spcBef>
        <a:spcAft>
          <a:spcPct val="0"/>
        </a:spcAft>
        <a:defRPr sz="2600">
          <a:solidFill>
            <a:srgbClr val="990000"/>
          </a:solidFill>
          <a:latin typeface="FrutigerNext LT Medium" pitchFamily="34" charset="0"/>
          <a:ea typeface="黑体" pitchFamily="2" charset="-122"/>
        </a:defRPr>
      </a:lvl9pPr>
    </p:titleStyle>
    <p:bodyStyle>
      <a:lvl1pPr marL="456894" indent="-456894" algn="l" defTabSz="801153" rtl="0" eaLnBrk="0" fontAlgn="base" hangingPunct="0">
        <a:lnSpc>
          <a:spcPct val="150000"/>
        </a:lnSpc>
        <a:spcBef>
          <a:spcPct val="20000"/>
        </a:spcBef>
        <a:spcAft>
          <a:spcPct val="0"/>
        </a:spcAft>
        <a:buClr>
          <a:srgbClr val="990000"/>
        </a:buClr>
        <a:buSzPct val="75000"/>
        <a:buFont typeface="Wingdings" pitchFamily="2" charset="2"/>
        <a:buChar char="n"/>
        <a:defRPr kumimoji="1" sz="2200" b="1">
          <a:solidFill>
            <a:srgbClr val="000000"/>
          </a:solidFill>
          <a:latin typeface="+mn-lt"/>
          <a:ea typeface="+mn-ea"/>
          <a:cs typeface="+mn-cs"/>
        </a:defRPr>
      </a:lvl1pPr>
      <a:lvl2pPr marL="913788" indent="-456894" algn="l" defTabSz="801153" rtl="0" eaLnBrk="0" fontAlgn="base" hangingPunct="0">
        <a:lnSpc>
          <a:spcPct val="150000"/>
        </a:lnSpc>
        <a:spcBef>
          <a:spcPct val="0"/>
        </a:spcBef>
        <a:spcAft>
          <a:spcPct val="0"/>
        </a:spcAft>
        <a:buClr>
          <a:srgbClr val="006699"/>
        </a:buClr>
        <a:buSzPct val="65000"/>
        <a:buFont typeface="Arial" pitchFamily="34" charset="0"/>
        <a:buChar char="►"/>
        <a:defRPr kumimoji="1" sz="2000">
          <a:solidFill>
            <a:schemeClr val="tx1"/>
          </a:solidFill>
          <a:latin typeface="+mn-lt"/>
          <a:ea typeface="+mn-ea"/>
          <a:cs typeface="+mn-cs"/>
        </a:defRPr>
      </a:lvl2pPr>
      <a:lvl3pPr marL="1370682" indent="-456894" algn="l" defTabSz="801153" rtl="0" eaLnBrk="0" fontAlgn="base" hangingPunct="0">
        <a:lnSpc>
          <a:spcPct val="150000"/>
        </a:lnSpc>
        <a:spcBef>
          <a:spcPct val="0"/>
        </a:spcBef>
        <a:spcAft>
          <a:spcPct val="0"/>
        </a:spcAft>
        <a:buClr>
          <a:schemeClr val="bg2"/>
        </a:buClr>
        <a:buSzPct val="65000"/>
        <a:buFont typeface="Wingdings" pitchFamily="2" charset="2"/>
        <a:buChar char="l"/>
        <a:defRPr kumimoji="1">
          <a:solidFill>
            <a:schemeClr val="tx1"/>
          </a:solidFill>
          <a:latin typeface="+mn-lt"/>
          <a:ea typeface="+mn-ea"/>
          <a:cs typeface="+mn-cs"/>
        </a:defRPr>
      </a:lvl3pPr>
      <a:lvl4pPr marL="1400823" indent="-199889" algn="l" defTabSz="801153" rtl="0" eaLnBrk="0" fontAlgn="base" hangingPunct="0">
        <a:lnSpc>
          <a:spcPct val="140000"/>
        </a:lnSpc>
        <a:spcBef>
          <a:spcPct val="0"/>
        </a:spcBef>
        <a:spcAft>
          <a:spcPct val="0"/>
        </a:spcAft>
        <a:buChar char="–"/>
        <a:defRPr sz="1400">
          <a:solidFill>
            <a:schemeClr val="tx1"/>
          </a:solidFill>
          <a:latin typeface="+mj-lt"/>
          <a:ea typeface="+mn-ea"/>
        </a:defRPr>
      </a:lvl4pPr>
      <a:lvl5pPr marL="1802191" indent="-201478" algn="l" defTabSz="801153" rtl="0" eaLnBrk="0" fontAlgn="base" hangingPunct="0">
        <a:lnSpc>
          <a:spcPct val="140000"/>
        </a:lnSpc>
        <a:spcBef>
          <a:spcPct val="0"/>
        </a:spcBef>
        <a:spcAft>
          <a:spcPct val="0"/>
        </a:spcAft>
        <a:buFont typeface="FrutigerNext LT Medium" pitchFamily="34" charset="0"/>
        <a:buChar char="~"/>
        <a:defRPr sz="1200">
          <a:solidFill>
            <a:schemeClr val="tx1"/>
          </a:solidFill>
          <a:latin typeface="+mj-lt"/>
          <a:ea typeface="+mn-ea"/>
        </a:defRPr>
      </a:lvl5pPr>
      <a:lvl6pPr marL="2259088" indent="-201478" algn="l" defTabSz="801153"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6pPr>
      <a:lvl7pPr marL="2715982" indent="-201478" algn="l" defTabSz="801153"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7pPr>
      <a:lvl8pPr marL="3172876" indent="-201478" algn="l" defTabSz="801153"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8pPr>
      <a:lvl9pPr marL="3629769" indent="-201478" algn="l" defTabSz="801153" rtl="0" fontAlgn="base">
        <a:lnSpc>
          <a:spcPct val="140000"/>
        </a:lnSpc>
        <a:spcBef>
          <a:spcPct val="0"/>
        </a:spcBef>
        <a:spcAft>
          <a:spcPct val="0"/>
        </a:spcAft>
        <a:buFont typeface="FrutigerNext LT Medium" pitchFamily="34" charset="0"/>
        <a:buChar char="~"/>
        <a:defRPr sz="1200">
          <a:solidFill>
            <a:schemeClr val="tx1"/>
          </a:solidFill>
          <a:latin typeface="+mj-lt"/>
          <a:ea typeface="+mn-ea"/>
        </a:defRPr>
      </a:lvl9pPr>
    </p:bodyStyle>
    <p:otherStyle>
      <a:defPPr>
        <a:defRPr lang="zh-CN"/>
      </a:defPPr>
      <a:lvl1pPr marL="0" algn="l" defTabSz="913788" rtl="0" eaLnBrk="1" latinLnBrk="0" hangingPunct="1">
        <a:defRPr sz="1800" kern="1200">
          <a:solidFill>
            <a:schemeClr val="tx1"/>
          </a:solidFill>
          <a:latin typeface="+mn-lt"/>
          <a:ea typeface="+mn-ea"/>
          <a:cs typeface="+mn-cs"/>
        </a:defRPr>
      </a:lvl1pPr>
      <a:lvl2pPr marL="456894" algn="l" defTabSz="913788" rtl="0" eaLnBrk="1" latinLnBrk="0" hangingPunct="1">
        <a:defRPr sz="1800" kern="1200">
          <a:solidFill>
            <a:schemeClr val="tx1"/>
          </a:solidFill>
          <a:latin typeface="+mn-lt"/>
          <a:ea typeface="+mn-ea"/>
          <a:cs typeface="+mn-cs"/>
        </a:defRPr>
      </a:lvl2pPr>
      <a:lvl3pPr marL="913788" algn="l" defTabSz="913788" rtl="0" eaLnBrk="1" latinLnBrk="0" hangingPunct="1">
        <a:defRPr sz="1800" kern="1200">
          <a:solidFill>
            <a:schemeClr val="tx1"/>
          </a:solidFill>
          <a:latin typeface="+mn-lt"/>
          <a:ea typeface="+mn-ea"/>
          <a:cs typeface="+mn-cs"/>
        </a:defRPr>
      </a:lvl3pPr>
      <a:lvl4pPr marL="1370682" algn="l" defTabSz="913788" rtl="0" eaLnBrk="1" latinLnBrk="0" hangingPunct="1">
        <a:defRPr sz="1800" kern="1200">
          <a:solidFill>
            <a:schemeClr val="tx1"/>
          </a:solidFill>
          <a:latin typeface="+mn-lt"/>
          <a:ea typeface="+mn-ea"/>
          <a:cs typeface="+mn-cs"/>
        </a:defRPr>
      </a:lvl4pPr>
      <a:lvl5pPr marL="1827575" algn="l" defTabSz="913788" rtl="0" eaLnBrk="1" latinLnBrk="0" hangingPunct="1">
        <a:defRPr sz="1800" kern="1200">
          <a:solidFill>
            <a:schemeClr val="tx1"/>
          </a:solidFill>
          <a:latin typeface="+mn-lt"/>
          <a:ea typeface="+mn-ea"/>
          <a:cs typeface="+mn-cs"/>
        </a:defRPr>
      </a:lvl5pPr>
      <a:lvl6pPr marL="2284470" algn="l" defTabSz="913788" rtl="0" eaLnBrk="1" latinLnBrk="0" hangingPunct="1">
        <a:defRPr sz="1800" kern="1200">
          <a:solidFill>
            <a:schemeClr val="tx1"/>
          </a:solidFill>
          <a:latin typeface="+mn-lt"/>
          <a:ea typeface="+mn-ea"/>
          <a:cs typeface="+mn-cs"/>
        </a:defRPr>
      </a:lvl6pPr>
      <a:lvl7pPr marL="2741365" algn="l" defTabSz="913788" rtl="0" eaLnBrk="1" latinLnBrk="0" hangingPunct="1">
        <a:defRPr sz="1800" kern="1200">
          <a:solidFill>
            <a:schemeClr val="tx1"/>
          </a:solidFill>
          <a:latin typeface="+mn-lt"/>
          <a:ea typeface="+mn-ea"/>
          <a:cs typeface="+mn-cs"/>
        </a:defRPr>
      </a:lvl7pPr>
      <a:lvl8pPr marL="3198259" algn="l" defTabSz="913788" rtl="0" eaLnBrk="1" latinLnBrk="0" hangingPunct="1">
        <a:defRPr sz="1800" kern="1200">
          <a:solidFill>
            <a:schemeClr val="tx1"/>
          </a:solidFill>
          <a:latin typeface="+mn-lt"/>
          <a:ea typeface="+mn-ea"/>
          <a:cs typeface="+mn-cs"/>
        </a:defRPr>
      </a:lvl8pPr>
      <a:lvl9pPr marL="3655151" algn="l" defTabSz="913788"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7634" name="Picture 79" descr="dd"/>
          <p:cNvPicPr>
            <a:picLocks noChangeAspect="1" noChangeArrowheads="1"/>
          </p:cNvPicPr>
          <p:nvPr/>
        </p:nvPicPr>
        <p:blipFill>
          <a:blip r:embed="rId3" cstate="print"/>
          <a:srcRect/>
          <a:stretch>
            <a:fillRect/>
          </a:stretch>
        </p:blipFill>
        <p:spPr bwMode="auto">
          <a:xfrm>
            <a:off x="0" y="6226030"/>
            <a:ext cx="9151939" cy="636734"/>
          </a:xfrm>
          <a:prstGeom prst="rect">
            <a:avLst/>
          </a:prstGeom>
          <a:noFill/>
          <a:ln w="9525">
            <a:noFill/>
            <a:miter lim="800000"/>
            <a:headEnd/>
            <a:tailEnd/>
          </a:ln>
        </p:spPr>
      </p:pic>
      <p:sp>
        <p:nvSpPr>
          <p:cNvPr id="154" name="Text Box 8"/>
          <p:cNvSpPr txBox="1">
            <a:spLocks noChangeArrowheads="1"/>
          </p:cNvSpPr>
          <p:nvPr/>
        </p:nvSpPr>
        <p:spPr bwMode="auto">
          <a:xfrm>
            <a:off x="755782" y="6453098"/>
            <a:ext cx="2532313" cy="184666"/>
          </a:xfrm>
          <a:prstGeom prst="rect">
            <a:avLst/>
          </a:prstGeom>
          <a:noFill/>
          <a:ln>
            <a:noFill/>
          </a:ln>
          <a:extLst/>
        </p:spPr>
        <p:txBody>
          <a:bodyPr wrap="none" lIns="0" tIns="0" rIns="80091" bIns="0">
            <a:spAutoFit/>
          </a:bodyPr>
          <a:lstStyle>
            <a:lvl1pPr defTabSz="801688" eaLnBrk="0" hangingPunct="0">
              <a:defRPr>
                <a:solidFill>
                  <a:schemeClr val="tx1"/>
                </a:solidFill>
                <a:latin typeface="Calibri" pitchFamily="34" charset="0"/>
                <a:ea typeface="宋体" pitchFamily="2" charset="-122"/>
              </a:defRPr>
            </a:lvl1pPr>
            <a:lvl2pPr marL="742950" indent="-285750" defTabSz="801688" eaLnBrk="0" hangingPunct="0">
              <a:defRPr>
                <a:solidFill>
                  <a:schemeClr val="tx1"/>
                </a:solidFill>
                <a:latin typeface="Calibri" pitchFamily="34" charset="0"/>
                <a:ea typeface="宋体" pitchFamily="2" charset="-122"/>
              </a:defRPr>
            </a:lvl2pPr>
            <a:lvl3pPr marL="1143000" indent="-228600" defTabSz="801688" eaLnBrk="0" hangingPunct="0">
              <a:defRPr>
                <a:solidFill>
                  <a:schemeClr val="tx1"/>
                </a:solidFill>
                <a:latin typeface="Calibri" pitchFamily="34" charset="0"/>
                <a:ea typeface="宋体" pitchFamily="2" charset="-122"/>
              </a:defRPr>
            </a:lvl3pPr>
            <a:lvl4pPr marL="1600200" indent="-228600" defTabSz="801688" eaLnBrk="0" hangingPunct="0">
              <a:defRPr>
                <a:solidFill>
                  <a:schemeClr val="tx1"/>
                </a:solidFill>
                <a:latin typeface="Calibri" pitchFamily="34" charset="0"/>
                <a:ea typeface="宋体" pitchFamily="2" charset="-122"/>
              </a:defRPr>
            </a:lvl4pPr>
            <a:lvl5pPr marL="2057400" indent="-228600" defTabSz="801688" eaLnBrk="0" hangingPunct="0">
              <a:defRPr>
                <a:solidFill>
                  <a:schemeClr val="tx1"/>
                </a:solidFill>
                <a:latin typeface="Calibri" pitchFamily="34" charset="0"/>
                <a:ea typeface="宋体"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1200" b="0" dirty="0" smtClean="0">
                <a:solidFill>
                  <a:srgbClr val="000000"/>
                </a:solidFill>
                <a:latin typeface="FrutigerNext LT Bold" pitchFamily="34" charset="0"/>
                <a:ea typeface="MS PGothic" pitchFamily="34" charset="-128"/>
              </a:rPr>
              <a:t>HUAWEI TECHNOLOGIES CO., LTD.</a:t>
            </a:r>
          </a:p>
        </p:txBody>
      </p:sp>
      <p:pic>
        <p:nvPicPr>
          <p:cNvPr id="197636" name="Picture 9" descr="8"/>
          <p:cNvPicPr>
            <a:picLocks noChangeAspect="1" noChangeArrowheads="1"/>
          </p:cNvPicPr>
          <p:nvPr/>
        </p:nvPicPr>
        <p:blipFill>
          <a:blip r:embed="rId4" cstate="print"/>
          <a:srcRect/>
          <a:stretch>
            <a:fillRect/>
          </a:stretch>
        </p:blipFill>
        <p:spPr bwMode="auto">
          <a:xfrm>
            <a:off x="7510182" y="6387993"/>
            <a:ext cx="1311503" cy="312809"/>
          </a:xfrm>
          <a:prstGeom prst="rect">
            <a:avLst/>
          </a:prstGeom>
          <a:noFill/>
          <a:ln w="9525">
            <a:noFill/>
            <a:miter lim="800000"/>
            <a:headEnd/>
            <a:tailEnd/>
          </a:ln>
        </p:spPr>
      </p:pic>
      <p:sp>
        <p:nvSpPr>
          <p:cNvPr id="197637" name="Rectangle 13"/>
          <p:cNvSpPr>
            <a:spLocks noGrp="1" noChangeArrowheads="1"/>
          </p:cNvSpPr>
          <p:nvPr>
            <p:ph type="title"/>
          </p:nvPr>
        </p:nvSpPr>
        <p:spPr bwMode="auto">
          <a:xfrm>
            <a:off x="755781" y="325517"/>
            <a:ext cx="7634026" cy="871739"/>
          </a:xfrm>
          <a:prstGeom prst="rect">
            <a:avLst/>
          </a:prstGeom>
          <a:noFill/>
          <a:ln w="9525">
            <a:noFill/>
            <a:miter lim="800000"/>
            <a:headEnd/>
            <a:tailEnd/>
          </a:ln>
        </p:spPr>
        <p:txBody>
          <a:bodyPr vert="horz" wrap="square" lIns="0" tIns="40052" rIns="80107" bIns="40052" numCol="1" anchor="ctr" anchorCtr="0" compatLnSpc="1">
            <a:prstTxWarp prst="textNoShape">
              <a:avLst/>
            </a:prstTxWarp>
          </a:bodyPr>
          <a:lstStyle/>
          <a:p>
            <a:pPr lvl="0"/>
            <a:r>
              <a:rPr lang="zh-CN" altLang="en-US" smtClean="0"/>
              <a:t>单击此处编辑母版标题样式</a:t>
            </a:r>
          </a:p>
        </p:txBody>
      </p:sp>
      <p:sp>
        <p:nvSpPr>
          <p:cNvPr id="10247" name="Rectangle 21"/>
          <p:cNvSpPr>
            <a:spLocks noChangeArrowheads="1"/>
          </p:cNvSpPr>
          <p:nvPr/>
        </p:nvSpPr>
        <p:spPr bwMode="auto">
          <a:xfrm>
            <a:off x="3893226" y="6453098"/>
            <a:ext cx="1642856" cy="184666"/>
          </a:xfrm>
          <a:prstGeom prst="rect">
            <a:avLst/>
          </a:prstGeom>
          <a:noFill/>
          <a:ln w="9525" algn="ctr">
            <a:noFill/>
            <a:miter lim="800000"/>
            <a:headEnd/>
            <a:tailEnd/>
          </a:ln>
          <a:effectLst/>
        </p:spPr>
        <p:txBody>
          <a:bodyPr wrap="none" lIns="80059" tIns="0" rIns="80059" bIns="0">
            <a:spAutoFit/>
          </a:bodyPr>
          <a:lstStyle/>
          <a:p>
            <a:pPr defTabSz="801460" eaLnBrk="0" hangingPunct="0">
              <a:defRPr/>
            </a:pPr>
            <a:r>
              <a:rPr lang="en-US" altLang="zh-CN" sz="1200" b="0" dirty="0">
                <a:solidFill>
                  <a:srgbClr val="000000"/>
                </a:solidFill>
                <a:latin typeface="FrutigerNext LT Bold" pitchFamily="34" charset="0"/>
                <a:ea typeface="ＭＳ Ｐゴシック" pitchFamily="34" charset="-128"/>
              </a:rPr>
              <a:t>Huawei Confidential </a:t>
            </a:r>
          </a:p>
        </p:txBody>
      </p:sp>
      <p:sp>
        <p:nvSpPr>
          <p:cNvPr id="197639" name="Rectangle 68"/>
          <p:cNvSpPr>
            <a:spLocks noGrp="1" noChangeArrowheads="1"/>
          </p:cNvSpPr>
          <p:nvPr>
            <p:ph type="body" idx="1"/>
          </p:nvPr>
        </p:nvSpPr>
        <p:spPr bwMode="auto">
          <a:xfrm>
            <a:off x="755781" y="1629153"/>
            <a:ext cx="7634026" cy="4195146"/>
          </a:xfrm>
          <a:prstGeom prst="rect">
            <a:avLst/>
          </a:prstGeom>
          <a:noFill/>
          <a:ln w="9525">
            <a:noFill/>
            <a:miter lim="800000"/>
            <a:headEnd/>
            <a:tailEnd/>
          </a:ln>
        </p:spPr>
        <p:txBody>
          <a:bodyPr vert="horz" wrap="square" lIns="80119" tIns="40058" rIns="80119" bIns="40058"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49" name="Rectangle 15"/>
          <p:cNvSpPr>
            <a:spLocks noChangeArrowheads="1"/>
          </p:cNvSpPr>
          <p:nvPr/>
        </p:nvSpPr>
        <p:spPr bwMode="auto">
          <a:xfrm>
            <a:off x="-1952960" y="692310"/>
            <a:ext cx="1844995" cy="5500832"/>
          </a:xfrm>
          <a:prstGeom prst="rect">
            <a:avLst/>
          </a:prstGeom>
          <a:noFill/>
          <a:ln w="9525">
            <a:noFill/>
            <a:miter lim="800000"/>
            <a:headEnd/>
            <a:tailEnd/>
          </a:ln>
          <a:effectLst/>
        </p:spPr>
        <p:txBody>
          <a:bodyPr lIns="80101" tIns="40052" rIns="80101" bIns="40052">
            <a:spAutoFit/>
          </a:bodyPr>
          <a:lstStyle/>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英文标题</a:t>
            </a:r>
            <a:r>
              <a:rPr lang="en-US" altLang="zh-CN" sz="1100" b="0" dirty="0" smtClean="0">
                <a:solidFill>
                  <a:srgbClr val="FFFFFF"/>
                </a:solidFill>
                <a:latin typeface="Calibri" pitchFamily="34" charset="0"/>
                <a:ea typeface="宋体" pitchFamily="2" charset="-122"/>
              </a:rPr>
              <a:t>:32-35pt  </a:t>
            </a:r>
            <a:endParaRPr lang="zh-CN" altLang="en-US"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颜色</a:t>
            </a:r>
            <a:r>
              <a:rPr lang="en-US" altLang="zh-CN" sz="1100" b="0" dirty="0" smtClean="0">
                <a:solidFill>
                  <a:srgbClr val="FFFFFF"/>
                </a:solidFill>
                <a:latin typeface="Calibri" pitchFamily="34" charset="0"/>
                <a:ea typeface="宋体" pitchFamily="2" charset="-122"/>
              </a:rPr>
              <a:t>: R153 G0 B0</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内部使用字体 </a:t>
            </a:r>
            <a:r>
              <a:rPr lang="en-US" altLang="zh-CN" sz="1100" b="0" dirty="0" smtClean="0">
                <a:solidFill>
                  <a:srgbClr val="FFFFFF"/>
                </a:solidFill>
                <a:latin typeface="Calibri" pitchFamily="34" charset="0"/>
                <a:ea typeface="宋体" pitchFamily="2" charset="-122"/>
              </a:rPr>
              <a:t>:</a:t>
            </a:r>
          </a:p>
          <a:p>
            <a:pPr marL="342802" indent="-342802" algn="r" eaLnBrk="0" hangingPunct="0">
              <a:lnSpc>
                <a:spcPct val="125000"/>
              </a:lnSpc>
              <a:spcBef>
                <a:spcPct val="20000"/>
              </a:spcBef>
              <a:buFont typeface="Arial" pitchFamily="34" charset="0"/>
              <a:buNone/>
            </a:pPr>
            <a:r>
              <a:rPr lang="en-US" altLang="zh-CN" sz="1100" b="0" dirty="0" err="1" smtClean="0">
                <a:solidFill>
                  <a:srgbClr val="FFFFFF"/>
                </a:solidFill>
                <a:latin typeface="Calibri" pitchFamily="34" charset="0"/>
                <a:ea typeface="宋体" pitchFamily="2" charset="-122"/>
              </a:rPr>
              <a:t>FrutigerNext</a:t>
            </a:r>
            <a:r>
              <a:rPr lang="en-US" altLang="zh-CN" sz="1100" b="0" dirty="0" smtClean="0">
                <a:solidFill>
                  <a:srgbClr val="FFFFFF"/>
                </a:solidFill>
                <a:latin typeface="Calibri" pitchFamily="34" charset="0"/>
                <a:ea typeface="宋体" pitchFamily="2" charset="-122"/>
              </a:rPr>
              <a:t> LT Medium</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外部使用字体 </a:t>
            </a:r>
            <a:r>
              <a:rPr lang="en-US" altLang="zh-CN" sz="1100" b="0" dirty="0" smtClean="0">
                <a:solidFill>
                  <a:srgbClr val="FFFFFF"/>
                </a:solidFill>
                <a:latin typeface="Calibri" pitchFamily="34" charset="0"/>
                <a:ea typeface="宋体" pitchFamily="2" charset="-122"/>
              </a:rPr>
              <a:t>: Arial</a:t>
            </a:r>
          </a:p>
          <a:p>
            <a:pPr marL="342802" indent="-342802" algn="r" eaLnBrk="0" hangingPunct="0">
              <a:lnSpc>
                <a:spcPct val="75000"/>
              </a:lnSpc>
              <a:spcBef>
                <a:spcPct val="20000"/>
              </a:spcBef>
              <a:buFont typeface="Arial" pitchFamily="34" charset="0"/>
              <a:buNone/>
            </a:pPr>
            <a:endParaRPr lang="en-US" altLang="zh-CN"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中文标题</a:t>
            </a:r>
            <a:r>
              <a:rPr lang="en-US" altLang="zh-CN" sz="1100" b="0" dirty="0" smtClean="0">
                <a:solidFill>
                  <a:srgbClr val="FFFFFF"/>
                </a:solidFill>
                <a:latin typeface="Calibri" pitchFamily="34" charset="0"/>
                <a:ea typeface="宋体" pitchFamily="2" charset="-122"/>
              </a:rPr>
              <a:t>:30-32pt  </a:t>
            </a:r>
            <a:endParaRPr lang="zh-CN" altLang="en-US"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颜色</a:t>
            </a:r>
            <a:r>
              <a:rPr lang="en-US" altLang="zh-CN" sz="1100" b="0" dirty="0" smtClean="0">
                <a:solidFill>
                  <a:srgbClr val="FFFFFF"/>
                </a:solidFill>
                <a:latin typeface="Calibri" pitchFamily="34" charset="0"/>
                <a:ea typeface="宋体" pitchFamily="2" charset="-122"/>
              </a:rPr>
              <a:t>: R153 G0 B0</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字体</a:t>
            </a:r>
            <a:r>
              <a:rPr lang="en-US" altLang="zh-CN" sz="1100" b="0" dirty="0" smtClean="0">
                <a:solidFill>
                  <a:srgbClr val="FFFFFF"/>
                </a:solidFill>
                <a:latin typeface="Calibri" pitchFamily="34" charset="0"/>
                <a:ea typeface="宋体" pitchFamily="2" charset="-122"/>
              </a:rPr>
              <a:t>:</a:t>
            </a:r>
            <a:r>
              <a:rPr lang="zh-CN" altLang="en-US" sz="1100" b="0" dirty="0" smtClean="0">
                <a:solidFill>
                  <a:srgbClr val="FFFFFF"/>
                </a:solidFill>
                <a:latin typeface="Calibri" pitchFamily="34" charset="0"/>
                <a:ea typeface="宋体" pitchFamily="2" charset="-122"/>
              </a:rPr>
              <a:t>黑体</a:t>
            </a:r>
          </a:p>
          <a:p>
            <a:pPr marL="342802" indent="-342802" algn="r" eaLnBrk="0" hangingPunct="0">
              <a:lnSpc>
                <a:spcPct val="125000"/>
              </a:lnSpc>
              <a:spcBef>
                <a:spcPct val="20000"/>
              </a:spcBef>
              <a:buFont typeface="Arial" pitchFamily="34" charset="0"/>
              <a:buNone/>
            </a:pPr>
            <a:endParaRPr lang="zh-CN" altLang="en-US"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endParaRPr lang="zh-CN" altLang="en-US"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endParaRPr lang="zh-CN" altLang="en-US"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英文正文</a:t>
            </a:r>
            <a:r>
              <a:rPr lang="en-US" altLang="zh-CN" sz="1100" b="0" dirty="0" smtClean="0">
                <a:solidFill>
                  <a:srgbClr val="FFFFFF"/>
                </a:solidFill>
                <a:latin typeface="Calibri" pitchFamily="34" charset="0"/>
                <a:ea typeface="宋体" pitchFamily="2" charset="-122"/>
              </a:rPr>
              <a:t>:20-22pt</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子目录 </a:t>
            </a:r>
            <a:r>
              <a:rPr lang="en-US" altLang="zh-CN" sz="1100" b="0" dirty="0" smtClean="0">
                <a:solidFill>
                  <a:srgbClr val="FFFFFF"/>
                </a:solidFill>
                <a:latin typeface="Calibri" pitchFamily="34" charset="0"/>
                <a:ea typeface="宋体" pitchFamily="2" charset="-122"/>
              </a:rPr>
              <a:t>(2-5</a:t>
            </a:r>
            <a:r>
              <a:rPr lang="zh-CN" altLang="en-US" sz="1100" b="0" dirty="0" smtClean="0">
                <a:solidFill>
                  <a:srgbClr val="FFFFFF"/>
                </a:solidFill>
                <a:latin typeface="Calibri" pitchFamily="34" charset="0"/>
                <a:ea typeface="宋体" pitchFamily="2" charset="-122"/>
              </a:rPr>
              <a:t>级</a:t>
            </a:r>
            <a:r>
              <a:rPr lang="en-US" altLang="zh-CN" sz="1100" b="0" dirty="0" smtClean="0">
                <a:solidFill>
                  <a:srgbClr val="FFFFFF"/>
                </a:solidFill>
                <a:latin typeface="Calibri" pitchFamily="34" charset="0"/>
                <a:ea typeface="宋体" pitchFamily="2" charset="-122"/>
              </a:rPr>
              <a:t>) :18pt  </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颜色</a:t>
            </a:r>
            <a:r>
              <a:rPr lang="en-US" altLang="zh-CN" sz="1100" b="0" dirty="0" smtClean="0">
                <a:solidFill>
                  <a:srgbClr val="FFFFFF"/>
                </a:solidFill>
                <a:latin typeface="Calibri" pitchFamily="34" charset="0"/>
                <a:ea typeface="宋体" pitchFamily="2" charset="-122"/>
              </a:rPr>
              <a:t>:</a:t>
            </a:r>
            <a:r>
              <a:rPr lang="zh-CN" altLang="en-US" sz="1100" b="0" dirty="0" smtClean="0">
                <a:solidFill>
                  <a:srgbClr val="FFFFFF"/>
                </a:solidFill>
                <a:latin typeface="Calibri" pitchFamily="34" charset="0"/>
                <a:ea typeface="宋体" pitchFamily="2" charset="-122"/>
              </a:rPr>
              <a:t>黑色</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内部使用字体 </a:t>
            </a:r>
            <a:r>
              <a:rPr lang="en-US" altLang="zh-CN" sz="1100" b="0" dirty="0" smtClean="0">
                <a:solidFill>
                  <a:srgbClr val="FFFFFF"/>
                </a:solidFill>
                <a:latin typeface="Calibri" pitchFamily="34" charset="0"/>
                <a:ea typeface="宋体" pitchFamily="2" charset="-122"/>
              </a:rPr>
              <a:t>:</a:t>
            </a:r>
          </a:p>
          <a:p>
            <a:pPr marL="342802" indent="-342802" algn="r" eaLnBrk="0" hangingPunct="0">
              <a:lnSpc>
                <a:spcPct val="125000"/>
              </a:lnSpc>
              <a:spcBef>
                <a:spcPct val="20000"/>
              </a:spcBef>
              <a:buFont typeface="Arial" pitchFamily="34" charset="0"/>
              <a:buNone/>
            </a:pPr>
            <a:r>
              <a:rPr lang="en-US" altLang="zh-CN" sz="1100" b="0" dirty="0" err="1" smtClean="0">
                <a:solidFill>
                  <a:srgbClr val="FFFFFF"/>
                </a:solidFill>
                <a:latin typeface="Calibri" pitchFamily="34" charset="0"/>
                <a:ea typeface="宋体" pitchFamily="2" charset="-122"/>
              </a:rPr>
              <a:t>FrutigerNext</a:t>
            </a:r>
            <a:r>
              <a:rPr lang="en-US" altLang="zh-CN" sz="1100" b="0" dirty="0" smtClean="0">
                <a:solidFill>
                  <a:srgbClr val="FFFFFF"/>
                </a:solidFill>
                <a:latin typeface="Calibri" pitchFamily="34" charset="0"/>
                <a:ea typeface="宋体" pitchFamily="2" charset="-122"/>
              </a:rPr>
              <a:t> LT Regular</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外部使用字体 </a:t>
            </a:r>
            <a:r>
              <a:rPr lang="en-US" altLang="zh-CN" sz="1100" b="0" dirty="0" smtClean="0">
                <a:solidFill>
                  <a:srgbClr val="FFFFFF"/>
                </a:solidFill>
                <a:latin typeface="Calibri" pitchFamily="34" charset="0"/>
                <a:ea typeface="宋体" pitchFamily="2" charset="-122"/>
              </a:rPr>
              <a:t>: Arial</a:t>
            </a:r>
          </a:p>
          <a:p>
            <a:pPr marL="342802" indent="-342802" algn="r" eaLnBrk="0" hangingPunct="0">
              <a:lnSpc>
                <a:spcPct val="75000"/>
              </a:lnSpc>
              <a:spcBef>
                <a:spcPct val="20000"/>
              </a:spcBef>
              <a:buFont typeface="Arial" pitchFamily="34" charset="0"/>
              <a:buNone/>
            </a:pPr>
            <a:endParaRPr lang="en-US" altLang="zh-CN"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中文正文</a:t>
            </a:r>
            <a:r>
              <a:rPr lang="en-US" altLang="zh-CN" sz="1100" b="0" dirty="0" smtClean="0">
                <a:solidFill>
                  <a:srgbClr val="FFFFFF"/>
                </a:solidFill>
                <a:latin typeface="Calibri" pitchFamily="34" charset="0"/>
                <a:ea typeface="宋体" pitchFamily="2" charset="-122"/>
              </a:rPr>
              <a:t>:18-20pt</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子目录</a:t>
            </a:r>
            <a:r>
              <a:rPr lang="en-US" altLang="zh-CN" sz="1100" b="0" dirty="0" smtClean="0">
                <a:solidFill>
                  <a:srgbClr val="FFFFFF"/>
                </a:solidFill>
                <a:latin typeface="Calibri" pitchFamily="34" charset="0"/>
                <a:ea typeface="宋体" pitchFamily="2" charset="-122"/>
              </a:rPr>
              <a:t>(2-5</a:t>
            </a:r>
            <a:r>
              <a:rPr lang="zh-CN" altLang="en-US" sz="1100" b="0" dirty="0" smtClean="0">
                <a:solidFill>
                  <a:srgbClr val="FFFFFF"/>
                </a:solidFill>
                <a:latin typeface="Calibri" pitchFamily="34" charset="0"/>
                <a:ea typeface="宋体" pitchFamily="2" charset="-122"/>
              </a:rPr>
              <a:t>级</a:t>
            </a:r>
            <a:r>
              <a:rPr lang="en-US" altLang="zh-CN" sz="1100" b="0" dirty="0" smtClean="0">
                <a:solidFill>
                  <a:srgbClr val="FFFFFF"/>
                </a:solidFill>
                <a:latin typeface="Calibri" pitchFamily="34" charset="0"/>
                <a:ea typeface="宋体" pitchFamily="2" charset="-122"/>
              </a:rPr>
              <a:t>):18pt </a:t>
            </a:r>
            <a:endParaRPr lang="zh-CN" altLang="en-US" sz="1100" b="0" dirty="0" smtClean="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颜色</a:t>
            </a:r>
            <a:r>
              <a:rPr lang="en-US" altLang="zh-CN" sz="1100" b="0" dirty="0" smtClean="0">
                <a:solidFill>
                  <a:srgbClr val="FFFFFF"/>
                </a:solidFill>
                <a:latin typeface="Calibri" pitchFamily="34" charset="0"/>
                <a:ea typeface="宋体" pitchFamily="2" charset="-122"/>
              </a:rPr>
              <a:t>:</a:t>
            </a:r>
            <a:r>
              <a:rPr lang="zh-CN" altLang="en-US" sz="1100" b="0" dirty="0" smtClean="0">
                <a:solidFill>
                  <a:srgbClr val="FFFFFF"/>
                </a:solidFill>
                <a:latin typeface="Calibri" pitchFamily="34" charset="0"/>
                <a:ea typeface="宋体" pitchFamily="2" charset="-122"/>
              </a:rPr>
              <a:t>黑色</a:t>
            </a:r>
          </a:p>
          <a:p>
            <a:pPr marL="342802" indent="-342802" algn="r" eaLnBrk="0" hangingPunct="0">
              <a:lnSpc>
                <a:spcPct val="125000"/>
              </a:lnSpc>
              <a:spcBef>
                <a:spcPct val="20000"/>
              </a:spcBef>
              <a:buFont typeface="Arial" pitchFamily="34" charset="0"/>
              <a:buNone/>
            </a:pPr>
            <a:r>
              <a:rPr lang="zh-CN" altLang="en-US" sz="1100" b="0" dirty="0" smtClean="0">
                <a:solidFill>
                  <a:srgbClr val="FFFFFF"/>
                </a:solidFill>
                <a:latin typeface="Calibri" pitchFamily="34" charset="0"/>
                <a:ea typeface="宋体" pitchFamily="2" charset="-122"/>
              </a:rPr>
              <a:t>字体</a:t>
            </a:r>
            <a:r>
              <a:rPr lang="en-US" altLang="zh-CN" sz="1100" b="0" dirty="0" smtClean="0">
                <a:solidFill>
                  <a:srgbClr val="FFFFFF"/>
                </a:solidFill>
                <a:latin typeface="Calibri" pitchFamily="34" charset="0"/>
                <a:ea typeface="宋体" pitchFamily="2" charset="-122"/>
              </a:rPr>
              <a:t>:</a:t>
            </a:r>
            <a:r>
              <a:rPr lang="zh-CN" altLang="en-US" sz="1100" b="0" dirty="0" smtClean="0">
                <a:solidFill>
                  <a:srgbClr val="FFFFFF"/>
                </a:solidFill>
                <a:latin typeface="Calibri" pitchFamily="34" charset="0"/>
                <a:ea typeface="宋体" pitchFamily="2" charset="-122"/>
              </a:rPr>
              <a:t>细黑体</a:t>
            </a:r>
            <a:r>
              <a:rPr lang="zh-CN" altLang="en-US" sz="1100" dirty="0" smtClean="0">
                <a:solidFill>
                  <a:srgbClr val="FFFFFF"/>
                </a:solidFill>
                <a:latin typeface="Arial" pitchFamily="34" charset="0"/>
                <a:ea typeface="宋体" pitchFamily="2" charset="-122"/>
              </a:rPr>
              <a:t> </a:t>
            </a:r>
          </a:p>
        </p:txBody>
      </p:sp>
      <p:grpSp>
        <p:nvGrpSpPr>
          <p:cNvPr id="2" name="Group 16"/>
          <p:cNvGrpSpPr>
            <a:grpSpLocks/>
          </p:cNvGrpSpPr>
          <p:nvPr/>
        </p:nvGrpSpPr>
        <p:grpSpPr bwMode="auto">
          <a:xfrm>
            <a:off x="9326598" y="3512364"/>
            <a:ext cx="919323" cy="3224958"/>
            <a:chOff x="5839" y="2251"/>
            <a:chExt cx="579" cy="2031"/>
          </a:xfrm>
        </p:grpSpPr>
        <p:sp>
          <p:nvSpPr>
            <p:cNvPr id="10253" name="Rectangle 17"/>
            <p:cNvSpPr>
              <a:spLocks noChangeArrowheads="1"/>
            </p:cNvSpPr>
            <p:nvPr userDrawn="1"/>
          </p:nvSpPr>
          <p:spPr bwMode="auto">
            <a:xfrm>
              <a:off x="5839" y="3146"/>
              <a:ext cx="579" cy="233"/>
            </a:xfrm>
            <a:prstGeom prst="rect">
              <a:avLst/>
            </a:prstGeom>
            <a:solidFill>
              <a:schemeClr val="bg1"/>
            </a:solidFill>
            <a:ln w="9525" algn="ctr">
              <a:noFill/>
              <a:miter lim="800000"/>
              <a:headEnd/>
              <a:tailEnd/>
            </a:ln>
            <a:effectLst/>
          </p:spPr>
          <p:txBody>
            <a:bodyPr lIns="91425" tIns="45712" rIns="91425" bIns="45712" anchor="ctr">
              <a:spAutoFit/>
            </a:bodyPr>
            <a:lstStyle/>
            <a:p>
              <a:pPr>
                <a:defRPr/>
              </a:pPr>
              <a:endParaRPr lang="zh-CN" altLang="en-US" sz="1800" b="0" dirty="0">
                <a:solidFill>
                  <a:srgbClr val="000000"/>
                </a:solidFill>
                <a:latin typeface="Calibri" pitchFamily="34" charset="0"/>
                <a:ea typeface="宋体" charset="-122"/>
              </a:endParaRPr>
            </a:p>
          </p:txBody>
        </p:sp>
        <p:grpSp>
          <p:nvGrpSpPr>
            <p:cNvPr id="3" name="Group 18"/>
            <p:cNvGrpSpPr>
              <a:grpSpLocks/>
            </p:cNvGrpSpPr>
            <p:nvPr userDrawn="1"/>
          </p:nvGrpSpPr>
          <p:grpSpPr bwMode="auto">
            <a:xfrm>
              <a:off x="5893" y="2387"/>
              <a:ext cx="466" cy="115"/>
              <a:chOff x="5893" y="2387"/>
              <a:chExt cx="466" cy="115"/>
            </a:xfrm>
          </p:grpSpPr>
          <p:sp>
            <p:nvSpPr>
              <p:cNvPr id="10315" name="Rectangle 19"/>
              <p:cNvSpPr>
                <a:spLocks noChangeArrowheads="1"/>
              </p:cNvSpPr>
              <p:nvPr userDrawn="1"/>
            </p:nvSpPr>
            <p:spPr bwMode="auto">
              <a:xfrm flipV="1">
                <a:off x="6010" y="2387"/>
                <a:ext cx="116" cy="115"/>
              </a:xfrm>
              <a:prstGeom prst="rect">
                <a:avLst/>
              </a:prstGeom>
              <a:solidFill>
                <a:srgbClr val="FFCC66"/>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6" name="Rectangle 20"/>
              <p:cNvSpPr>
                <a:spLocks noChangeArrowheads="1"/>
              </p:cNvSpPr>
              <p:nvPr userDrawn="1"/>
            </p:nvSpPr>
            <p:spPr bwMode="auto">
              <a:xfrm flipV="1">
                <a:off x="6126" y="2387"/>
                <a:ext cx="116" cy="115"/>
              </a:xfrm>
              <a:prstGeom prst="rect">
                <a:avLst/>
              </a:prstGeom>
              <a:solidFill>
                <a:srgbClr val="FF99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7" name="Rectangle 21"/>
              <p:cNvSpPr>
                <a:spLocks noChangeArrowheads="1"/>
              </p:cNvSpPr>
              <p:nvPr userDrawn="1"/>
            </p:nvSpPr>
            <p:spPr bwMode="auto">
              <a:xfrm flipV="1">
                <a:off x="6242" y="2387"/>
                <a:ext cx="117" cy="115"/>
              </a:xfrm>
              <a:prstGeom prst="rect">
                <a:avLst/>
              </a:prstGeom>
              <a:solidFill>
                <a:srgbClr val="99660A"/>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8" name="Rectangle 22"/>
              <p:cNvSpPr>
                <a:spLocks noChangeArrowheads="1"/>
              </p:cNvSpPr>
              <p:nvPr userDrawn="1"/>
            </p:nvSpPr>
            <p:spPr bwMode="auto">
              <a:xfrm flipV="1">
                <a:off x="5893" y="2387"/>
                <a:ext cx="117" cy="115"/>
              </a:xfrm>
              <a:prstGeom prst="rect">
                <a:avLst/>
              </a:prstGeom>
              <a:solidFill>
                <a:srgbClr val="FFCC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4" name="Group 23"/>
            <p:cNvGrpSpPr>
              <a:grpSpLocks/>
            </p:cNvGrpSpPr>
            <p:nvPr userDrawn="1"/>
          </p:nvGrpSpPr>
          <p:grpSpPr bwMode="auto">
            <a:xfrm>
              <a:off x="5893" y="2523"/>
              <a:ext cx="466" cy="115"/>
              <a:chOff x="5893" y="2523"/>
              <a:chExt cx="466" cy="115"/>
            </a:xfrm>
          </p:grpSpPr>
          <p:sp>
            <p:nvSpPr>
              <p:cNvPr id="10311" name="Rectangle 24"/>
              <p:cNvSpPr>
                <a:spLocks noChangeArrowheads="1"/>
              </p:cNvSpPr>
              <p:nvPr userDrawn="1"/>
            </p:nvSpPr>
            <p:spPr bwMode="auto">
              <a:xfrm flipV="1">
                <a:off x="6010" y="2523"/>
                <a:ext cx="116" cy="115"/>
              </a:xfrm>
              <a:prstGeom prst="rect">
                <a:avLst/>
              </a:prstGeom>
              <a:solidFill>
                <a:srgbClr val="99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2" name="Rectangle 25"/>
              <p:cNvSpPr>
                <a:spLocks noChangeArrowheads="1"/>
              </p:cNvSpPr>
              <p:nvPr userDrawn="1"/>
            </p:nvSpPr>
            <p:spPr bwMode="auto">
              <a:xfrm flipV="1">
                <a:off x="6126" y="2523"/>
                <a:ext cx="116" cy="115"/>
              </a:xfrm>
              <a:prstGeom prst="rect">
                <a:avLst/>
              </a:prstGeom>
              <a:solidFill>
                <a:srgbClr val="99CCCC"/>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3" name="Rectangle 26"/>
              <p:cNvSpPr>
                <a:spLocks noChangeArrowheads="1"/>
              </p:cNvSpPr>
              <p:nvPr userDrawn="1"/>
            </p:nvSpPr>
            <p:spPr bwMode="auto">
              <a:xfrm flipV="1">
                <a:off x="6242" y="2523"/>
                <a:ext cx="117" cy="115"/>
              </a:xfrm>
              <a:prstGeom prst="rect">
                <a:avLst/>
              </a:prstGeom>
              <a:solidFill>
                <a:srgbClr val="0099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4" name="Rectangle 27"/>
              <p:cNvSpPr>
                <a:spLocks noChangeArrowheads="1"/>
              </p:cNvSpPr>
              <p:nvPr userDrawn="1"/>
            </p:nvSpPr>
            <p:spPr bwMode="auto">
              <a:xfrm flipV="1">
                <a:off x="5893" y="2523"/>
                <a:ext cx="117" cy="115"/>
              </a:xfrm>
              <a:prstGeom prst="rect">
                <a:avLst/>
              </a:prstGeom>
              <a:solidFill>
                <a:srgbClr val="CC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5" name="Group 28"/>
            <p:cNvGrpSpPr>
              <a:grpSpLocks/>
            </p:cNvGrpSpPr>
            <p:nvPr userDrawn="1"/>
          </p:nvGrpSpPr>
          <p:grpSpPr bwMode="auto">
            <a:xfrm>
              <a:off x="5893" y="2659"/>
              <a:ext cx="466" cy="115"/>
              <a:chOff x="5893" y="2659"/>
              <a:chExt cx="466" cy="115"/>
            </a:xfrm>
          </p:grpSpPr>
          <p:sp>
            <p:nvSpPr>
              <p:cNvPr id="10307" name="Rectangle 29"/>
              <p:cNvSpPr>
                <a:spLocks noChangeArrowheads="1"/>
              </p:cNvSpPr>
              <p:nvPr userDrawn="1"/>
            </p:nvSpPr>
            <p:spPr bwMode="auto">
              <a:xfrm flipV="1">
                <a:off x="6010" y="2659"/>
                <a:ext cx="116" cy="115"/>
              </a:xfrm>
              <a:prstGeom prst="rect">
                <a:avLst/>
              </a:prstGeom>
              <a:solidFill>
                <a:srgbClr val="99CCCC"/>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8" name="Rectangle 30"/>
              <p:cNvSpPr>
                <a:spLocks noChangeArrowheads="1"/>
              </p:cNvSpPr>
              <p:nvPr userDrawn="1"/>
            </p:nvSpPr>
            <p:spPr bwMode="auto">
              <a:xfrm flipV="1">
                <a:off x="6126" y="2659"/>
                <a:ext cx="116" cy="115"/>
              </a:xfrm>
              <a:prstGeom prst="rect">
                <a:avLst/>
              </a:prstGeom>
              <a:solidFill>
                <a:srgbClr val="0099CC"/>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9" name="Rectangle 31"/>
              <p:cNvSpPr>
                <a:spLocks noChangeArrowheads="1"/>
              </p:cNvSpPr>
              <p:nvPr userDrawn="1"/>
            </p:nvSpPr>
            <p:spPr bwMode="auto">
              <a:xfrm flipV="1">
                <a:off x="6242" y="2659"/>
                <a:ext cx="117" cy="115"/>
              </a:xfrm>
              <a:prstGeom prst="rect">
                <a:avLst/>
              </a:prstGeom>
              <a:solidFill>
                <a:srgbClr val="0066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10" name="Rectangle 32"/>
              <p:cNvSpPr>
                <a:spLocks noChangeArrowheads="1"/>
              </p:cNvSpPr>
              <p:nvPr userDrawn="1"/>
            </p:nvSpPr>
            <p:spPr bwMode="auto">
              <a:xfrm flipV="1">
                <a:off x="5893" y="2659"/>
                <a:ext cx="117" cy="115"/>
              </a:xfrm>
              <a:prstGeom prst="rect">
                <a:avLst/>
              </a:prstGeom>
              <a:solidFill>
                <a:srgbClr val="CCFF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6" name="Group 33"/>
            <p:cNvGrpSpPr>
              <a:grpSpLocks/>
            </p:cNvGrpSpPr>
            <p:nvPr userDrawn="1"/>
          </p:nvGrpSpPr>
          <p:grpSpPr bwMode="auto">
            <a:xfrm>
              <a:off x="5893" y="2251"/>
              <a:ext cx="466" cy="119"/>
              <a:chOff x="5893" y="2251"/>
              <a:chExt cx="466" cy="119"/>
            </a:xfrm>
          </p:grpSpPr>
          <p:sp>
            <p:nvSpPr>
              <p:cNvPr id="10303" name="Rectangle 34"/>
              <p:cNvSpPr>
                <a:spLocks noChangeArrowheads="1"/>
              </p:cNvSpPr>
              <p:nvPr userDrawn="1"/>
            </p:nvSpPr>
            <p:spPr bwMode="auto">
              <a:xfrm flipV="1">
                <a:off x="6126" y="2251"/>
                <a:ext cx="116" cy="119"/>
              </a:xfrm>
              <a:prstGeom prst="rect">
                <a:avLst/>
              </a:prstGeom>
              <a:solidFill>
                <a:srgbClr val="FF99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4" name="Rectangle 35"/>
              <p:cNvSpPr>
                <a:spLocks noChangeArrowheads="1"/>
              </p:cNvSpPr>
              <p:nvPr userDrawn="1"/>
            </p:nvSpPr>
            <p:spPr bwMode="auto">
              <a:xfrm flipV="1">
                <a:off x="6242" y="2251"/>
                <a:ext cx="117" cy="119"/>
              </a:xfrm>
              <a:prstGeom prst="rect">
                <a:avLst/>
              </a:prstGeom>
              <a:solidFill>
                <a:srgbClr val="CCCCCC"/>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5" name="Rectangle 36"/>
              <p:cNvSpPr>
                <a:spLocks noChangeArrowheads="1"/>
              </p:cNvSpPr>
              <p:nvPr userDrawn="1"/>
            </p:nvSpPr>
            <p:spPr bwMode="auto">
              <a:xfrm flipV="1">
                <a:off x="5893" y="2251"/>
                <a:ext cx="117" cy="119"/>
              </a:xfrm>
              <a:prstGeom prst="rect">
                <a:avLst/>
              </a:prstGeom>
              <a:solidFill>
                <a:srgbClr val="99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6" name="Rectangle 37"/>
              <p:cNvSpPr>
                <a:spLocks noChangeArrowheads="1"/>
              </p:cNvSpPr>
              <p:nvPr userDrawn="1"/>
            </p:nvSpPr>
            <p:spPr bwMode="auto">
              <a:xfrm flipV="1">
                <a:off x="6010" y="2251"/>
                <a:ext cx="116" cy="119"/>
              </a:xfrm>
              <a:prstGeom prst="rect">
                <a:avLst/>
              </a:prstGeom>
              <a:solidFill>
                <a:srgbClr val="6699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7" name="Group 38"/>
            <p:cNvGrpSpPr>
              <a:grpSpLocks/>
            </p:cNvGrpSpPr>
            <p:nvPr userDrawn="1"/>
          </p:nvGrpSpPr>
          <p:grpSpPr bwMode="auto">
            <a:xfrm>
              <a:off x="5893" y="2886"/>
              <a:ext cx="466" cy="115"/>
              <a:chOff x="5893" y="2886"/>
              <a:chExt cx="466" cy="115"/>
            </a:xfrm>
          </p:grpSpPr>
          <p:sp>
            <p:nvSpPr>
              <p:cNvPr id="10299" name="Rectangle 39"/>
              <p:cNvSpPr>
                <a:spLocks noChangeArrowheads="1"/>
              </p:cNvSpPr>
              <p:nvPr userDrawn="1"/>
            </p:nvSpPr>
            <p:spPr bwMode="auto">
              <a:xfrm flipV="1">
                <a:off x="6010" y="2886"/>
                <a:ext cx="116" cy="115"/>
              </a:xfrm>
              <a:prstGeom prst="rect">
                <a:avLst/>
              </a:prstGeom>
              <a:solidFill>
                <a:srgbClr val="FF99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0" name="Rectangle 40"/>
              <p:cNvSpPr>
                <a:spLocks noChangeArrowheads="1"/>
              </p:cNvSpPr>
              <p:nvPr userDrawn="1"/>
            </p:nvSpPr>
            <p:spPr bwMode="auto">
              <a:xfrm flipV="1">
                <a:off x="6126" y="2886"/>
                <a:ext cx="116" cy="115"/>
              </a:xfrm>
              <a:prstGeom prst="rect">
                <a:avLst/>
              </a:prstGeom>
              <a:solidFill>
                <a:srgbClr val="FFCC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1" name="Rectangle 41"/>
              <p:cNvSpPr>
                <a:spLocks noChangeArrowheads="1"/>
              </p:cNvSpPr>
              <p:nvPr userDrawn="1"/>
            </p:nvSpPr>
            <p:spPr bwMode="auto">
              <a:xfrm flipV="1">
                <a:off x="6242" y="2886"/>
                <a:ext cx="117" cy="115"/>
              </a:xfrm>
              <a:prstGeom prst="rect">
                <a:avLst/>
              </a:prstGeom>
              <a:solidFill>
                <a:srgbClr val="FFCC66"/>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302" name="Rectangle 42"/>
              <p:cNvSpPr>
                <a:spLocks noChangeArrowheads="1"/>
              </p:cNvSpPr>
              <p:nvPr userDrawn="1"/>
            </p:nvSpPr>
            <p:spPr bwMode="auto">
              <a:xfrm flipV="1">
                <a:off x="5893" y="2886"/>
                <a:ext cx="117" cy="115"/>
              </a:xfrm>
              <a:prstGeom prst="rect">
                <a:avLst/>
              </a:prstGeom>
              <a:solidFill>
                <a:schemeClr val="tx2"/>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8" name="Group 43"/>
            <p:cNvGrpSpPr>
              <a:grpSpLocks/>
            </p:cNvGrpSpPr>
            <p:nvPr userDrawn="1"/>
          </p:nvGrpSpPr>
          <p:grpSpPr bwMode="auto">
            <a:xfrm>
              <a:off x="5893" y="3022"/>
              <a:ext cx="466" cy="115"/>
              <a:chOff x="5893" y="3022"/>
              <a:chExt cx="466" cy="115"/>
            </a:xfrm>
          </p:grpSpPr>
          <p:sp>
            <p:nvSpPr>
              <p:cNvPr id="10295" name="Rectangle 44"/>
              <p:cNvSpPr>
                <a:spLocks noChangeArrowheads="1"/>
              </p:cNvSpPr>
              <p:nvPr userDrawn="1"/>
            </p:nvSpPr>
            <p:spPr bwMode="auto">
              <a:xfrm flipV="1">
                <a:off x="6010" y="3022"/>
                <a:ext cx="116" cy="115"/>
              </a:xfrm>
              <a:prstGeom prst="rect">
                <a:avLst/>
              </a:prstGeom>
              <a:solidFill>
                <a:srgbClr val="0066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6" name="Rectangle 45"/>
              <p:cNvSpPr>
                <a:spLocks noChangeArrowheads="1"/>
              </p:cNvSpPr>
              <p:nvPr userDrawn="1"/>
            </p:nvSpPr>
            <p:spPr bwMode="auto">
              <a:xfrm flipV="1">
                <a:off x="6126" y="3022"/>
                <a:ext cx="116" cy="115"/>
              </a:xfrm>
              <a:prstGeom prst="rect">
                <a:avLst/>
              </a:prstGeom>
              <a:solidFill>
                <a:srgbClr val="99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7" name="Rectangle 46"/>
              <p:cNvSpPr>
                <a:spLocks noChangeArrowheads="1"/>
              </p:cNvSpPr>
              <p:nvPr userDrawn="1"/>
            </p:nvSpPr>
            <p:spPr bwMode="auto">
              <a:xfrm flipV="1">
                <a:off x="6242" y="3022"/>
                <a:ext cx="117" cy="115"/>
              </a:xfrm>
              <a:prstGeom prst="rect">
                <a:avLst/>
              </a:prstGeom>
              <a:solidFill>
                <a:srgbClr val="CC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8" name="Rectangle 47"/>
              <p:cNvSpPr>
                <a:spLocks noChangeArrowheads="1"/>
              </p:cNvSpPr>
              <p:nvPr userDrawn="1"/>
            </p:nvSpPr>
            <p:spPr bwMode="auto">
              <a:xfrm flipV="1">
                <a:off x="5893" y="3022"/>
                <a:ext cx="117" cy="115"/>
              </a:xfrm>
              <a:prstGeom prst="rect">
                <a:avLst/>
              </a:prstGeom>
              <a:solidFill>
                <a:srgbClr val="9900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9" name="Group 48"/>
            <p:cNvGrpSpPr>
              <a:grpSpLocks/>
            </p:cNvGrpSpPr>
            <p:nvPr userDrawn="1"/>
          </p:nvGrpSpPr>
          <p:grpSpPr bwMode="auto">
            <a:xfrm>
              <a:off x="5893" y="3158"/>
              <a:ext cx="466" cy="115"/>
              <a:chOff x="5893" y="3158"/>
              <a:chExt cx="466" cy="115"/>
            </a:xfrm>
          </p:grpSpPr>
          <p:sp>
            <p:nvSpPr>
              <p:cNvPr id="10291" name="Rectangle 49"/>
              <p:cNvSpPr>
                <a:spLocks noChangeArrowheads="1"/>
              </p:cNvSpPr>
              <p:nvPr userDrawn="1"/>
            </p:nvSpPr>
            <p:spPr bwMode="auto">
              <a:xfrm flipV="1">
                <a:off x="6010" y="3158"/>
                <a:ext cx="116" cy="115"/>
              </a:xfrm>
              <a:prstGeom prst="rect">
                <a:avLst/>
              </a:prstGeom>
              <a:solidFill>
                <a:srgbClr val="0099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2" name="Rectangle 50"/>
              <p:cNvSpPr>
                <a:spLocks noChangeArrowheads="1"/>
              </p:cNvSpPr>
              <p:nvPr userDrawn="1"/>
            </p:nvSpPr>
            <p:spPr bwMode="auto">
              <a:xfrm flipV="1">
                <a:off x="6126" y="3158"/>
                <a:ext cx="116" cy="115"/>
              </a:xfrm>
              <a:prstGeom prst="rect">
                <a:avLst/>
              </a:prstGeom>
              <a:solidFill>
                <a:srgbClr val="CCFF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3" name="Rectangle 51"/>
              <p:cNvSpPr>
                <a:spLocks noChangeArrowheads="1"/>
              </p:cNvSpPr>
              <p:nvPr userDrawn="1"/>
            </p:nvSpPr>
            <p:spPr bwMode="auto">
              <a:xfrm flipV="1">
                <a:off x="6242" y="3158"/>
                <a:ext cx="117" cy="115"/>
              </a:xfrm>
              <a:prstGeom prst="rect">
                <a:avLst/>
              </a:prstGeom>
              <a:solidFill>
                <a:srgbClr val="99CCCC"/>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4" name="Rectangle 52"/>
              <p:cNvSpPr>
                <a:spLocks noChangeArrowheads="1"/>
              </p:cNvSpPr>
              <p:nvPr userDrawn="1"/>
            </p:nvSpPr>
            <p:spPr bwMode="auto">
              <a:xfrm flipV="1">
                <a:off x="5893" y="3158"/>
                <a:ext cx="117" cy="115"/>
              </a:xfrm>
              <a:prstGeom prst="rect">
                <a:avLst/>
              </a:prstGeom>
              <a:solidFill>
                <a:srgbClr val="9900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10" name="Group 53"/>
            <p:cNvGrpSpPr>
              <a:grpSpLocks/>
            </p:cNvGrpSpPr>
            <p:nvPr userDrawn="1"/>
          </p:nvGrpSpPr>
          <p:grpSpPr bwMode="auto">
            <a:xfrm>
              <a:off x="5893" y="3385"/>
              <a:ext cx="466" cy="115"/>
              <a:chOff x="5893" y="3385"/>
              <a:chExt cx="466" cy="115"/>
            </a:xfrm>
          </p:grpSpPr>
          <p:sp>
            <p:nvSpPr>
              <p:cNvPr id="10287" name="Rectangle 54"/>
              <p:cNvSpPr>
                <a:spLocks noChangeArrowheads="1"/>
              </p:cNvSpPr>
              <p:nvPr userDrawn="1"/>
            </p:nvSpPr>
            <p:spPr bwMode="auto">
              <a:xfrm flipV="1">
                <a:off x="6010" y="3385"/>
                <a:ext cx="116" cy="115"/>
              </a:xfrm>
              <a:prstGeom prst="rect">
                <a:avLst/>
              </a:prstGeom>
              <a:solidFill>
                <a:srgbClr val="FF99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8" name="Rectangle 55"/>
              <p:cNvSpPr>
                <a:spLocks noChangeArrowheads="1"/>
              </p:cNvSpPr>
              <p:nvPr userDrawn="1"/>
            </p:nvSpPr>
            <p:spPr bwMode="auto">
              <a:xfrm flipV="1">
                <a:off x="6126" y="3385"/>
                <a:ext cx="116" cy="115"/>
              </a:xfrm>
              <a:prstGeom prst="rect">
                <a:avLst/>
              </a:prstGeom>
              <a:solidFill>
                <a:srgbClr val="FFCC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9" name="Rectangle 56"/>
              <p:cNvSpPr>
                <a:spLocks noChangeArrowheads="1"/>
              </p:cNvSpPr>
              <p:nvPr userDrawn="1"/>
            </p:nvSpPr>
            <p:spPr bwMode="auto">
              <a:xfrm flipV="1">
                <a:off x="6242" y="3385"/>
                <a:ext cx="117" cy="115"/>
              </a:xfrm>
              <a:prstGeom prst="rect">
                <a:avLst/>
              </a:prstGeom>
              <a:solidFill>
                <a:srgbClr val="FFCC66"/>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90" name="Rectangle 57"/>
              <p:cNvSpPr>
                <a:spLocks noChangeArrowheads="1"/>
              </p:cNvSpPr>
              <p:nvPr userDrawn="1"/>
            </p:nvSpPr>
            <p:spPr bwMode="auto">
              <a:xfrm flipV="1">
                <a:off x="5893" y="3385"/>
                <a:ext cx="117" cy="115"/>
              </a:xfrm>
              <a:prstGeom prst="rect">
                <a:avLst/>
              </a:prstGeom>
              <a:solidFill>
                <a:schemeClr val="tx1"/>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11" name="Group 58"/>
            <p:cNvGrpSpPr>
              <a:grpSpLocks/>
            </p:cNvGrpSpPr>
            <p:nvPr userDrawn="1"/>
          </p:nvGrpSpPr>
          <p:grpSpPr bwMode="auto">
            <a:xfrm>
              <a:off x="5893" y="3521"/>
              <a:ext cx="466" cy="115"/>
              <a:chOff x="5893" y="3521"/>
              <a:chExt cx="466" cy="115"/>
            </a:xfrm>
          </p:grpSpPr>
          <p:sp>
            <p:nvSpPr>
              <p:cNvPr id="10283" name="Rectangle 59"/>
              <p:cNvSpPr>
                <a:spLocks noChangeArrowheads="1"/>
              </p:cNvSpPr>
              <p:nvPr userDrawn="1"/>
            </p:nvSpPr>
            <p:spPr bwMode="auto">
              <a:xfrm flipV="1">
                <a:off x="6010" y="3521"/>
                <a:ext cx="116" cy="115"/>
              </a:xfrm>
              <a:prstGeom prst="rect">
                <a:avLst/>
              </a:prstGeom>
              <a:solidFill>
                <a:srgbClr val="0066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4" name="Rectangle 60"/>
              <p:cNvSpPr>
                <a:spLocks noChangeArrowheads="1"/>
              </p:cNvSpPr>
              <p:nvPr userDrawn="1"/>
            </p:nvSpPr>
            <p:spPr bwMode="auto">
              <a:xfrm flipV="1">
                <a:off x="6126" y="3521"/>
                <a:ext cx="116" cy="115"/>
              </a:xfrm>
              <a:prstGeom prst="rect">
                <a:avLst/>
              </a:prstGeom>
              <a:solidFill>
                <a:srgbClr val="99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5" name="Rectangle 61"/>
              <p:cNvSpPr>
                <a:spLocks noChangeArrowheads="1"/>
              </p:cNvSpPr>
              <p:nvPr userDrawn="1"/>
            </p:nvSpPr>
            <p:spPr bwMode="auto">
              <a:xfrm flipV="1">
                <a:off x="6242" y="3521"/>
                <a:ext cx="117" cy="115"/>
              </a:xfrm>
              <a:prstGeom prst="rect">
                <a:avLst/>
              </a:prstGeom>
              <a:solidFill>
                <a:srgbClr val="CC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6" name="Rectangle 62"/>
              <p:cNvSpPr>
                <a:spLocks noChangeArrowheads="1"/>
              </p:cNvSpPr>
              <p:nvPr userDrawn="1"/>
            </p:nvSpPr>
            <p:spPr bwMode="auto">
              <a:xfrm flipV="1">
                <a:off x="5893" y="3521"/>
                <a:ext cx="117" cy="115"/>
              </a:xfrm>
              <a:prstGeom prst="rect">
                <a:avLst/>
              </a:prstGeom>
              <a:solidFill>
                <a:schemeClr val="tx1"/>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12" name="Group 63"/>
            <p:cNvGrpSpPr>
              <a:grpSpLocks/>
            </p:cNvGrpSpPr>
            <p:nvPr userDrawn="1"/>
          </p:nvGrpSpPr>
          <p:grpSpPr bwMode="auto">
            <a:xfrm>
              <a:off x="5893" y="3657"/>
              <a:ext cx="466" cy="115"/>
              <a:chOff x="5893" y="3657"/>
              <a:chExt cx="466" cy="115"/>
            </a:xfrm>
          </p:grpSpPr>
          <p:sp>
            <p:nvSpPr>
              <p:cNvPr id="10279" name="Rectangle 64"/>
              <p:cNvSpPr>
                <a:spLocks noChangeArrowheads="1"/>
              </p:cNvSpPr>
              <p:nvPr userDrawn="1"/>
            </p:nvSpPr>
            <p:spPr bwMode="auto">
              <a:xfrm flipV="1">
                <a:off x="6010" y="3657"/>
                <a:ext cx="116" cy="115"/>
              </a:xfrm>
              <a:prstGeom prst="rect">
                <a:avLst/>
              </a:prstGeom>
              <a:solidFill>
                <a:srgbClr val="0099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0" name="Rectangle 65"/>
              <p:cNvSpPr>
                <a:spLocks noChangeArrowheads="1"/>
              </p:cNvSpPr>
              <p:nvPr userDrawn="1"/>
            </p:nvSpPr>
            <p:spPr bwMode="auto">
              <a:xfrm flipV="1">
                <a:off x="6126" y="3657"/>
                <a:ext cx="116" cy="115"/>
              </a:xfrm>
              <a:prstGeom prst="rect">
                <a:avLst/>
              </a:prstGeom>
              <a:solidFill>
                <a:srgbClr val="CCFF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1" name="Rectangle 66"/>
              <p:cNvSpPr>
                <a:spLocks noChangeArrowheads="1"/>
              </p:cNvSpPr>
              <p:nvPr userDrawn="1"/>
            </p:nvSpPr>
            <p:spPr bwMode="auto">
              <a:xfrm flipV="1">
                <a:off x="6242" y="3657"/>
                <a:ext cx="117" cy="115"/>
              </a:xfrm>
              <a:prstGeom prst="rect">
                <a:avLst/>
              </a:prstGeom>
              <a:solidFill>
                <a:srgbClr val="99CCCC"/>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82" name="Rectangle 67"/>
              <p:cNvSpPr>
                <a:spLocks noChangeArrowheads="1"/>
              </p:cNvSpPr>
              <p:nvPr userDrawn="1"/>
            </p:nvSpPr>
            <p:spPr bwMode="auto">
              <a:xfrm flipV="1">
                <a:off x="5893" y="3657"/>
                <a:ext cx="117" cy="115"/>
              </a:xfrm>
              <a:prstGeom prst="rect">
                <a:avLst/>
              </a:prstGeom>
              <a:solidFill>
                <a:schemeClr val="tx1"/>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13" name="Group 68"/>
            <p:cNvGrpSpPr>
              <a:grpSpLocks/>
            </p:cNvGrpSpPr>
            <p:nvPr userDrawn="1"/>
          </p:nvGrpSpPr>
          <p:grpSpPr bwMode="auto">
            <a:xfrm>
              <a:off x="5893" y="3884"/>
              <a:ext cx="466" cy="115"/>
              <a:chOff x="5893" y="3884"/>
              <a:chExt cx="466" cy="115"/>
            </a:xfrm>
          </p:grpSpPr>
          <p:sp>
            <p:nvSpPr>
              <p:cNvPr id="10275" name="Rectangle 69"/>
              <p:cNvSpPr>
                <a:spLocks noChangeArrowheads="1"/>
              </p:cNvSpPr>
              <p:nvPr userDrawn="1"/>
            </p:nvSpPr>
            <p:spPr bwMode="auto">
              <a:xfrm flipV="1">
                <a:off x="6010" y="3884"/>
                <a:ext cx="116" cy="115"/>
              </a:xfrm>
              <a:prstGeom prst="rect">
                <a:avLst/>
              </a:prstGeom>
              <a:solidFill>
                <a:srgbClr val="FF9900"/>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6" name="Rectangle 70"/>
              <p:cNvSpPr>
                <a:spLocks noChangeArrowheads="1"/>
              </p:cNvSpPr>
              <p:nvPr userDrawn="1"/>
            </p:nvSpPr>
            <p:spPr bwMode="auto">
              <a:xfrm flipV="1">
                <a:off x="6126" y="3884"/>
                <a:ext cx="116" cy="115"/>
              </a:xfrm>
              <a:prstGeom prst="rect">
                <a:avLst/>
              </a:prstGeom>
              <a:solidFill>
                <a:srgbClr val="FFCC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7" name="Rectangle 71"/>
              <p:cNvSpPr>
                <a:spLocks noChangeArrowheads="1"/>
              </p:cNvSpPr>
              <p:nvPr userDrawn="1"/>
            </p:nvSpPr>
            <p:spPr bwMode="auto">
              <a:xfrm flipV="1">
                <a:off x="6242" y="3884"/>
                <a:ext cx="117" cy="115"/>
              </a:xfrm>
              <a:prstGeom prst="rect">
                <a:avLst/>
              </a:prstGeom>
              <a:solidFill>
                <a:srgbClr val="FFCC66"/>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8" name="Rectangle 72"/>
              <p:cNvSpPr>
                <a:spLocks noChangeArrowheads="1"/>
              </p:cNvSpPr>
              <p:nvPr userDrawn="1"/>
            </p:nvSpPr>
            <p:spPr bwMode="auto">
              <a:xfrm flipV="1">
                <a:off x="5893" y="3884"/>
                <a:ext cx="117" cy="115"/>
              </a:xfrm>
              <a:prstGeom prst="rect">
                <a:avLst/>
              </a:prstGeom>
              <a:solidFill>
                <a:schemeClr val="bg2"/>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14" name="Group 73"/>
            <p:cNvGrpSpPr>
              <a:grpSpLocks/>
            </p:cNvGrpSpPr>
            <p:nvPr userDrawn="1"/>
          </p:nvGrpSpPr>
          <p:grpSpPr bwMode="auto">
            <a:xfrm>
              <a:off x="5893" y="4026"/>
              <a:ext cx="466" cy="115"/>
              <a:chOff x="5893" y="4026"/>
              <a:chExt cx="466" cy="115"/>
            </a:xfrm>
          </p:grpSpPr>
          <p:sp>
            <p:nvSpPr>
              <p:cNvPr id="10271" name="Rectangle 74"/>
              <p:cNvSpPr>
                <a:spLocks noChangeArrowheads="1"/>
              </p:cNvSpPr>
              <p:nvPr userDrawn="1"/>
            </p:nvSpPr>
            <p:spPr bwMode="auto">
              <a:xfrm flipV="1">
                <a:off x="6010" y="4026"/>
                <a:ext cx="116" cy="115"/>
              </a:xfrm>
              <a:prstGeom prst="rect">
                <a:avLst/>
              </a:prstGeom>
              <a:solidFill>
                <a:srgbClr val="006699"/>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2" name="Rectangle 75"/>
              <p:cNvSpPr>
                <a:spLocks noChangeArrowheads="1"/>
              </p:cNvSpPr>
              <p:nvPr userDrawn="1"/>
            </p:nvSpPr>
            <p:spPr bwMode="auto">
              <a:xfrm flipV="1">
                <a:off x="6126" y="4026"/>
                <a:ext cx="116" cy="115"/>
              </a:xfrm>
              <a:prstGeom prst="rect">
                <a:avLst/>
              </a:prstGeom>
              <a:solidFill>
                <a:srgbClr val="99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3" name="Rectangle 76"/>
              <p:cNvSpPr>
                <a:spLocks noChangeArrowheads="1"/>
              </p:cNvSpPr>
              <p:nvPr userDrawn="1"/>
            </p:nvSpPr>
            <p:spPr bwMode="auto">
              <a:xfrm flipV="1">
                <a:off x="6242" y="4026"/>
                <a:ext cx="117" cy="115"/>
              </a:xfrm>
              <a:prstGeom prst="rect">
                <a:avLst/>
              </a:prstGeom>
              <a:solidFill>
                <a:srgbClr val="CCCCFF"/>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4" name="Rectangle 77"/>
              <p:cNvSpPr>
                <a:spLocks noChangeArrowheads="1"/>
              </p:cNvSpPr>
              <p:nvPr userDrawn="1"/>
            </p:nvSpPr>
            <p:spPr bwMode="auto">
              <a:xfrm flipV="1">
                <a:off x="5893" y="4026"/>
                <a:ext cx="117" cy="115"/>
              </a:xfrm>
              <a:prstGeom prst="rect">
                <a:avLst/>
              </a:prstGeom>
              <a:solidFill>
                <a:schemeClr val="bg2"/>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nvGrpSpPr>
            <p:cNvPr id="15" name="Group 78"/>
            <p:cNvGrpSpPr>
              <a:grpSpLocks/>
            </p:cNvGrpSpPr>
            <p:nvPr userDrawn="1"/>
          </p:nvGrpSpPr>
          <p:grpSpPr bwMode="auto">
            <a:xfrm>
              <a:off x="5893" y="4167"/>
              <a:ext cx="466" cy="115"/>
              <a:chOff x="5893" y="4167"/>
              <a:chExt cx="466" cy="115"/>
            </a:xfrm>
          </p:grpSpPr>
          <p:sp>
            <p:nvSpPr>
              <p:cNvPr id="10267" name="Rectangle 79"/>
              <p:cNvSpPr>
                <a:spLocks noChangeArrowheads="1"/>
              </p:cNvSpPr>
              <p:nvPr userDrawn="1"/>
            </p:nvSpPr>
            <p:spPr bwMode="auto">
              <a:xfrm flipV="1">
                <a:off x="6010" y="4167"/>
                <a:ext cx="116" cy="115"/>
              </a:xfrm>
              <a:prstGeom prst="rect">
                <a:avLst/>
              </a:prstGeom>
              <a:solidFill>
                <a:schemeClr val="hlink"/>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68" name="Rectangle 80"/>
              <p:cNvSpPr>
                <a:spLocks noChangeArrowheads="1"/>
              </p:cNvSpPr>
              <p:nvPr userDrawn="1"/>
            </p:nvSpPr>
            <p:spPr bwMode="auto">
              <a:xfrm flipV="1">
                <a:off x="6126" y="4167"/>
                <a:ext cx="116" cy="115"/>
              </a:xfrm>
              <a:prstGeom prst="rect">
                <a:avLst/>
              </a:prstGeom>
              <a:solidFill>
                <a:schemeClr val="accent2"/>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69" name="Rectangle 81"/>
              <p:cNvSpPr>
                <a:spLocks noChangeArrowheads="1"/>
              </p:cNvSpPr>
              <p:nvPr userDrawn="1"/>
            </p:nvSpPr>
            <p:spPr bwMode="auto">
              <a:xfrm flipV="1">
                <a:off x="6242" y="4167"/>
                <a:ext cx="117" cy="115"/>
              </a:xfrm>
              <a:prstGeom prst="rect">
                <a:avLst/>
              </a:prstGeom>
              <a:solidFill>
                <a:schemeClr val="accent1"/>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sp>
            <p:nvSpPr>
              <p:cNvPr id="10270" name="Rectangle 82"/>
              <p:cNvSpPr>
                <a:spLocks noChangeArrowheads="1"/>
              </p:cNvSpPr>
              <p:nvPr userDrawn="1"/>
            </p:nvSpPr>
            <p:spPr bwMode="auto">
              <a:xfrm flipV="1">
                <a:off x="5893" y="4167"/>
                <a:ext cx="117" cy="115"/>
              </a:xfrm>
              <a:prstGeom prst="rect">
                <a:avLst/>
              </a:prstGeom>
              <a:solidFill>
                <a:schemeClr val="bg2"/>
              </a:solidFill>
              <a:ln w="9525">
                <a:noFill/>
                <a:miter lim="800000"/>
                <a:headEnd/>
                <a:tailEnd/>
              </a:ln>
              <a:effectLst/>
            </p:spPr>
            <p:txBody>
              <a:bodyPr wrap="none" anchor="ctr"/>
              <a:lstStyle/>
              <a:p>
                <a:pPr>
                  <a:defRPr/>
                </a:pPr>
                <a:endParaRPr lang="zh-CN" altLang="en-US" sz="1800" b="0" dirty="0">
                  <a:solidFill>
                    <a:srgbClr val="000000"/>
                  </a:solidFill>
                  <a:latin typeface="Calibri" pitchFamily="34" charset="0"/>
                  <a:ea typeface="宋体" charset="-122"/>
                </a:endParaRPr>
              </a:p>
            </p:txBody>
          </p:sp>
        </p:grpSp>
      </p:grpSp>
      <p:sp>
        <p:nvSpPr>
          <p:cNvPr id="10251" name="Rectangle 83"/>
          <p:cNvSpPr>
            <a:spLocks noChangeArrowheads="1"/>
          </p:cNvSpPr>
          <p:nvPr/>
        </p:nvSpPr>
        <p:spPr bwMode="auto">
          <a:xfrm>
            <a:off x="9253557" y="1341749"/>
            <a:ext cx="1192420" cy="1739802"/>
          </a:xfrm>
          <a:prstGeom prst="rect">
            <a:avLst/>
          </a:prstGeom>
          <a:noFill/>
          <a:ln w="9525">
            <a:noFill/>
            <a:miter lim="800000"/>
            <a:headEnd/>
            <a:tailEnd/>
          </a:ln>
          <a:effectLst/>
        </p:spPr>
        <p:txBody>
          <a:bodyPr lIns="80101" tIns="40052" rIns="80101" bIns="40052">
            <a:spAutoFit/>
          </a:bodyPr>
          <a:lstStyle/>
          <a:p>
            <a:pPr eaLnBrk="0" hangingPunct="0">
              <a:lnSpc>
                <a:spcPct val="120000"/>
              </a:lnSpc>
              <a:spcBef>
                <a:spcPct val="20000"/>
              </a:spcBef>
              <a:buFont typeface="Arial" charset="0"/>
              <a:buNone/>
              <a:defRPr/>
            </a:pPr>
            <a:r>
              <a:rPr lang="zh-CN" altLang="en-US" sz="1100" b="0" dirty="0">
                <a:solidFill>
                  <a:srgbClr val="FFFFFF"/>
                </a:solidFill>
                <a:latin typeface="Calibri" pitchFamily="34" charset="0"/>
                <a:ea typeface="宋体" charset="-122"/>
              </a:rPr>
              <a:t>配色参考方案：</a:t>
            </a:r>
          </a:p>
          <a:p>
            <a:pPr eaLnBrk="0" hangingPunct="0">
              <a:lnSpc>
                <a:spcPct val="120000"/>
              </a:lnSpc>
              <a:spcBef>
                <a:spcPct val="20000"/>
              </a:spcBef>
              <a:buFont typeface="Arial" charset="0"/>
              <a:buNone/>
              <a:defRPr/>
            </a:pPr>
            <a:r>
              <a:rPr lang="zh-CN" altLang="en-US" sz="1100" b="0" dirty="0">
                <a:solidFill>
                  <a:srgbClr val="FFFFFF"/>
                </a:solidFill>
                <a:latin typeface="Calibri" pitchFamily="34" charset="0"/>
                <a:ea typeface="宋体" charset="-122"/>
              </a:rPr>
              <a:t>建议同一页面内不超过四种颜色，以下是</a:t>
            </a:r>
            <a:r>
              <a:rPr lang="en-US" altLang="zh-CN" sz="1100" b="0" dirty="0">
                <a:solidFill>
                  <a:srgbClr val="FFFFFF"/>
                </a:solidFill>
                <a:latin typeface="Calibri" pitchFamily="34" charset="0"/>
                <a:ea typeface="宋体" charset="-122"/>
              </a:rPr>
              <a:t>13</a:t>
            </a:r>
            <a:r>
              <a:rPr lang="zh-CN" altLang="en-US" sz="1100" b="0" dirty="0">
                <a:solidFill>
                  <a:srgbClr val="FFFFFF"/>
                </a:solidFill>
                <a:latin typeface="Calibri" pitchFamily="34" charset="0"/>
                <a:ea typeface="宋体" charset="-122"/>
              </a:rPr>
              <a:t>组配色方案，同一页面内只选择一组使用。（仅供参考）</a:t>
            </a:r>
          </a:p>
        </p:txBody>
      </p:sp>
      <p:sp>
        <p:nvSpPr>
          <p:cNvPr id="10252" name="Rectangle 84"/>
          <p:cNvSpPr>
            <a:spLocks noChangeArrowheads="1"/>
          </p:cNvSpPr>
          <p:nvPr/>
        </p:nvSpPr>
        <p:spPr bwMode="auto">
          <a:xfrm>
            <a:off x="9253557" y="7940"/>
            <a:ext cx="1120970" cy="690284"/>
          </a:xfrm>
          <a:prstGeom prst="rect">
            <a:avLst/>
          </a:prstGeom>
          <a:noFill/>
          <a:ln w="9525">
            <a:noFill/>
            <a:miter lim="800000"/>
            <a:headEnd/>
            <a:tailEnd/>
          </a:ln>
          <a:effectLst/>
        </p:spPr>
        <p:txBody>
          <a:bodyPr lIns="80101" tIns="40052" rIns="80101" bIns="40052">
            <a:spAutoFit/>
          </a:bodyPr>
          <a:lstStyle/>
          <a:p>
            <a:pPr>
              <a:lnSpc>
                <a:spcPct val="120000"/>
              </a:lnSpc>
              <a:buClr>
                <a:srgbClr val="777777"/>
              </a:buClr>
              <a:buSzPct val="60000"/>
              <a:buFont typeface="Wingdings" pitchFamily="2" charset="2"/>
              <a:buNone/>
              <a:defRPr/>
            </a:pPr>
            <a:r>
              <a:rPr lang="zh-CN" altLang="en-US" sz="1100" b="0" dirty="0">
                <a:solidFill>
                  <a:srgbClr val="FFFFFF"/>
                </a:solidFill>
                <a:latin typeface="Calibri" pitchFamily="34" charset="0"/>
                <a:ea typeface="宋体" charset="-122"/>
              </a:rPr>
              <a:t>客户或者合作伙伴的标志放在右上角</a:t>
            </a:r>
            <a:r>
              <a:rPr lang="en-US" altLang="zh-CN" sz="1100" b="0" dirty="0">
                <a:solidFill>
                  <a:srgbClr val="FFFFFF"/>
                </a:solidFill>
                <a:latin typeface="Calibri" pitchFamily="34" charset="0"/>
                <a:ea typeface="宋体" charset="-122"/>
              </a:rPr>
              <a:t>.</a:t>
            </a:r>
            <a:endParaRPr lang="zh-CN" altLang="en-US" sz="1100" b="0" dirty="0">
              <a:solidFill>
                <a:srgbClr val="FFFFFF"/>
              </a:solidFill>
              <a:latin typeface="Calibri" pitchFamily="34" charset="0"/>
              <a:ea typeface="宋体" charset="-122"/>
            </a:endParaRPr>
          </a:p>
        </p:txBody>
      </p:sp>
      <p:sp>
        <p:nvSpPr>
          <p:cNvPr id="6149" name="Rectangle 5"/>
          <p:cNvSpPr>
            <a:spLocks noChangeArrowheads="1"/>
          </p:cNvSpPr>
          <p:nvPr/>
        </p:nvSpPr>
        <p:spPr bwMode="auto">
          <a:xfrm>
            <a:off x="6362221" y="6491204"/>
            <a:ext cx="2097451" cy="455718"/>
          </a:xfrm>
          <a:prstGeom prst="rect">
            <a:avLst/>
          </a:prstGeom>
          <a:noFill/>
          <a:ln w="9525">
            <a:noFill/>
            <a:miter lim="800000"/>
            <a:headEnd/>
            <a:tailEnd/>
          </a:ln>
        </p:spPr>
        <p:txBody>
          <a:bodyPr lIns="0" tIns="0" rIns="0" bIns="0"/>
          <a:lstStyle/>
          <a:p>
            <a:pPr eaLnBrk="0" hangingPunct="0">
              <a:lnSpc>
                <a:spcPct val="85000"/>
              </a:lnSpc>
              <a:defRPr/>
            </a:pPr>
            <a:r>
              <a:rPr lang="de-DE" altLang="zh-CN" sz="1200" b="0" dirty="0">
                <a:solidFill>
                  <a:srgbClr val="000000"/>
                </a:solidFill>
                <a:latin typeface="FrutigerNext LT Bold" pitchFamily="34" charset="0"/>
                <a:ea typeface="ＭＳ Ｐゴシック" pitchFamily="34" charset="-128"/>
              </a:rPr>
              <a:t>Page </a:t>
            </a:r>
            <a:fld id="{A6387E93-6CCD-48F2-86FA-BB0B8C787484}" type="slidenum">
              <a:rPr lang="de-DE" altLang="zh-CN" sz="1200" b="0">
                <a:solidFill>
                  <a:srgbClr val="000000"/>
                </a:solidFill>
                <a:latin typeface="FrutigerNext LT Bold" pitchFamily="34" charset="0"/>
                <a:ea typeface="ＭＳ Ｐゴシック" pitchFamily="34" charset="-128"/>
              </a:rPr>
              <a:pPr eaLnBrk="0" hangingPunct="0">
                <a:lnSpc>
                  <a:spcPct val="85000"/>
                </a:lnSpc>
                <a:defRPr/>
              </a:pPr>
              <a:t>‹#›</a:t>
            </a:fld>
            <a:endParaRPr lang="en-GB" altLang="zh-CN" sz="1200" b="0" dirty="0">
              <a:solidFill>
                <a:srgbClr val="000000"/>
              </a:solidFill>
              <a:latin typeface="FrutigerNext LT Bold" pitchFamily="34" charset="0"/>
              <a:ea typeface="ＭＳ Ｐゴシック" pitchFamily="34" charset="-128"/>
            </a:endParaRPr>
          </a:p>
        </p:txBody>
      </p:sp>
    </p:spTree>
  </p:cSld>
  <p:clrMap bg1="lt1" tx1="dk1" bg2="lt2" tx2="dk2" accent1="accent1" accent2="accent2" accent3="accent3" accent4="accent4" accent5="accent5" accent6="accent6" hlink="hlink" folHlink="folHlink"/>
  <p:sldLayoutIdLst>
    <p:sldLayoutId id="2147484267"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黑体" pitchFamily="49" charset="-122"/>
          <a:ea typeface="黑体" pitchFamily="49" charset="-122"/>
          <a:cs typeface="+mj-cs"/>
        </a:defRPr>
      </a:lvl1pPr>
      <a:lvl2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2pPr>
      <a:lvl3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3pPr>
      <a:lvl4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4pPr>
      <a:lvl5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5pPr>
      <a:lvl6pPr marL="45707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139"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21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28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802" indent="-342802" algn="l" rtl="0" eaLnBrk="0" fontAlgn="base" hangingPunct="0">
        <a:lnSpc>
          <a:spcPct val="140000"/>
        </a:lnSpc>
        <a:spcBef>
          <a:spcPct val="0"/>
        </a:spcBef>
        <a:spcAft>
          <a:spcPct val="0"/>
        </a:spcAft>
        <a:buClr>
          <a:srgbClr val="777777"/>
        </a:buClr>
        <a:buSzPct val="60000"/>
        <a:buFont typeface="Wingdings" pitchFamily="2" charset="2"/>
        <a:buChar char="l"/>
        <a:defRPr sz="2000">
          <a:solidFill>
            <a:schemeClr val="tx1"/>
          </a:solidFill>
          <a:latin typeface="黑体" pitchFamily="49" charset="-122"/>
          <a:ea typeface="黑体" pitchFamily="49" charset="-122"/>
          <a:cs typeface="+mn-cs"/>
        </a:defRPr>
      </a:lvl1pPr>
      <a:lvl2pPr marL="742739" indent="-285670" algn="l" rtl="0" eaLnBrk="0" fontAlgn="base" hangingPunct="0">
        <a:lnSpc>
          <a:spcPct val="140000"/>
        </a:lnSpc>
        <a:spcBef>
          <a:spcPct val="0"/>
        </a:spcBef>
        <a:spcAft>
          <a:spcPct val="0"/>
        </a:spcAft>
        <a:buSzPct val="50000"/>
        <a:buFont typeface="Wingdings" pitchFamily="2" charset="2"/>
        <a:buChar char="p"/>
        <a:defRPr sz="2800">
          <a:solidFill>
            <a:schemeClr val="tx1"/>
          </a:solidFill>
          <a:latin typeface="+mn-lt"/>
          <a:ea typeface="+mn-ea"/>
          <a:cs typeface="+mn-cs"/>
        </a:defRPr>
      </a:lvl2pPr>
      <a:lvl3pPr marL="1142675" indent="-228536" algn="l"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mn-lt"/>
          <a:ea typeface="+mn-ea"/>
          <a:cs typeface="+mn-cs"/>
        </a:defRPr>
      </a:lvl3pPr>
      <a:lvl4pPr marL="1599746" indent="-228536"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6816" indent="-228536" algn="l" rtl="0" eaLnBrk="0" fontAlgn="base" hangingPunct="0">
        <a:lnSpc>
          <a:spcPct val="140000"/>
        </a:lnSpc>
        <a:spcBef>
          <a:spcPct val="0"/>
        </a:spcBef>
        <a:spcAft>
          <a:spcPct val="0"/>
        </a:spcAft>
        <a:buFont typeface="Arial" pitchFamily="34" charset="0"/>
        <a:buChar char="~"/>
        <a:defRPr sz="1200">
          <a:solidFill>
            <a:schemeClr val="tx1"/>
          </a:solidFill>
          <a:latin typeface="+mn-lt"/>
          <a:ea typeface="+mn-ea"/>
          <a:cs typeface="+mn-cs"/>
        </a:defRPr>
      </a:lvl5pPr>
      <a:lvl6pPr marL="2513885"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095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802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509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139" rtl="0" eaLnBrk="1" latinLnBrk="0" hangingPunct="1">
        <a:defRPr sz="1800" kern="1200">
          <a:solidFill>
            <a:schemeClr val="tx1"/>
          </a:solidFill>
          <a:latin typeface="+mn-lt"/>
          <a:ea typeface="+mn-ea"/>
          <a:cs typeface="+mn-cs"/>
        </a:defRPr>
      </a:lvl1pPr>
      <a:lvl2pPr marL="457071"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10" algn="l" defTabSz="914139" rtl="0" eaLnBrk="1" latinLnBrk="0" hangingPunct="1">
        <a:defRPr sz="1800" kern="1200">
          <a:solidFill>
            <a:schemeClr val="tx1"/>
          </a:solidFill>
          <a:latin typeface="+mn-lt"/>
          <a:ea typeface="+mn-ea"/>
          <a:cs typeface="+mn-cs"/>
        </a:defRPr>
      </a:lvl4pPr>
      <a:lvl5pPr marL="1828280" algn="l" defTabSz="914139" rtl="0" eaLnBrk="1" latinLnBrk="0" hangingPunct="1">
        <a:defRPr sz="1800" kern="1200">
          <a:solidFill>
            <a:schemeClr val="tx1"/>
          </a:solidFill>
          <a:latin typeface="+mn-lt"/>
          <a:ea typeface="+mn-ea"/>
          <a:cs typeface="+mn-cs"/>
        </a:defRPr>
      </a:lvl5pPr>
      <a:lvl6pPr marL="2285350" algn="l" defTabSz="914139" rtl="0" eaLnBrk="1" latinLnBrk="0" hangingPunct="1">
        <a:defRPr sz="1800" kern="1200">
          <a:solidFill>
            <a:schemeClr val="tx1"/>
          </a:solidFill>
          <a:latin typeface="+mn-lt"/>
          <a:ea typeface="+mn-ea"/>
          <a:cs typeface="+mn-cs"/>
        </a:defRPr>
      </a:lvl6pPr>
      <a:lvl7pPr marL="2742420" algn="l" defTabSz="914139" rtl="0" eaLnBrk="1" latinLnBrk="0" hangingPunct="1">
        <a:defRPr sz="1800" kern="1200">
          <a:solidFill>
            <a:schemeClr val="tx1"/>
          </a:solidFill>
          <a:latin typeface="+mn-lt"/>
          <a:ea typeface="+mn-ea"/>
          <a:cs typeface="+mn-cs"/>
        </a:defRPr>
      </a:lvl7pPr>
      <a:lvl8pPr marL="3199490" algn="l" defTabSz="914139" rtl="0" eaLnBrk="1" latinLnBrk="0" hangingPunct="1">
        <a:defRPr sz="1800" kern="1200">
          <a:solidFill>
            <a:schemeClr val="tx1"/>
          </a:solidFill>
          <a:latin typeface="+mn-lt"/>
          <a:ea typeface="+mn-ea"/>
          <a:cs typeface="+mn-cs"/>
        </a:defRPr>
      </a:lvl8pPr>
      <a:lvl9pPr marL="3656561" algn="l" defTabSz="914139"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79" descr="dd"/>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6226032"/>
            <a:ext cx="9145588" cy="636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4" name="Text Box 8"/>
          <p:cNvSpPr txBox="1">
            <a:spLocks noChangeArrowheads="1"/>
          </p:cNvSpPr>
          <p:nvPr/>
        </p:nvSpPr>
        <p:spPr bwMode="auto">
          <a:xfrm>
            <a:off x="755782" y="6453098"/>
            <a:ext cx="2532313" cy="1846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80091" bIns="0">
            <a:spAutoFit/>
          </a:bodyPr>
          <a:lstStyle>
            <a:lvl1pPr defTabSz="801688" eaLnBrk="0" hangingPunct="0">
              <a:defRPr>
                <a:solidFill>
                  <a:schemeClr val="tx1"/>
                </a:solidFill>
                <a:latin typeface="Calibri" pitchFamily="34" charset="0"/>
                <a:ea typeface="宋体" pitchFamily="2" charset="-122"/>
              </a:defRPr>
            </a:lvl1pPr>
            <a:lvl2pPr marL="742950" indent="-285750" defTabSz="801688" eaLnBrk="0" hangingPunct="0">
              <a:defRPr>
                <a:solidFill>
                  <a:schemeClr val="tx1"/>
                </a:solidFill>
                <a:latin typeface="Calibri" pitchFamily="34" charset="0"/>
                <a:ea typeface="宋体" pitchFamily="2" charset="-122"/>
              </a:defRPr>
            </a:lvl2pPr>
            <a:lvl3pPr marL="1143000" indent="-228600" defTabSz="801688" eaLnBrk="0" hangingPunct="0">
              <a:defRPr>
                <a:solidFill>
                  <a:schemeClr val="tx1"/>
                </a:solidFill>
                <a:latin typeface="Calibri" pitchFamily="34" charset="0"/>
                <a:ea typeface="宋体" pitchFamily="2" charset="-122"/>
              </a:defRPr>
            </a:lvl3pPr>
            <a:lvl4pPr marL="1600200" indent="-228600" defTabSz="801688" eaLnBrk="0" hangingPunct="0">
              <a:defRPr>
                <a:solidFill>
                  <a:schemeClr val="tx1"/>
                </a:solidFill>
                <a:latin typeface="Calibri" pitchFamily="34" charset="0"/>
                <a:ea typeface="宋体" pitchFamily="2" charset="-122"/>
              </a:defRPr>
            </a:lvl4pPr>
            <a:lvl5pPr marL="2057400" indent="-228600" defTabSz="801688" eaLnBrk="0" hangingPunct="0">
              <a:defRPr>
                <a:solidFill>
                  <a:schemeClr val="tx1"/>
                </a:solidFill>
                <a:latin typeface="Calibri" pitchFamily="34" charset="0"/>
                <a:ea typeface="宋体" pitchFamily="2" charset="-122"/>
              </a:defRPr>
            </a:lvl5pPr>
            <a:lvl6pPr marL="2514600" indent="-228600" defTabSz="801688"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801688"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801688"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801688" eaLnBrk="0" fontAlgn="base" hangingPunct="0">
              <a:spcBef>
                <a:spcPct val="0"/>
              </a:spcBef>
              <a:spcAft>
                <a:spcPct val="0"/>
              </a:spcAft>
              <a:defRPr>
                <a:solidFill>
                  <a:schemeClr val="tx1"/>
                </a:solidFill>
                <a:latin typeface="Calibri" pitchFamily="34" charset="0"/>
                <a:ea typeface="宋体" pitchFamily="2" charset="-122"/>
              </a:defRPr>
            </a:lvl9pPr>
          </a:lstStyle>
          <a:p>
            <a:pPr>
              <a:defRPr/>
            </a:pPr>
            <a:r>
              <a:rPr lang="en-US" altLang="zh-CN" sz="1200" b="0" dirty="0" smtClean="0">
                <a:solidFill>
                  <a:srgbClr val="000000"/>
                </a:solidFill>
                <a:latin typeface="FrutigerNext LT Bold" pitchFamily="34" charset="0"/>
                <a:ea typeface="MS PGothic" pitchFamily="34" charset="-128"/>
              </a:rPr>
              <a:t>HUAWEI TECHNOLOGIES CO., LTD.</a:t>
            </a:r>
          </a:p>
        </p:txBody>
      </p:sp>
      <p:pic>
        <p:nvPicPr>
          <p:cNvPr id="10244" name="Picture 9" descr="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10182" y="6387993"/>
            <a:ext cx="1311503" cy="3128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6" name="Rectangle 13"/>
          <p:cNvSpPr>
            <a:spLocks noGrp="1" noChangeArrowheads="1"/>
          </p:cNvSpPr>
          <p:nvPr>
            <p:ph type="title"/>
          </p:nvPr>
        </p:nvSpPr>
        <p:spPr bwMode="auto">
          <a:xfrm>
            <a:off x="755781" y="325517"/>
            <a:ext cx="7634026" cy="8717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0052" rIns="80107" bIns="40052" numCol="1" anchor="ctr" anchorCtr="0" compatLnSpc="1">
            <a:prstTxWarp prst="textNoShape">
              <a:avLst/>
            </a:prstTxWarp>
          </a:bodyPr>
          <a:lstStyle/>
          <a:p>
            <a:pPr lvl="0"/>
            <a:r>
              <a:rPr lang="zh-CN" altLang="en-US" smtClean="0"/>
              <a:t>单击此处编辑母版标题样式</a:t>
            </a:r>
          </a:p>
        </p:txBody>
      </p:sp>
      <p:sp>
        <p:nvSpPr>
          <p:cNvPr id="10248" name="Rectangle 68"/>
          <p:cNvSpPr>
            <a:spLocks noGrp="1" noChangeArrowheads="1"/>
          </p:cNvSpPr>
          <p:nvPr>
            <p:ph type="body" idx="1"/>
          </p:nvPr>
        </p:nvSpPr>
        <p:spPr bwMode="auto">
          <a:xfrm>
            <a:off x="755781" y="1629153"/>
            <a:ext cx="7634026" cy="41951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80119" tIns="40058" rIns="80119" bIns="40058"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49" name="Rectangle 15"/>
          <p:cNvSpPr>
            <a:spLocks noChangeArrowheads="1"/>
          </p:cNvSpPr>
          <p:nvPr/>
        </p:nvSpPr>
        <p:spPr bwMode="auto">
          <a:xfrm>
            <a:off x="-1952960" y="692310"/>
            <a:ext cx="1844995" cy="5500832"/>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01" tIns="40052" rIns="80101" bIns="40052">
            <a:spAutoFit/>
          </a:bodyPr>
          <a:lstStyle/>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英文标题</a:t>
            </a:r>
            <a:r>
              <a:rPr lang="en-US" altLang="zh-CN" sz="1100" b="0" dirty="0">
                <a:solidFill>
                  <a:srgbClr val="FFFFFF"/>
                </a:solidFill>
                <a:latin typeface="Calibri" pitchFamily="34" charset="0"/>
                <a:ea typeface="宋体" pitchFamily="2" charset="-122"/>
              </a:rPr>
              <a:t>:32-35pt  </a:t>
            </a: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802" indent="-342802"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Medium</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802" indent="-342802"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中文标题</a:t>
            </a:r>
            <a:r>
              <a:rPr lang="en-US" altLang="zh-CN" sz="1100" b="0" dirty="0">
                <a:solidFill>
                  <a:srgbClr val="FFFFFF"/>
                </a:solidFill>
                <a:latin typeface="Calibri" pitchFamily="34" charset="0"/>
                <a:ea typeface="宋体" pitchFamily="2" charset="-122"/>
              </a:rPr>
              <a:t>:30-32pt  </a:t>
            </a: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 R153 G0 B0</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黑体</a:t>
            </a:r>
          </a:p>
          <a:p>
            <a:pPr marL="342802" indent="-342802"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英文正文</a:t>
            </a:r>
            <a:r>
              <a:rPr lang="en-US" altLang="zh-CN" sz="1100" b="0" dirty="0">
                <a:solidFill>
                  <a:srgbClr val="FFFFFF"/>
                </a:solidFill>
                <a:latin typeface="Calibri" pitchFamily="34" charset="0"/>
                <a:ea typeface="宋体" pitchFamily="2" charset="-122"/>
              </a:rPr>
              <a:t>:20-22pt</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 </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 :18pt  </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内部使用字体 </a:t>
            </a:r>
            <a:r>
              <a:rPr lang="en-US" altLang="zh-CN" sz="1100" b="0" dirty="0">
                <a:solidFill>
                  <a:srgbClr val="FFFFFF"/>
                </a:solidFill>
                <a:latin typeface="Calibri" pitchFamily="34" charset="0"/>
                <a:ea typeface="宋体" pitchFamily="2" charset="-122"/>
              </a:rPr>
              <a:t>:</a:t>
            </a:r>
          </a:p>
          <a:p>
            <a:pPr marL="342802" indent="-342802" algn="r" eaLnBrk="0" hangingPunct="0">
              <a:lnSpc>
                <a:spcPct val="125000"/>
              </a:lnSpc>
              <a:spcBef>
                <a:spcPct val="20000"/>
              </a:spcBef>
              <a:buFont typeface="Arial" pitchFamily="34" charset="0"/>
              <a:buNone/>
            </a:pPr>
            <a:r>
              <a:rPr lang="en-US" altLang="zh-CN" sz="1100" b="0" dirty="0" err="1">
                <a:solidFill>
                  <a:srgbClr val="FFFFFF"/>
                </a:solidFill>
                <a:latin typeface="Calibri" pitchFamily="34" charset="0"/>
                <a:ea typeface="宋体" pitchFamily="2" charset="-122"/>
              </a:rPr>
              <a:t>FrutigerNext</a:t>
            </a:r>
            <a:r>
              <a:rPr lang="en-US" altLang="zh-CN" sz="1100" b="0" dirty="0">
                <a:solidFill>
                  <a:srgbClr val="FFFFFF"/>
                </a:solidFill>
                <a:latin typeface="Calibri" pitchFamily="34" charset="0"/>
                <a:ea typeface="宋体" pitchFamily="2" charset="-122"/>
              </a:rPr>
              <a:t> LT Regular</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外部使用字体 </a:t>
            </a:r>
            <a:r>
              <a:rPr lang="en-US" altLang="zh-CN" sz="1100" b="0" dirty="0">
                <a:solidFill>
                  <a:srgbClr val="FFFFFF"/>
                </a:solidFill>
                <a:latin typeface="Calibri" pitchFamily="34" charset="0"/>
                <a:ea typeface="宋体" pitchFamily="2" charset="-122"/>
              </a:rPr>
              <a:t>: Arial</a:t>
            </a:r>
          </a:p>
          <a:p>
            <a:pPr marL="342802" indent="-342802" algn="r" eaLnBrk="0" hangingPunct="0">
              <a:lnSpc>
                <a:spcPct val="75000"/>
              </a:lnSpc>
              <a:spcBef>
                <a:spcPct val="20000"/>
              </a:spcBef>
              <a:buFont typeface="Arial" pitchFamily="34" charset="0"/>
              <a:buNone/>
            </a:pPr>
            <a:endParaRPr lang="en-US" altLang="zh-CN"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中文正文</a:t>
            </a:r>
            <a:r>
              <a:rPr lang="en-US" altLang="zh-CN" sz="1100" b="0" dirty="0">
                <a:solidFill>
                  <a:srgbClr val="FFFFFF"/>
                </a:solidFill>
                <a:latin typeface="Calibri" pitchFamily="34" charset="0"/>
                <a:ea typeface="宋体" pitchFamily="2" charset="-122"/>
              </a:rPr>
              <a:t>:18-20pt</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子目录</a:t>
            </a:r>
            <a:r>
              <a:rPr lang="en-US" altLang="zh-CN" sz="1100" b="0" dirty="0">
                <a:solidFill>
                  <a:srgbClr val="FFFFFF"/>
                </a:solidFill>
                <a:latin typeface="Calibri" pitchFamily="34" charset="0"/>
                <a:ea typeface="宋体" pitchFamily="2" charset="-122"/>
              </a:rPr>
              <a:t>(2-5</a:t>
            </a:r>
            <a:r>
              <a:rPr lang="zh-CN" altLang="en-US" sz="1100" b="0" dirty="0">
                <a:solidFill>
                  <a:srgbClr val="FFFFFF"/>
                </a:solidFill>
                <a:latin typeface="Calibri" pitchFamily="34" charset="0"/>
                <a:ea typeface="宋体" pitchFamily="2" charset="-122"/>
              </a:rPr>
              <a:t>级</a:t>
            </a:r>
            <a:r>
              <a:rPr lang="en-US" altLang="zh-CN" sz="1100" b="0" dirty="0">
                <a:solidFill>
                  <a:srgbClr val="FFFFFF"/>
                </a:solidFill>
                <a:latin typeface="Calibri" pitchFamily="34" charset="0"/>
                <a:ea typeface="宋体" pitchFamily="2" charset="-122"/>
              </a:rPr>
              <a:t>):18pt </a:t>
            </a:r>
            <a:endParaRPr lang="zh-CN" altLang="en-US" sz="1100" b="0" dirty="0">
              <a:solidFill>
                <a:srgbClr val="FFFFFF"/>
              </a:solidFill>
              <a:latin typeface="Calibri" pitchFamily="34" charset="0"/>
              <a:ea typeface="宋体" pitchFamily="2" charset="-122"/>
            </a:endParaRP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颜色</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黑色</a:t>
            </a:r>
          </a:p>
          <a:p>
            <a:pPr marL="342802" indent="-342802" algn="r" eaLnBrk="0" hangingPunct="0">
              <a:lnSpc>
                <a:spcPct val="125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字体</a:t>
            </a:r>
            <a:r>
              <a:rPr lang="en-US" altLang="zh-CN" sz="1100" b="0" dirty="0">
                <a:solidFill>
                  <a:srgbClr val="FFFFFF"/>
                </a:solidFill>
                <a:latin typeface="Calibri" pitchFamily="34" charset="0"/>
                <a:ea typeface="宋体" pitchFamily="2" charset="-122"/>
              </a:rPr>
              <a:t>:</a:t>
            </a:r>
            <a:r>
              <a:rPr lang="zh-CN" altLang="en-US" sz="1100" b="0" dirty="0">
                <a:solidFill>
                  <a:srgbClr val="FFFFFF"/>
                </a:solidFill>
                <a:latin typeface="Calibri" pitchFamily="34" charset="0"/>
                <a:ea typeface="宋体" pitchFamily="2" charset="-122"/>
              </a:rPr>
              <a:t>细黑体</a:t>
            </a:r>
            <a:r>
              <a:rPr lang="zh-CN" altLang="en-US" sz="1100" dirty="0">
                <a:solidFill>
                  <a:srgbClr val="FFFFFF"/>
                </a:solidFill>
                <a:latin typeface="Arial" pitchFamily="34" charset="0"/>
                <a:ea typeface="华文细黑" pitchFamily="2" charset="-122"/>
              </a:rPr>
              <a:t> </a:t>
            </a:r>
          </a:p>
        </p:txBody>
      </p:sp>
      <p:grpSp>
        <p:nvGrpSpPr>
          <p:cNvPr id="2" name="Group 16"/>
          <p:cNvGrpSpPr>
            <a:grpSpLocks/>
          </p:cNvGrpSpPr>
          <p:nvPr/>
        </p:nvGrpSpPr>
        <p:grpSpPr bwMode="auto">
          <a:xfrm>
            <a:off x="9326598" y="3367871"/>
            <a:ext cx="919323" cy="3491720"/>
            <a:chOff x="5839" y="2160"/>
            <a:chExt cx="579" cy="2199"/>
          </a:xfrm>
        </p:grpSpPr>
        <p:sp>
          <p:nvSpPr>
            <p:cNvPr id="10253" name="Rectangle 17"/>
            <p:cNvSpPr>
              <a:spLocks noChangeArrowheads="1"/>
            </p:cNvSpPr>
            <p:nvPr userDrawn="1"/>
          </p:nvSpPr>
          <p:spPr bwMode="auto">
            <a:xfrm>
              <a:off x="5839" y="2160"/>
              <a:ext cx="579" cy="2199"/>
            </a:xfrm>
            <a:prstGeom prst="rect">
              <a:avLst/>
            </a:prstGeom>
            <a:solidFill>
              <a:schemeClr val="bg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1425" tIns="45712" rIns="91425" bIns="45712" anchor="ctr">
              <a:noAutofit/>
            </a:bodyPr>
            <a:lstStyle/>
            <a:p>
              <a:endParaRPr lang="zh-CN" altLang="en-US" sz="1800" b="0" dirty="0">
                <a:solidFill>
                  <a:srgbClr val="000000"/>
                </a:solidFill>
                <a:latin typeface="Calibri" pitchFamily="34" charset="0"/>
                <a:ea typeface="宋体" pitchFamily="2" charset="-122"/>
              </a:endParaRPr>
            </a:p>
          </p:txBody>
        </p:sp>
        <p:grpSp>
          <p:nvGrpSpPr>
            <p:cNvPr id="3" name="Group 18"/>
            <p:cNvGrpSpPr>
              <a:grpSpLocks/>
            </p:cNvGrpSpPr>
            <p:nvPr userDrawn="1"/>
          </p:nvGrpSpPr>
          <p:grpSpPr bwMode="auto">
            <a:xfrm>
              <a:off x="5893" y="2387"/>
              <a:ext cx="466" cy="115"/>
              <a:chOff x="5893" y="2387"/>
              <a:chExt cx="466" cy="115"/>
            </a:xfrm>
          </p:grpSpPr>
          <p:sp>
            <p:nvSpPr>
              <p:cNvPr id="10315" name="Rectangle 19"/>
              <p:cNvSpPr>
                <a:spLocks noChangeArrowheads="1"/>
              </p:cNvSpPr>
              <p:nvPr userDrawn="1"/>
            </p:nvSpPr>
            <p:spPr bwMode="auto">
              <a:xfrm flipV="1">
                <a:off x="6010" y="2387"/>
                <a:ext cx="116"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6" name="Rectangle 20"/>
              <p:cNvSpPr>
                <a:spLocks noChangeArrowheads="1"/>
              </p:cNvSpPr>
              <p:nvPr userDrawn="1"/>
            </p:nvSpPr>
            <p:spPr bwMode="auto">
              <a:xfrm flipV="1">
                <a:off x="6126" y="2387"/>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7" name="Rectangle 21"/>
              <p:cNvSpPr>
                <a:spLocks noChangeArrowheads="1"/>
              </p:cNvSpPr>
              <p:nvPr userDrawn="1"/>
            </p:nvSpPr>
            <p:spPr bwMode="auto">
              <a:xfrm flipV="1">
                <a:off x="6242" y="2387"/>
                <a:ext cx="117" cy="115"/>
              </a:xfrm>
              <a:prstGeom prst="rect">
                <a:avLst/>
              </a:prstGeom>
              <a:solidFill>
                <a:srgbClr val="99660A"/>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8" name="Rectangle 22"/>
              <p:cNvSpPr>
                <a:spLocks noChangeArrowheads="1"/>
              </p:cNvSpPr>
              <p:nvPr userDrawn="1"/>
            </p:nvSpPr>
            <p:spPr bwMode="auto">
              <a:xfrm flipV="1">
                <a:off x="5893" y="2387"/>
                <a:ext cx="117"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4" name="Group 23"/>
            <p:cNvGrpSpPr>
              <a:grpSpLocks/>
            </p:cNvGrpSpPr>
            <p:nvPr userDrawn="1"/>
          </p:nvGrpSpPr>
          <p:grpSpPr bwMode="auto">
            <a:xfrm>
              <a:off x="5893" y="2523"/>
              <a:ext cx="466" cy="115"/>
              <a:chOff x="5893" y="2523"/>
              <a:chExt cx="466" cy="115"/>
            </a:xfrm>
          </p:grpSpPr>
          <p:sp>
            <p:nvSpPr>
              <p:cNvPr id="10311" name="Rectangle 24"/>
              <p:cNvSpPr>
                <a:spLocks noChangeArrowheads="1"/>
              </p:cNvSpPr>
              <p:nvPr userDrawn="1"/>
            </p:nvSpPr>
            <p:spPr bwMode="auto">
              <a:xfrm flipV="1">
                <a:off x="6010" y="2523"/>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2" name="Rectangle 25"/>
              <p:cNvSpPr>
                <a:spLocks noChangeArrowheads="1"/>
              </p:cNvSpPr>
              <p:nvPr userDrawn="1"/>
            </p:nvSpPr>
            <p:spPr bwMode="auto">
              <a:xfrm flipV="1">
                <a:off x="6126" y="2523"/>
                <a:ext cx="116"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3" name="Rectangle 26"/>
              <p:cNvSpPr>
                <a:spLocks noChangeArrowheads="1"/>
              </p:cNvSpPr>
              <p:nvPr userDrawn="1"/>
            </p:nvSpPr>
            <p:spPr bwMode="auto">
              <a:xfrm flipV="1">
                <a:off x="6242" y="2523"/>
                <a:ext cx="117" cy="115"/>
              </a:xfrm>
              <a:prstGeom prst="rect">
                <a:avLst/>
              </a:prstGeom>
              <a:solidFill>
                <a:srgbClr val="0099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4" name="Rectangle 27"/>
              <p:cNvSpPr>
                <a:spLocks noChangeArrowheads="1"/>
              </p:cNvSpPr>
              <p:nvPr userDrawn="1"/>
            </p:nvSpPr>
            <p:spPr bwMode="auto">
              <a:xfrm flipV="1">
                <a:off x="5893" y="2523"/>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5" name="Group 28"/>
            <p:cNvGrpSpPr>
              <a:grpSpLocks/>
            </p:cNvGrpSpPr>
            <p:nvPr userDrawn="1"/>
          </p:nvGrpSpPr>
          <p:grpSpPr bwMode="auto">
            <a:xfrm>
              <a:off x="5893" y="2659"/>
              <a:ext cx="466" cy="115"/>
              <a:chOff x="5893" y="2659"/>
              <a:chExt cx="466" cy="115"/>
            </a:xfrm>
          </p:grpSpPr>
          <p:sp>
            <p:nvSpPr>
              <p:cNvPr id="10307" name="Rectangle 29"/>
              <p:cNvSpPr>
                <a:spLocks noChangeArrowheads="1"/>
              </p:cNvSpPr>
              <p:nvPr userDrawn="1"/>
            </p:nvSpPr>
            <p:spPr bwMode="auto">
              <a:xfrm flipV="1">
                <a:off x="6010" y="2659"/>
                <a:ext cx="116"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8" name="Rectangle 30"/>
              <p:cNvSpPr>
                <a:spLocks noChangeArrowheads="1"/>
              </p:cNvSpPr>
              <p:nvPr userDrawn="1"/>
            </p:nvSpPr>
            <p:spPr bwMode="auto">
              <a:xfrm flipV="1">
                <a:off x="6126" y="2659"/>
                <a:ext cx="116" cy="115"/>
              </a:xfrm>
              <a:prstGeom prst="rect">
                <a:avLst/>
              </a:prstGeom>
              <a:solidFill>
                <a:srgbClr val="0099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9" name="Rectangle 31"/>
              <p:cNvSpPr>
                <a:spLocks noChangeArrowheads="1"/>
              </p:cNvSpPr>
              <p:nvPr userDrawn="1"/>
            </p:nvSpPr>
            <p:spPr bwMode="auto">
              <a:xfrm flipV="1">
                <a:off x="6242" y="2659"/>
                <a:ext cx="117"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10" name="Rectangle 32"/>
              <p:cNvSpPr>
                <a:spLocks noChangeArrowheads="1"/>
              </p:cNvSpPr>
              <p:nvPr userDrawn="1"/>
            </p:nvSpPr>
            <p:spPr bwMode="auto">
              <a:xfrm flipV="1">
                <a:off x="5893" y="2659"/>
                <a:ext cx="117" cy="115"/>
              </a:xfrm>
              <a:prstGeom prst="rect">
                <a:avLst/>
              </a:prstGeom>
              <a:solidFill>
                <a:srgbClr val="CC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6" name="Group 33"/>
            <p:cNvGrpSpPr>
              <a:grpSpLocks/>
            </p:cNvGrpSpPr>
            <p:nvPr userDrawn="1"/>
          </p:nvGrpSpPr>
          <p:grpSpPr bwMode="auto">
            <a:xfrm>
              <a:off x="5893" y="2251"/>
              <a:ext cx="466" cy="119"/>
              <a:chOff x="5893" y="2251"/>
              <a:chExt cx="466" cy="119"/>
            </a:xfrm>
          </p:grpSpPr>
          <p:sp>
            <p:nvSpPr>
              <p:cNvPr id="10303" name="Rectangle 34"/>
              <p:cNvSpPr>
                <a:spLocks noChangeArrowheads="1"/>
              </p:cNvSpPr>
              <p:nvPr userDrawn="1"/>
            </p:nvSpPr>
            <p:spPr bwMode="auto">
              <a:xfrm flipV="1">
                <a:off x="6126" y="2251"/>
                <a:ext cx="116" cy="119"/>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4" name="Rectangle 35"/>
              <p:cNvSpPr>
                <a:spLocks noChangeArrowheads="1"/>
              </p:cNvSpPr>
              <p:nvPr userDrawn="1"/>
            </p:nvSpPr>
            <p:spPr bwMode="auto">
              <a:xfrm flipV="1">
                <a:off x="6242" y="2251"/>
                <a:ext cx="117" cy="119"/>
              </a:xfrm>
              <a:prstGeom prst="rect">
                <a:avLst/>
              </a:prstGeom>
              <a:solidFill>
                <a:srgbClr val="CC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5" name="Rectangle 36"/>
              <p:cNvSpPr>
                <a:spLocks noChangeArrowheads="1"/>
              </p:cNvSpPr>
              <p:nvPr userDrawn="1"/>
            </p:nvSpPr>
            <p:spPr bwMode="auto">
              <a:xfrm flipV="1">
                <a:off x="5893" y="2251"/>
                <a:ext cx="117" cy="119"/>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6" name="Rectangle 37"/>
              <p:cNvSpPr>
                <a:spLocks noChangeArrowheads="1"/>
              </p:cNvSpPr>
              <p:nvPr userDrawn="1"/>
            </p:nvSpPr>
            <p:spPr bwMode="auto">
              <a:xfrm flipV="1">
                <a:off x="6010" y="2251"/>
                <a:ext cx="116" cy="119"/>
              </a:xfrm>
              <a:prstGeom prst="rect">
                <a:avLst/>
              </a:prstGeom>
              <a:solidFill>
                <a:srgbClr val="66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7" name="Group 38"/>
            <p:cNvGrpSpPr>
              <a:grpSpLocks/>
            </p:cNvGrpSpPr>
            <p:nvPr userDrawn="1"/>
          </p:nvGrpSpPr>
          <p:grpSpPr bwMode="auto">
            <a:xfrm>
              <a:off x="5893" y="2886"/>
              <a:ext cx="466" cy="115"/>
              <a:chOff x="5893" y="2886"/>
              <a:chExt cx="466" cy="115"/>
            </a:xfrm>
          </p:grpSpPr>
          <p:sp>
            <p:nvSpPr>
              <p:cNvPr id="10299" name="Rectangle 39"/>
              <p:cNvSpPr>
                <a:spLocks noChangeArrowheads="1"/>
              </p:cNvSpPr>
              <p:nvPr userDrawn="1"/>
            </p:nvSpPr>
            <p:spPr bwMode="auto">
              <a:xfrm flipV="1">
                <a:off x="6010" y="2886"/>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0" name="Rectangle 40"/>
              <p:cNvSpPr>
                <a:spLocks noChangeArrowheads="1"/>
              </p:cNvSpPr>
              <p:nvPr userDrawn="1"/>
            </p:nvSpPr>
            <p:spPr bwMode="auto">
              <a:xfrm flipV="1">
                <a:off x="6126" y="2886"/>
                <a:ext cx="116"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1" name="Rectangle 41"/>
              <p:cNvSpPr>
                <a:spLocks noChangeArrowheads="1"/>
              </p:cNvSpPr>
              <p:nvPr userDrawn="1"/>
            </p:nvSpPr>
            <p:spPr bwMode="auto">
              <a:xfrm flipV="1">
                <a:off x="6242" y="2886"/>
                <a:ext cx="117"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302" name="Rectangle 42"/>
              <p:cNvSpPr>
                <a:spLocks noChangeArrowheads="1"/>
              </p:cNvSpPr>
              <p:nvPr userDrawn="1"/>
            </p:nvSpPr>
            <p:spPr bwMode="auto">
              <a:xfrm flipV="1">
                <a:off x="5893" y="2886"/>
                <a:ext cx="117" cy="115"/>
              </a:xfrm>
              <a:prstGeom prst="rect">
                <a:avLst/>
              </a:prstGeom>
              <a:solidFill>
                <a:schemeClr val="tx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8" name="Group 43"/>
            <p:cNvGrpSpPr>
              <a:grpSpLocks/>
            </p:cNvGrpSpPr>
            <p:nvPr userDrawn="1"/>
          </p:nvGrpSpPr>
          <p:grpSpPr bwMode="auto">
            <a:xfrm>
              <a:off x="5893" y="3022"/>
              <a:ext cx="466" cy="115"/>
              <a:chOff x="5893" y="3022"/>
              <a:chExt cx="466" cy="115"/>
            </a:xfrm>
          </p:grpSpPr>
          <p:sp>
            <p:nvSpPr>
              <p:cNvPr id="10295" name="Rectangle 44"/>
              <p:cNvSpPr>
                <a:spLocks noChangeArrowheads="1"/>
              </p:cNvSpPr>
              <p:nvPr userDrawn="1"/>
            </p:nvSpPr>
            <p:spPr bwMode="auto">
              <a:xfrm flipV="1">
                <a:off x="6010" y="3022"/>
                <a:ext cx="116"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6" name="Rectangle 45"/>
              <p:cNvSpPr>
                <a:spLocks noChangeArrowheads="1"/>
              </p:cNvSpPr>
              <p:nvPr userDrawn="1"/>
            </p:nvSpPr>
            <p:spPr bwMode="auto">
              <a:xfrm flipV="1">
                <a:off x="6126" y="3022"/>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7" name="Rectangle 46"/>
              <p:cNvSpPr>
                <a:spLocks noChangeArrowheads="1"/>
              </p:cNvSpPr>
              <p:nvPr userDrawn="1"/>
            </p:nvSpPr>
            <p:spPr bwMode="auto">
              <a:xfrm flipV="1">
                <a:off x="6242" y="3022"/>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8" name="Rectangle 47"/>
              <p:cNvSpPr>
                <a:spLocks noChangeArrowheads="1"/>
              </p:cNvSpPr>
              <p:nvPr userDrawn="1"/>
            </p:nvSpPr>
            <p:spPr bwMode="auto">
              <a:xfrm flipV="1">
                <a:off x="5893" y="3022"/>
                <a:ext cx="117" cy="115"/>
              </a:xfrm>
              <a:prstGeom prst="rect">
                <a:avLst/>
              </a:prstGeom>
              <a:solidFill>
                <a:srgbClr val="99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9" name="Group 48"/>
            <p:cNvGrpSpPr>
              <a:grpSpLocks/>
            </p:cNvGrpSpPr>
            <p:nvPr userDrawn="1"/>
          </p:nvGrpSpPr>
          <p:grpSpPr bwMode="auto">
            <a:xfrm>
              <a:off x="5893" y="3158"/>
              <a:ext cx="466" cy="115"/>
              <a:chOff x="5893" y="3158"/>
              <a:chExt cx="466" cy="115"/>
            </a:xfrm>
          </p:grpSpPr>
          <p:sp>
            <p:nvSpPr>
              <p:cNvPr id="10291" name="Rectangle 49"/>
              <p:cNvSpPr>
                <a:spLocks noChangeArrowheads="1"/>
              </p:cNvSpPr>
              <p:nvPr userDrawn="1"/>
            </p:nvSpPr>
            <p:spPr bwMode="auto">
              <a:xfrm flipV="1">
                <a:off x="6010" y="3158"/>
                <a:ext cx="116" cy="115"/>
              </a:xfrm>
              <a:prstGeom prst="rect">
                <a:avLst/>
              </a:prstGeom>
              <a:solidFill>
                <a:srgbClr val="0099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2" name="Rectangle 50"/>
              <p:cNvSpPr>
                <a:spLocks noChangeArrowheads="1"/>
              </p:cNvSpPr>
              <p:nvPr userDrawn="1"/>
            </p:nvSpPr>
            <p:spPr bwMode="auto">
              <a:xfrm flipV="1">
                <a:off x="6126" y="3158"/>
                <a:ext cx="116" cy="115"/>
              </a:xfrm>
              <a:prstGeom prst="rect">
                <a:avLst/>
              </a:prstGeom>
              <a:solidFill>
                <a:srgbClr val="CC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3" name="Rectangle 51"/>
              <p:cNvSpPr>
                <a:spLocks noChangeArrowheads="1"/>
              </p:cNvSpPr>
              <p:nvPr userDrawn="1"/>
            </p:nvSpPr>
            <p:spPr bwMode="auto">
              <a:xfrm flipV="1">
                <a:off x="6242" y="3158"/>
                <a:ext cx="117"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4" name="Rectangle 52"/>
              <p:cNvSpPr>
                <a:spLocks noChangeArrowheads="1"/>
              </p:cNvSpPr>
              <p:nvPr userDrawn="1"/>
            </p:nvSpPr>
            <p:spPr bwMode="auto">
              <a:xfrm flipV="1">
                <a:off x="5893" y="3158"/>
                <a:ext cx="117" cy="115"/>
              </a:xfrm>
              <a:prstGeom prst="rect">
                <a:avLst/>
              </a:prstGeom>
              <a:solidFill>
                <a:srgbClr val="9900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10" name="Group 53"/>
            <p:cNvGrpSpPr>
              <a:grpSpLocks/>
            </p:cNvGrpSpPr>
            <p:nvPr userDrawn="1"/>
          </p:nvGrpSpPr>
          <p:grpSpPr bwMode="auto">
            <a:xfrm>
              <a:off x="5893" y="3385"/>
              <a:ext cx="466" cy="115"/>
              <a:chOff x="5893" y="3385"/>
              <a:chExt cx="466" cy="115"/>
            </a:xfrm>
          </p:grpSpPr>
          <p:sp>
            <p:nvSpPr>
              <p:cNvPr id="10287" name="Rectangle 54"/>
              <p:cNvSpPr>
                <a:spLocks noChangeArrowheads="1"/>
              </p:cNvSpPr>
              <p:nvPr userDrawn="1"/>
            </p:nvSpPr>
            <p:spPr bwMode="auto">
              <a:xfrm flipV="1">
                <a:off x="6010" y="3385"/>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8" name="Rectangle 55"/>
              <p:cNvSpPr>
                <a:spLocks noChangeArrowheads="1"/>
              </p:cNvSpPr>
              <p:nvPr userDrawn="1"/>
            </p:nvSpPr>
            <p:spPr bwMode="auto">
              <a:xfrm flipV="1">
                <a:off x="6126" y="3385"/>
                <a:ext cx="116"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9" name="Rectangle 56"/>
              <p:cNvSpPr>
                <a:spLocks noChangeArrowheads="1"/>
              </p:cNvSpPr>
              <p:nvPr userDrawn="1"/>
            </p:nvSpPr>
            <p:spPr bwMode="auto">
              <a:xfrm flipV="1">
                <a:off x="6242" y="3385"/>
                <a:ext cx="117"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90" name="Rectangle 57"/>
              <p:cNvSpPr>
                <a:spLocks noChangeArrowheads="1"/>
              </p:cNvSpPr>
              <p:nvPr userDrawn="1"/>
            </p:nvSpPr>
            <p:spPr bwMode="auto">
              <a:xfrm flipV="1">
                <a:off x="5893" y="3385"/>
                <a:ext cx="117" cy="115"/>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11" name="Group 58"/>
            <p:cNvGrpSpPr>
              <a:grpSpLocks/>
            </p:cNvGrpSpPr>
            <p:nvPr userDrawn="1"/>
          </p:nvGrpSpPr>
          <p:grpSpPr bwMode="auto">
            <a:xfrm>
              <a:off x="5893" y="3521"/>
              <a:ext cx="466" cy="115"/>
              <a:chOff x="5893" y="3521"/>
              <a:chExt cx="466" cy="115"/>
            </a:xfrm>
          </p:grpSpPr>
          <p:sp>
            <p:nvSpPr>
              <p:cNvPr id="10283" name="Rectangle 59"/>
              <p:cNvSpPr>
                <a:spLocks noChangeArrowheads="1"/>
              </p:cNvSpPr>
              <p:nvPr userDrawn="1"/>
            </p:nvSpPr>
            <p:spPr bwMode="auto">
              <a:xfrm flipV="1">
                <a:off x="6010" y="3521"/>
                <a:ext cx="116"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4" name="Rectangle 60"/>
              <p:cNvSpPr>
                <a:spLocks noChangeArrowheads="1"/>
              </p:cNvSpPr>
              <p:nvPr userDrawn="1"/>
            </p:nvSpPr>
            <p:spPr bwMode="auto">
              <a:xfrm flipV="1">
                <a:off x="6126" y="3521"/>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5" name="Rectangle 61"/>
              <p:cNvSpPr>
                <a:spLocks noChangeArrowheads="1"/>
              </p:cNvSpPr>
              <p:nvPr userDrawn="1"/>
            </p:nvSpPr>
            <p:spPr bwMode="auto">
              <a:xfrm flipV="1">
                <a:off x="6242" y="3521"/>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6" name="Rectangle 62"/>
              <p:cNvSpPr>
                <a:spLocks noChangeArrowheads="1"/>
              </p:cNvSpPr>
              <p:nvPr userDrawn="1"/>
            </p:nvSpPr>
            <p:spPr bwMode="auto">
              <a:xfrm flipV="1">
                <a:off x="5893" y="3521"/>
                <a:ext cx="117" cy="115"/>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12" name="Group 63"/>
            <p:cNvGrpSpPr>
              <a:grpSpLocks/>
            </p:cNvGrpSpPr>
            <p:nvPr userDrawn="1"/>
          </p:nvGrpSpPr>
          <p:grpSpPr bwMode="auto">
            <a:xfrm>
              <a:off x="5893" y="3657"/>
              <a:ext cx="466" cy="115"/>
              <a:chOff x="5893" y="3657"/>
              <a:chExt cx="466" cy="115"/>
            </a:xfrm>
          </p:grpSpPr>
          <p:sp>
            <p:nvSpPr>
              <p:cNvPr id="10279" name="Rectangle 64"/>
              <p:cNvSpPr>
                <a:spLocks noChangeArrowheads="1"/>
              </p:cNvSpPr>
              <p:nvPr userDrawn="1"/>
            </p:nvSpPr>
            <p:spPr bwMode="auto">
              <a:xfrm flipV="1">
                <a:off x="6010" y="3657"/>
                <a:ext cx="116" cy="115"/>
              </a:xfrm>
              <a:prstGeom prst="rect">
                <a:avLst/>
              </a:prstGeom>
              <a:solidFill>
                <a:srgbClr val="0099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0" name="Rectangle 65"/>
              <p:cNvSpPr>
                <a:spLocks noChangeArrowheads="1"/>
              </p:cNvSpPr>
              <p:nvPr userDrawn="1"/>
            </p:nvSpPr>
            <p:spPr bwMode="auto">
              <a:xfrm flipV="1">
                <a:off x="6126" y="3657"/>
                <a:ext cx="116" cy="115"/>
              </a:xfrm>
              <a:prstGeom prst="rect">
                <a:avLst/>
              </a:prstGeom>
              <a:solidFill>
                <a:srgbClr val="CCFF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1" name="Rectangle 66"/>
              <p:cNvSpPr>
                <a:spLocks noChangeArrowheads="1"/>
              </p:cNvSpPr>
              <p:nvPr userDrawn="1"/>
            </p:nvSpPr>
            <p:spPr bwMode="auto">
              <a:xfrm flipV="1">
                <a:off x="6242" y="3657"/>
                <a:ext cx="117" cy="115"/>
              </a:xfrm>
              <a:prstGeom prst="rect">
                <a:avLst/>
              </a:prstGeom>
              <a:solidFill>
                <a:srgbClr val="99CCCC"/>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82" name="Rectangle 67"/>
              <p:cNvSpPr>
                <a:spLocks noChangeArrowheads="1"/>
              </p:cNvSpPr>
              <p:nvPr userDrawn="1"/>
            </p:nvSpPr>
            <p:spPr bwMode="auto">
              <a:xfrm flipV="1">
                <a:off x="5893" y="3657"/>
                <a:ext cx="117" cy="115"/>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13" name="Group 68"/>
            <p:cNvGrpSpPr>
              <a:grpSpLocks/>
            </p:cNvGrpSpPr>
            <p:nvPr userDrawn="1"/>
          </p:nvGrpSpPr>
          <p:grpSpPr bwMode="auto">
            <a:xfrm>
              <a:off x="5893" y="3884"/>
              <a:ext cx="466" cy="115"/>
              <a:chOff x="5893" y="3884"/>
              <a:chExt cx="466" cy="115"/>
            </a:xfrm>
          </p:grpSpPr>
          <p:sp>
            <p:nvSpPr>
              <p:cNvPr id="10275" name="Rectangle 69"/>
              <p:cNvSpPr>
                <a:spLocks noChangeArrowheads="1"/>
              </p:cNvSpPr>
              <p:nvPr userDrawn="1"/>
            </p:nvSpPr>
            <p:spPr bwMode="auto">
              <a:xfrm flipV="1">
                <a:off x="6010" y="3884"/>
                <a:ext cx="116" cy="115"/>
              </a:xfrm>
              <a:prstGeom prst="rect">
                <a:avLst/>
              </a:prstGeom>
              <a:solidFill>
                <a:srgbClr val="FF99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6" name="Rectangle 70"/>
              <p:cNvSpPr>
                <a:spLocks noChangeArrowheads="1"/>
              </p:cNvSpPr>
              <p:nvPr userDrawn="1"/>
            </p:nvSpPr>
            <p:spPr bwMode="auto">
              <a:xfrm flipV="1">
                <a:off x="6126" y="3884"/>
                <a:ext cx="116" cy="115"/>
              </a:xfrm>
              <a:prstGeom prst="rect">
                <a:avLst/>
              </a:prstGeom>
              <a:solidFill>
                <a:srgbClr val="FFCC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7" name="Rectangle 71"/>
              <p:cNvSpPr>
                <a:spLocks noChangeArrowheads="1"/>
              </p:cNvSpPr>
              <p:nvPr userDrawn="1"/>
            </p:nvSpPr>
            <p:spPr bwMode="auto">
              <a:xfrm flipV="1">
                <a:off x="6242" y="3884"/>
                <a:ext cx="117" cy="115"/>
              </a:xfrm>
              <a:prstGeom prst="rect">
                <a:avLst/>
              </a:prstGeom>
              <a:solidFill>
                <a:srgbClr val="FFCC66"/>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8" name="Rectangle 72"/>
              <p:cNvSpPr>
                <a:spLocks noChangeArrowheads="1"/>
              </p:cNvSpPr>
              <p:nvPr userDrawn="1"/>
            </p:nvSpPr>
            <p:spPr bwMode="auto">
              <a:xfrm flipV="1">
                <a:off x="5893" y="3884"/>
                <a:ext cx="117" cy="115"/>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14" name="Group 73"/>
            <p:cNvGrpSpPr>
              <a:grpSpLocks/>
            </p:cNvGrpSpPr>
            <p:nvPr userDrawn="1"/>
          </p:nvGrpSpPr>
          <p:grpSpPr bwMode="auto">
            <a:xfrm>
              <a:off x="5893" y="4026"/>
              <a:ext cx="466" cy="115"/>
              <a:chOff x="5893" y="4026"/>
              <a:chExt cx="466" cy="115"/>
            </a:xfrm>
          </p:grpSpPr>
          <p:sp>
            <p:nvSpPr>
              <p:cNvPr id="10271" name="Rectangle 74"/>
              <p:cNvSpPr>
                <a:spLocks noChangeArrowheads="1"/>
              </p:cNvSpPr>
              <p:nvPr userDrawn="1"/>
            </p:nvSpPr>
            <p:spPr bwMode="auto">
              <a:xfrm flipV="1">
                <a:off x="6010" y="4026"/>
                <a:ext cx="116" cy="115"/>
              </a:xfrm>
              <a:prstGeom prst="rect">
                <a:avLst/>
              </a:prstGeom>
              <a:solidFill>
                <a:srgbClr val="006699"/>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2" name="Rectangle 75"/>
              <p:cNvSpPr>
                <a:spLocks noChangeArrowheads="1"/>
              </p:cNvSpPr>
              <p:nvPr userDrawn="1"/>
            </p:nvSpPr>
            <p:spPr bwMode="auto">
              <a:xfrm flipV="1">
                <a:off x="6126" y="4026"/>
                <a:ext cx="116" cy="115"/>
              </a:xfrm>
              <a:prstGeom prst="rect">
                <a:avLst/>
              </a:prstGeom>
              <a:solidFill>
                <a:srgbClr val="99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3" name="Rectangle 76"/>
              <p:cNvSpPr>
                <a:spLocks noChangeArrowheads="1"/>
              </p:cNvSpPr>
              <p:nvPr userDrawn="1"/>
            </p:nvSpPr>
            <p:spPr bwMode="auto">
              <a:xfrm flipV="1">
                <a:off x="6242" y="4026"/>
                <a:ext cx="117" cy="115"/>
              </a:xfrm>
              <a:prstGeom prst="rect">
                <a:avLst/>
              </a:prstGeom>
              <a:solidFill>
                <a:srgbClr val="CC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4" name="Rectangle 77"/>
              <p:cNvSpPr>
                <a:spLocks noChangeArrowheads="1"/>
              </p:cNvSpPr>
              <p:nvPr userDrawn="1"/>
            </p:nvSpPr>
            <p:spPr bwMode="auto">
              <a:xfrm flipV="1">
                <a:off x="5893" y="4026"/>
                <a:ext cx="117" cy="115"/>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nvGrpSpPr>
            <p:cNvPr id="15" name="Group 78"/>
            <p:cNvGrpSpPr>
              <a:grpSpLocks/>
            </p:cNvGrpSpPr>
            <p:nvPr userDrawn="1"/>
          </p:nvGrpSpPr>
          <p:grpSpPr bwMode="auto">
            <a:xfrm>
              <a:off x="5893" y="4167"/>
              <a:ext cx="466" cy="115"/>
              <a:chOff x="5893" y="4167"/>
              <a:chExt cx="466" cy="115"/>
            </a:xfrm>
          </p:grpSpPr>
          <p:sp>
            <p:nvSpPr>
              <p:cNvPr id="10267" name="Rectangle 79"/>
              <p:cNvSpPr>
                <a:spLocks noChangeArrowheads="1"/>
              </p:cNvSpPr>
              <p:nvPr userDrawn="1"/>
            </p:nvSpPr>
            <p:spPr bwMode="auto">
              <a:xfrm flipV="1">
                <a:off x="6010" y="4167"/>
                <a:ext cx="116" cy="115"/>
              </a:xfrm>
              <a:prstGeom prst="rect">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68" name="Rectangle 80"/>
              <p:cNvSpPr>
                <a:spLocks noChangeArrowheads="1"/>
              </p:cNvSpPr>
              <p:nvPr userDrawn="1"/>
            </p:nvSpPr>
            <p:spPr bwMode="auto">
              <a:xfrm flipV="1">
                <a:off x="6126" y="4167"/>
                <a:ext cx="116" cy="115"/>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69" name="Rectangle 81"/>
              <p:cNvSpPr>
                <a:spLocks noChangeArrowheads="1"/>
              </p:cNvSpPr>
              <p:nvPr userDrawn="1"/>
            </p:nvSpPr>
            <p:spPr bwMode="auto">
              <a:xfrm flipV="1">
                <a:off x="6242" y="4167"/>
                <a:ext cx="117" cy="115"/>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sp>
            <p:nvSpPr>
              <p:cNvPr id="10270" name="Rectangle 82"/>
              <p:cNvSpPr>
                <a:spLocks noChangeArrowheads="1"/>
              </p:cNvSpPr>
              <p:nvPr userDrawn="1"/>
            </p:nvSpPr>
            <p:spPr bwMode="auto">
              <a:xfrm flipV="1">
                <a:off x="5893" y="4167"/>
                <a:ext cx="117" cy="115"/>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noAutofit/>
              </a:bodyPr>
              <a:lstStyle/>
              <a:p>
                <a:endParaRPr lang="zh-CN" altLang="en-US" sz="1800" b="0" dirty="0">
                  <a:solidFill>
                    <a:srgbClr val="000000"/>
                  </a:solidFill>
                  <a:latin typeface="Calibri" pitchFamily="34" charset="0"/>
                  <a:ea typeface="宋体" pitchFamily="2" charset="-122"/>
                </a:endParaRPr>
              </a:p>
            </p:txBody>
          </p:sp>
        </p:grpSp>
      </p:grpSp>
      <p:sp>
        <p:nvSpPr>
          <p:cNvPr id="10251" name="Rectangle 83"/>
          <p:cNvSpPr>
            <a:spLocks noChangeArrowheads="1"/>
          </p:cNvSpPr>
          <p:nvPr/>
        </p:nvSpPr>
        <p:spPr bwMode="auto">
          <a:xfrm>
            <a:off x="9253557" y="1341749"/>
            <a:ext cx="1192420" cy="1739802"/>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01" tIns="40052" rIns="80101" bIns="40052">
            <a:spAutoFit/>
          </a:bodyPr>
          <a:lstStyle/>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配色参考方案：</a:t>
            </a:r>
          </a:p>
          <a:p>
            <a:pPr eaLnBrk="0" hangingPunct="0">
              <a:lnSpc>
                <a:spcPct val="120000"/>
              </a:lnSpc>
              <a:spcBef>
                <a:spcPct val="20000"/>
              </a:spcBef>
              <a:buFont typeface="Arial" pitchFamily="34" charset="0"/>
              <a:buNone/>
            </a:pPr>
            <a:r>
              <a:rPr lang="zh-CN" altLang="en-US" sz="1100" b="0" dirty="0">
                <a:solidFill>
                  <a:srgbClr val="FFFFFF"/>
                </a:solidFill>
                <a:latin typeface="Calibri" pitchFamily="34" charset="0"/>
                <a:ea typeface="宋体" pitchFamily="2" charset="-122"/>
              </a:rPr>
              <a:t>建议同一页面内不超过四种颜色，以下是</a:t>
            </a:r>
            <a:r>
              <a:rPr lang="en-US" altLang="zh-CN" sz="1100" b="0" dirty="0">
                <a:solidFill>
                  <a:srgbClr val="FFFFFF"/>
                </a:solidFill>
                <a:latin typeface="Calibri" pitchFamily="34" charset="0"/>
                <a:ea typeface="宋体" pitchFamily="2" charset="-122"/>
              </a:rPr>
              <a:t>13</a:t>
            </a:r>
            <a:r>
              <a:rPr lang="zh-CN" altLang="en-US" sz="1100" b="0" dirty="0">
                <a:solidFill>
                  <a:srgbClr val="FFFFFF"/>
                </a:solidFill>
                <a:latin typeface="Calibri" pitchFamily="34" charset="0"/>
                <a:ea typeface="宋体" pitchFamily="2" charset="-122"/>
              </a:rPr>
              <a:t>组配色方案，同一页面内只选择一组使用。（仅供参考）</a:t>
            </a:r>
          </a:p>
        </p:txBody>
      </p:sp>
      <p:sp>
        <p:nvSpPr>
          <p:cNvPr id="10252" name="Rectangle 84"/>
          <p:cNvSpPr>
            <a:spLocks noChangeArrowheads="1"/>
          </p:cNvSpPr>
          <p:nvPr/>
        </p:nvSpPr>
        <p:spPr bwMode="auto">
          <a:xfrm>
            <a:off x="9253557" y="7940"/>
            <a:ext cx="1120970" cy="690284"/>
          </a:xfrm>
          <a:prstGeom prst="rect">
            <a:avLst/>
          </a:prstGeom>
          <a:noFill/>
          <a:ln>
            <a:noFill/>
          </a:ln>
          <a:effectLst/>
          <a:extLst>
            <a:ext uri="{909E8E84-426E-40DD-AFC4-6F175D3DCCD1}">
              <a14:hiddenFill xmlns:a14="http://schemas.microsoft.com/office/drawing/2010/main" xmlns="">
                <a:solidFill>
                  <a:srgbClr val="FFCC99"/>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0101" tIns="40052" rIns="80101" bIns="40052">
            <a:spAutoFit/>
          </a:bodyPr>
          <a:lstStyle/>
          <a:p>
            <a:pPr>
              <a:lnSpc>
                <a:spcPct val="120000"/>
              </a:lnSpc>
              <a:buClr>
                <a:srgbClr val="777777"/>
              </a:buClr>
              <a:buSzPct val="60000"/>
              <a:buFont typeface="Wingdings" pitchFamily="2" charset="2"/>
              <a:buNone/>
            </a:pPr>
            <a:r>
              <a:rPr lang="zh-CN" altLang="en-US" sz="1100" b="0" dirty="0">
                <a:solidFill>
                  <a:srgbClr val="FFFFFF"/>
                </a:solidFill>
                <a:latin typeface="Calibri" pitchFamily="34" charset="0"/>
                <a:ea typeface="宋体" pitchFamily="2" charset="-122"/>
              </a:rPr>
              <a:t>客户或者合作伙伴的标志放在右上角</a:t>
            </a:r>
            <a:r>
              <a:rPr lang="en-US" altLang="zh-CN" sz="1100" b="0" dirty="0">
                <a:solidFill>
                  <a:srgbClr val="FFFFFF"/>
                </a:solidFill>
                <a:latin typeface="Calibri" pitchFamily="34" charset="0"/>
                <a:ea typeface="宋体" pitchFamily="2" charset="-122"/>
              </a:rPr>
              <a:t>.</a:t>
            </a:r>
            <a:endParaRPr lang="zh-CN" altLang="en-US" sz="1100" b="0" dirty="0">
              <a:solidFill>
                <a:srgbClr val="FFFFFF"/>
              </a:solidFill>
              <a:latin typeface="Calibri" pitchFamily="34" charset="0"/>
              <a:ea typeface="宋体" pitchFamily="2" charset="-122"/>
            </a:endParaRPr>
          </a:p>
        </p:txBody>
      </p:sp>
      <p:sp>
        <p:nvSpPr>
          <p:cNvPr id="6149" name="Rectangle 5"/>
          <p:cNvSpPr>
            <a:spLocks noChangeArrowheads="1"/>
          </p:cNvSpPr>
          <p:nvPr/>
        </p:nvSpPr>
        <p:spPr bwMode="auto">
          <a:xfrm>
            <a:off x="6362221" y="6491204"/>
            <a:ext cx="2097451" cy="4557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0" hangingPunct="0">
              <a:lnSpc>
                <a:spcPct val="85000"/>
              </a:lnSpc>
            </a:pPr>
            <a:r>
              <a:rPr lang="de-DE" altLang="zh-CN" sz="1200" b="0" dirty="0">
                <a:solidFill>
                  <a:srgbClr val="000000"/>
                </a:solidFill>
                <a:latin typeface="FrutigerNext LT Bold" pitchFamily="34" charset="0"/>
                <a:ea typeface="MS PGothic" pitchFamily="34" charset="-128"/>
              </a:rPr>
              <a:t>Page </a:t>
            </a:r>
            <a:fld id="{A4C34F22-587E-473D-9099-376F4F013A30}" type="slidenum">
              <a:rPr lang="de-DE" altLang="zh-CN" sz="1200" b="0">
                <a:solidFill>
                  <a:srgbClr val="000000"/>
                </a:solidFill>
                <a:latin typeface="FrutigerNext LT Bold" pitchFamily="34" charset="0"/>
                <a:ea typeface="MS PGothic" pitchFamily="34" charset="-128"/>
              </a:rPr>
              <a:pPr eaLnBrk="0" hangingPunct="0">
                <a:lnSpc>
                  <a:spcPct val="85000"/>
                </a:lnSpc>
              </a:pPr>
              <a:t>‹#›</a:t>
            </a:fld>
            <a:endParaRPr lang="en-GB" altLang="zh-CN" sz="1200" b="0" dirty="0">
              <a:solidFill>
                <a:srgbClr val="000000"/>
              </a:solidFill>
              <a:latin typeface="FrutigerNext LT Bold" pitchFamily="34" charset="0"/>
              <a:ea typeface="MS PGothic" pitchFamily="34" charset="-128"/>
            </a:endParaRPr>
          </a:p>
        </p:txBody>
      </p:sp>
      <p:sp>
        <p:nvSpPr>
          <p:cNvPr id="80" name="Rectangle 21"/>
          <p:cNvSpPr>
            <a:spLocks noChangeArrowheads="1"/>
          </p:cNvSpPr>
          <p:nvPr/>
        </p:nvSpPr>
        <p:spPr bwMode="auto">
          <a:xfrm>
            <a:off x="3786376" y="6467436"/>
            <a:ext cx="2085285" cy="153888"/>
          </a:xfrm>
          <a:prstGeom prst="rect">
            <a:avLst/>
          </a:prstGeom>
          <a:noFill/>
          <a:ln w="9525" algn="ctr">
            <a:noFill/>
            <a:miter lim="800000"/>
            <a:headEnd/>
            <a:tailEnd/>
          </a:ln>
          <a:effectLst/>
        </p:spPr>
        <p:txBody>
          <a:bodyPr wrap="none" lIns="80059" tIns="0" rIns="80059" bIns="0">
            <a:spAutoFit/>
          </a:bodyPr>
          <a:lstStyle/>
          <a:p>
            <a:pPr defTabSz="801460" eaLnBrk="0" hangingPunct="0">
              <a:defRPr/>
            </a:pPr>
            <a:r>
              <a:rPr lang="zh-CN" altLang="en-US" sz="1000" b="0" dirty="0" smtClean="0">
                <a:solidFill>
                  <a:srgbClr val="000000"/>
                </a:solidFill>
                <a:latin typeface="华文细黑"/>
                <a:ea typeface="华文细黑"/>
              </a:rPr>
              <a:t>华为保密信息，未经授权禁止扩散</a:t>
            </a:r>
            <a:endParaRPr lang="en-US" altLang="zh-CN" sz="1000" b="0" dirty="0">
              <a:solidFill>
                <a:srgbClr val="000000"/>
              </a:solidFill>
              <a:latin typeface="华文细黑"/>
              <a:ea typeface="华文细黑"/>
            </a:endParaRPr>
          </a:p>
        </p:txBody>
      </p:sp>
    </p:spTree>
  </p:cSld>
  <p:clrMap bg1="lt1" tx1="dk1" bg2="lt2" tx2="dk2" accent1="accent1" accent2="accent2" accent3="accent3" accent4="accent4" accent5="accent5" accent6="accent6" hlink="hlink" folHlink="folHlink"/>
  <p:sldLayoutIdLst>
    <p:sldLayoutId id="2147484271" r:id="rId1"/>
  </p:sldLayoutIdLst>
  <p:transition advClick="0" advTm="8000">
    <p:fade thruBlk="1"/>
  </p:transition>
  <p:timing>
    <p:tnLst>
      <p:par>
        <p:cTn id="1" dur="indefinite" restart="never" nodeType="tmRoot"/>
      </p:par>
    </p:tnLst>
  </p:timing>
  <p:txStyles>
    <p:titleStyle>
      <a:lvl1pPr algn="l" rtl="0" eaLnBrk="0" fontAlgn="base" hangingPunct="0">
        <a:spcBef>
          <a:spcPct val="0"/>
        </a:spcBef>
        <a:spcAft>
          <a:spcPct val="0"/>
        </a:spcAft>
        <a:defRPr sz="3200" b="1">
          <a:solidFill>
            <a:srgbClr val="990000"/>
          </a:solidFill>
          <a:latin typeface="黑体" pitchFamily="49" charset="-122"/>
          <a:ea typeface="黑体" pitchFamily="49" charset="-122"/>
          <a:cs typeface="+mj-cs"/>
        </a:defRPr>
      </a:lvl1pPr>
      <a:lvl2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2pPr>
      <a:lvl3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3pPr>
      <a:lvl4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4pPr>
      <a:lvl5pPr algn="l" rtl="0" eaLnBrk="0" fontAlgn="base" hangingPunct="0">
        <a:spcBef>
          <a:spcPct val="0"/>
        </a:spcBef>
        <a:spcAft>
          <a:spcPct val="0"/>
        </a:spcAft>
        <a:defRPr sz="3200" b="1">
          <a:solidFill>
            <a:srgbClr val="990000"/>
          </a:solidFill>
          <a:latin typeface="黑体" pitchFamily="49" charset="-122"/>
          <a:ea typeface="黑体" pitchFamily="49" charset="-122"/>
          <a:cs typeface="宋体" charset="-122"/>
        </a:defRPr>
      </a:lvl5pPr>
      <a:lvl6pPr marL="457071"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6pPr>
      <a:lvl7pPr marL="914139"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7pPr>
      <a:lvl8pPr marL="137121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8pPr>
      <a:lvl9pPr marL="182828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宋体" charset="-122"/>
        </a:defRPr>
      </a:lvl9pPr>
    </p:titleStyle>
    <p:bodyStyle>
      <a:lvl1pPr marL="342802" indent="-342802" algn="l" rtl="0" eaLnBrk="0" fontAlgn="base" hangingPunct="0">
        <a:lnSpc>
          <a:spcPct val="140000"/>
        </a:lnSpc>
        <a:spcBef>
          <a:spcPct val="0"/>
        </a:spcBef>
        <a:spcAft>
          <a:spcPct val="0"/>
        </a:spcAft>
        <a:buClr>
          <a:srgbClr val="777777"/>
        </a:buClr>
        <a:buSzPct val="60000"/>
        <a:buFont typeface="Wingdings" pitchFamily="2" charset="2"/>
        <a:buChar char="l"/>
        <a:defRPr sz="2000">
          <a:solidFill>
            <a:schemeClr val="tx1"/>
          </a:solidFill>
          <a:latin typeface="黑体" pitchFamily="49" charset="-122"/>
          <a:ea typeface="黑体" pitchFamily="49" charset="-122"/>
          <a:cs typeface="+mn-cs"/>
        </a:defRPr>
      </a:lvl1pPr>
      <a:lvl2pPr marL="742739" indent="-285670" algn="l" rtl="0" eaLnBrk="0" fontAlgn="base" hangingPunct="0">
        <a:lnSpc>
          <a:spcPct val="140000"/>
        </a:lnSpc>
        <a:spcBef>
          <a:spcPct val="0"/>
        </a:spcBef>
        <a:spcAft>
          <a:spcPct val="0"/>
        </a:spcAft>
        <a:buSzPct val="50000"/>
        <a:buFont typeface="Wingdings" pitchFamily="2" charset="2"/>
        <a:buChar char="p"/>
        <a:defRPr>
          <a:solidFill>
            <a:schemeClr val="tx1"/>
          </a:solidFill>
          <a:latin typeface="+mn-lt"/>
          <a:ea typeface="+mn-ea"/>
          <a:cs typeface="+mn-cs"/>
        </a:defRPr>
      </a:lvl2pPr>
      <a:lvl3pPr marL="1142675" indent="-228536" algn="l" rtl="0" eaLnBrk="0" fontAlgn="base" hangingPunct="0">
        <a:lnSpc>
          <a:spcPct val="140000"/>
        </a:lnSpc>
        <a:spcBef>
          <a:spcPct val="0"/>
        </a:spcBef>
        <a:spcAft>
          <a:spcPct val="0"/>
        </a:spcAft>
        <a:buSzPct val="50000"/>
        <a:buFont typeface="Wingdings" pitchFamily="2" charset="2"/>
        <a:buChar char="n"/>
        <a:defRPr sz="1600">
          <a:solidFill>
            <a:schemeClr val="tx1"/>
          </a:solidFill>
          <a:latin typeface="+mn-lt"/>
          <a:ea typeface="+mn-ea"/>
          <a:cs typeface="+mn-cs"/>
        </a:defRPr>
      </a:lvl3pPr>
      <a:lvl4pPr marL="1599746" indent="-228536" algn="l" rtl="0" eaLnBrk="0" fontAlgn="base" hangingPunct="0">
        <a:lnSpc>
          <a:spcPct val="140000"/>
        </a:lnSpc>
        <a:spcBef>
          <a:spcPct val="0"/>
        </a:spcBef>
        <a:spcAft>
          <a:spcPct val="0"/>
        </a:spcAft>
        <a:buChar char="–"/>
        <a:defRPr sz="1400">
          <a:solidFill>
            <a:schemeClr val="tx1"/>
          </a:solidFill>
          <a:latin typeface="+mn-lt"/>
          <a:ea typeface="+mn-ea"/>
          <a:cs typeface="+mn-cs"/>
        </a:defRPr>
      </a:lvl4pPr>
      <a:lvl5pPr marL="2056816" indent="-228536" algn="l" rtl="0" eaLnBrk="0" fontAlgn="base" hangingPunct="0">
        <a:lnSpc>
          <a:spcPct val="140000"/>
        </a:lnSpc>
        <a:spcBef>
          <a:spcPct val="0"/>
        </a:spcBef>
        <a:spcAft>
          <a:spcPct val="0"/>
        </a:spcAft>
        <a:buFont typeface="Arial" pitchFamily="34" charset="0"/>
        <a:buChar char="~"/>
        <a:defRPr sz="1200">
          <a:solidFill>
            <a:schemeClr val="tx1"/>
          </a:solidFill>
          <a:latin typeface="+mn-lt"/>
          <a:ea typeface="+mn-ea"/>
          <a:cs typeface="+mn-cs"/>
        </a:defRPr>
      </a:lvl5pPr>
      <a:lvl6pPr marL="2513885"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6pPr>
      <a:lvl7pPr marL="297095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7pPr>
      <a:lvl8pPr marL="342802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8pPr>
      <a:lvl9pPr marL="3885096" indent="-228536" algn="l" rtl="0" eaLnBrk="1" fontAlgn="base" hangingPunct="1">
        <a:spcBef>
          <a:spcPct val="20000"/>
        </a:spcBef>
        <a:spcAft>
          <a:spcPct val="0"/>
        </a:spcAft>
        <a:buFont typeface="Arial" charset="0"/>
        <a:buChar char="~"/>
        <a:defRPr sz="1600">
          <a:solidFill>
            <a:schemeClr val="tx1"/>
          </a:solidFill>
          <a:latin typeface="+mn-lt"/>
          <a:ea typeface="+mn-ea"/>
          <a:cs typeface="+mn-cs"/>
        </a:defRPr>
      </a:lvl9pPr>
    </p:bodyStyle>
    <p:otherStyle>
      <a:defPPr>
        <a:defRPr lang="zh-CN"/>
      </a:defPPr>
      <a:lvl1pPr marL="0" algn="l" defTabSz="914139" rtl="0" eaLnBrk="1" latinLnBrk="0" hangingPunct="1">
        <a:defRPr sz="1800" kern="1200">
          <a:solidFill>
            <a:schemeClr val="tx1"/>
          </a:solidFill>
          <a:latin typeface="+mn-lt"/>
          <a:ea typeface="+mn-ea"/>
          <a:cs typeface="+mn-cs"/>
        </a:defRPr>
      </a:lvl1pPr>
      <a:lvl2pPr marL="457071" algn="l" defTabSz="914139" rtl="0" eaLnBrk="1" latinLnBrk="0" hangingPunct="1">
        <a:defRPr sz="1800" kern="1200">
          <a:solidFill>
            <a:schemeClr val="tx1"/>
          </a:solidFill>
          <a:latin typeface="+mn-lt"/>
          <a:ea typeface="+mn-ea"/>
          <a:cs typeface="+mn-cs"/>
        </a:defRPr>
      </a:lvl2pPr>
      <a:lvl3pPr marL="914139" algn="l" defTabSz="914139" rtl="0" eaLnBrk="1" latinLnBrk="0" hangingPunct="1">
        <a:defRPr sz="1800" kern="1200">
          <a:solidFill>
            <a:schemeClr val="tx1"/>
          </a:solidFill>
          <a:latin typeface="+mn-lt"/>
          <a:ea typeface="+mn-ea"/>
          <a:cs typeface="+mn-cs"/>
        </a:defRPr>
      </a:lvl3pPr>
      <a:lvl4pPr marL="1371210" algn="l" defTabSz="914139" rtl="0" eaLnBrk="1" latinLnBrk="0" hangingPunct="1">
        <a:defRPr sz="1800" kern="1200">
          <a:solidFill>
            <a:schemeClr val="tx1"/>
          </a:solidFill>
          <a:latin typeface="+mn-lt"/>
          <a:ea typeface="+mn-ea"/>
          <a:cs typeface="+mn-cs"/>
        </a:defRPr>
      </a:lvl4pPr>
      <a:lvl5pPr marL="1828280" algn="l" defTabSz="914139" rtl="0" eaLnBrk="1" latinLnBrk="0" hangingPunct="1">
        <a:defRPr sz="1800" kern="1200">
          <a:solidFill>
            <a:schemeClr val="tx1"/>
          </a:solidFill>
          <a:latin typeface="+mn-lt"/>
          <a:ea typeface="+mn-ea"/>
          <a:cs typeface="+mn-cs"/>
        </a:defRPr>
      </a:lvl5pPr>
      <a:lvl6pPr marL="2285350" algn="l" defTabSz="914139" rtl="0" eaLnBrk="1" latinLnBrk="0" hangingPunct="1">
        <a:defRPr sz="1800" kern="1200">
          <a:solidFill>
            <a:schemeClr val="tx1"/>
          </a:solidFill>
          <a:latin typeface="+mn-lt"/>
          <a:ea typeface="+mn-ea"/>
          <a:cs typeface="+mn-cs"/>
        </a:defRPr>
      </a:lvl6pPr>
      <a:lvl7pPr marL="2742420" algn="l" defTabSz="914139" rtl="0" eaLnBrk="1" latinLnBrk="0" hangingPunct="1">
        <a:defRPr sz="1800" kern="1200">
          <a:solidFill>
            <a:schemeClr val="tx1"/>
          </a:solidFill>
          <a:latin typeface="+mn-lt"/>
          <a:ea typeface="+mn-ea"/>
          <a:cs typeface="+mn-cs"/>
        </a:defRPr>
      </a:lvl7pPr>
      <a:lvl8pPr marL="3199490" algn="l" defTabSz="914139" rtl="0" eaLnBrk="1" latinLnBrk="0" hangingPunct="1">
        <a:defRPr sz="1800" kern="1200">
          <a:solidFill>
            <a:schemeClr val="tx1"/>
          </a:solidFill>
          <a:latin typeface="+mn-lt"/>
          <a:ea typeface="+mn-ea"/>
          <a:cs typeface="+mn-cs"/>
        </a:defRPr>
      </a:lvl8pPr>
      <a:lvl9pPr marL="3656561" algn="l" defTabSz="914139"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2" descr="长条"/>
          <p:cNvPicPr>
            <a:picLocks noChangeAspect="1" noChangeArrowheads="1"/>
          </p:cNvPicPr>
          <p:nvPr/>
        </p:nvPicPr>
        <p:blipFill>
          <a:blip r:embed="rId19" cstate="screen">
            <a:lum contrast="6000"/>
          </a:blip>
          <a:srcRect/>
          <a:stretch>
            <a:fillRect/>
          </a:stretch>
        </p:blipFill>
        <p:spPr bwMode="auto">
          <a:xfrm>
            <a:off x="0" y="6238759"/>
            <a:ext cx="9145588" cy="619268"/>
          </a:xfrm>
          <a:prstGeom prst="rect">
            <a:avLst/>
          </a:prstGeom>
          <a:noFill/>
          <a:ln w="9525">
            <a:noFill/>
            <a:miter lim="800000"/>
            <a:headEnd/>
            <a:tailEnd/>
          </a:ln>
        </p:spPr>
      </p:pic>
      <p:sp>
        <p:nvSpPr>
          <p:cNvPr id="663555" name="Rectangle 3"/>
          <p:cNvSpPr>
            <a:spLocks noChangeArrowheads="1"/>
          </p:cNvSpPr>
          <p:nvPr/>
        </p:nvSpPr>
        <p:spPr bwMode="auto">
          <a:xfrm>
            <a:off x="-1845308" y="528761"/>
            <a:ext cx="1845308" cy="5308241"/>
          </a:xfrm>
          <a:prstGeom prst="rect">
            <a:avLst/>
          </a:prstGeom>
          <a:noFill/>
          <a:ln w="9525">
            <a:noFill/>
            <a:miter lim="800000"/>
            <a:headEnd/>
            <a:tailEnd/>
          </a:ln>
          <a:effectLst/>
        </p:spPr>
        <p:txBody>
          <a:bodyPr lIns="73731" tIns="36867" rIns="73731" bIns="36867"/>
          <a:lstStyle/>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英文标题</a:t>
            </a:r>
            <a:r>
              <a:rPr lang="en-US" altLang="zh-CN" sz="1000" b="0" dirty="0">
                <a:solidFill>
                  <a:srgbClr val="FFFFFF"/>
                </a:solidFill>
                <a:latin typeface="Arial" charset="0"/>
                <a:ea typeface="宋体" pitchFamily="2" charset="-122"/>
              </a:rPr>
              <a:t>:32-35pt  </a:t>
            </a: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7234">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7234">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Medium</a:t>
            </a:r>
          </a:p>
          <a:p>
            <a:pPr algn="r" defTabSz="737234">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7234">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中文标题</a:t>
            </a:r>
            <a:r>
              <a:rPr lang="en-US" altLang="zh-CN" sz="1000" b="0" dirty="0">
                <a:solidFill>
                  <a:srgbClr val="FFFFFF"/>
                </a:solidFill>
                <a:latin typeface="Arial" charset="0"/>
                <a:ea typeface="宋体" pitchFamily="2" charset="-122"/>
              </a:rPr>
              <a:t>:30-32pt  </a:t>
            </a: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 R153 G0 B0</a:t>
            </a: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黑体</a:t>
            </a:r>
          </a:p>
          <a:p>
            <a:pPr algn="r" defTabSz="737234">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英文正文</a:t>
            </a:r>
            <a:r>
              <a:rPr lang="en-US" altLang="zh-CN" sz="1000" b="0" dirty="0">
                <a:solidFill>
                  <a:srgbClr val="FFFFFF"/>
                </a:solidFill>
                <a:latin typeface="Arial" charset="0"/>
                <a:ea typeface="宋体" pitchFamily="2" charset="-122"/>
              </a:rPr>
              <a:t>:20-22pt</a:t>
            </a: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 </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 :18pt  </a:t>
            </a: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7234">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内部使用字体 </a:t>
            </a:r>
            <a:r>
              <a:rPr lang="en-US" altLang="zh-CN" sz="1000" b="0" dirty="0">
                <a:solidFill>
                  <a:srgbClr val="FFFFFF"/>
                </a:solidFill>
                <a:latin typeface="FrutigerNext LT Regular" pitchFamily="34" charset="0"/>
                <a:ea typeface="宋体" pitchFamily="2" charset="-122"/>
              </a:rPr>
              <a:t>:</a:t>
            </a:r>
          </a:p>
          <a:p>
            <a:pPr algn="r" defTabSz="737234">
              <a:lnSpc>
                <a:spcPct val="125000"/>
              </a:lnSpc>
              <a:buClr>
                <a:srgbClr val="990000"/>
              </a:buClr>
              <a:buFont typeface="Wingdings" pitchFamily="2" charset="2"/>
              <a:buNone/>
              <a:defRPr/>
            </a:pPr>
            <a:r>
              <a:rPr lang="en-US" altLang="zh-CN" sz="1000" b="0" dirty="0" err="1">
                <a:solidFill>
                  <a:srgbClr val="FFFFFF"/>
                </a:solidFill>
                <a:latin typeface="FrutigerNext LT Regular" pitchFamily="34" charset="0"/>
                <a:ea typeface="宋体" pitchFamily="2" charset="-122"/>
              </a:rPr>
              <a:t>FrutigerNext</a:t>
            </a:r>
            <a:r>
              <a:rPr lang="en-US" altLang="zh-CN" sz="1000" b="0" dirty="0">
                <a:solidFill>
                  <a:srgbClr val="FFFFFF"/>
                </a:solidFill>
                <a:latin typeface="FrutigerNext LT Regular" pitchFamily="34" charset="0"/>
                <a:ea typeface="宋体" pitchFamily="2" charset="-122"/>
              </a:rPr>
              <a:t> LT Regular</a:t>
            </a:r>
          </a:p>
          <a:p>
            <a:pPr algn="r" defTabSz="737234">
              <a:lnSpc>
                <a:spcPct val="125000"/>
              </a:lnSpc>
              <a:buClr>
                <a:srgbClr val="990000"/>
              </a:buClr>
              <a:buFont typeface="Wingdings" pitchFamily="2" charset="2"/>
              <a:buNone/>
              <a:defRPr/>
            </a:pPr>
            <a:r>
              <a:rPr lang="zh-CN" altLang="en-US" sz="1000" b="0" dirty="0">
                <a:solidFill>
                  <a:srgbClr val="FFFFFF"/>
                </a:solidFill>
                <a:latin typeface="FrutigerNext LT Regular" pitchFamily="34" charset="0"/>
                <a:ea typeface="宋体" pitchFamily="2" charset="-122"/>
              </a:rPr>
              <a:t>外部使用字体 </a:t>
            </a:r>
            <a:r>
              <a:rPr lang="en-US" altLang="zh-CN" sz="1000" b="0" dirty="0">
                <a:solidFill>
                  <a:srgbClr val="FFFFFF"/>
                </a:solidFill>
                <a:latin typeface="FrutigerNext LT Regular" pitchFamily="34" charset="0"/>
                <a:ea typeface="宋体" pitchFamily="2" charset="-122"/>
              </a:rPr>
              <a:t>: Arial</a:t>
            </a:r>
          </a:p>
          <a:p>
            <a:pPr algn="r" defTabSz="737234">
              <a:lnSpc>
                <a:spcPct val="7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中文正文</a:t>
            </a:r>
            <a:r>
              <a:rPr lang="en-US" altLang="zh-CN" sz="1000" b="0" dirty="0">
                <a:solidFill>
                  <a:srgbClr val="FFFFFF"/>
                </a:solidFill>
                <a:latin typeface="Arial" charset="0"/>
                <a:ea typeface="宋体" pitchFamily="2" charset="-122"/>
              </a:rPr>
              <a:t>:18-20pt</a:t>
            </a: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子目录</a:t>
            </a:r>
            <a:r>
              <a:rPr lang="en-US" altLang="zh-CN" sz="1000" b="0" dirty="0">
                <a:solidFill>
                  <a:srgbClr val="FFFFFF"/>
                </a:solidFill>
                <a:latin typeface="Arial" charset="0"/>
                <a:ea typeface="宋体" pitchFamily="2" charset="-122"/>
              </a:rPr>
              <a:t>(2-5</a:t>
            </a:r>
            <a:r>
              <a:rPr lang="zh-CN" altLang="en-US" sz="1000" b="0" dirty="0">
                <a:solidFill>
                  <a:srgbClr val="FFFFFF"/>
                </a:solidFill>
                <a:latin typeface="Arial" charset="0"/>
                <a:ea typeface="宋体" pitchFamily="2" charset="-122"/>
              </a:rPr>
              <a:t>级</a:t>
            </a:r>
            <a:r>
              <a:rPr lang="en-US" altLang="zh-CN" sz="1000" b="0" dirty="0">
                <a:solidFill>
                  <a:srgbClr val="FFFFFF"/>
                </a:solidFill>
                <a:latin typeface="Arial" charset="0"/>
                <a:ea typeface="宋体" pitchFamily="2" charset="-122"/>
              </a:rPr>
              <a:t>):18pt </a:t>
            </a: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颜色</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黑色</a:t>
            </a:r>
          </a:p>
          <a:p>
            <a:pPr algn="r" defTabSz="737234">
              <a:lnSpc>
                <a:spcPct val="125000"/>
              </a:lnSpc>
              <a:buClr>
                <a:srgbClr val="990000"/>
              </a:buClr>
              <a:buFont typeface="Wingdings" pitchFamily="2" charset="2"/>
              <a:buNone/>
              <a:defRPr/>
            </a:pPr>
            <a:r>
              <a:rPr lang="zh-CN" altLang="en-US" sz="1000" b="0" dirty="0">
                <a:solidFill>
                  <a:srgbClr val="FFFFFF"/>
                </a:solidFill>
                <a:latin typeface="Arial" charset="0"/>
                <a:ea typeface="宋体" pitchFamily="2" charset="-122"/>
              </a:rPr>
              <a:t>字体</a:t>
            </a:r>
            <a:r>
              <a:rPr lang="en-US" altLang="zh-CN" sz="1000" b="0" dirty="0">
                <a:solidFill>
                  <a:srgbClr val="FFFFFF"/>
                </a:solidFill>
                <a:latin typeface="Arial" charset="0"/>
                <a:ea typeface="宋体" pitchFamily="2" charset="-122"/>
              </a:rPr>
              <a:t>:</a:t>
            </a:r>
            <a:r>
              <a:rPr lang="zh-CN" altLang="en-US" sz="1000" b="0" dirty="0">
                <a:solidFill>
                  <a:srgbClr val="FFFFFF"/>
                </a:solidFill>
                <a:latin typeface="Arial" charset="0"/>
                <a:ea typeface="宋体" pitchFamily="2" charset="-122"/>
              </a:rPr>
              <a:t>细黑体 </a:t>
            </a:r>
          </a:p>
          <a:p>
            <a:pPr algn="r" defTabSz="737234">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endParaRPr lang="zh-CN" altLang="en-US"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endParaRPr lang="en-US" altLang="zh-CN" sz="1000" b="0" dirty="0">
              <a:solidFill>
                <a:srgbClr val="FFFFFF"/>
              </a:solidFill>
              <a:latin typeface="Arial" charset="0"/>
              <a:ea typeface="宋体" pitchFamily="2" charset="-122"/>
            </a:endParaRPr>
          </a:p>
          <a:p>
            <a:pPr algn="r" defTabSz="737234">
              <a:lnSpc>
                <a:spcPct val="125000"/>
              </a:lnSpc>
              <a:buClr>
                <a:srgbClr val="990000"/>
              </a:buClr>
              <a:buFont typeface="Wingdings" pitchFamily="2" charset="2"/>
              <a:buNone/>
              <a:defRPr/>
            </a:pPr>
            <a:endParaRPr lang="zh-CN" altLang="en-US" sz="1000" b="0" dirty="0">
              <a:solidFill>
                <a:srgbClr val="080808"/>
              </a:solidFill>
              <a:latin typeface="Arial" charset="0"/>
              <a:ea typeface="宋体" pitchFamily="2" charset="-122"/>
            </a:endParaRPr>
          </a:p>
        </p:txBody>
      </p:sp>
      <p:sp>
        <p:nvSpPr>
          <p:cNvPr id="663556" name="Rectangle 4"/>
          <p:cNvSpPr>
            <a:spLocks noChangeArrowheads="1"/>
          </p:cNvSpPr>
          <p:nvPr/>
        </p:nvSpPr>
        <p:spPr bwMode="auto">
          <a:xfrm>
            <a:off x="9270597" y="5468790"/>
            <a:ext cx="919083" cy="277581"/>
          </a:xfrm>
          <a:prstGeom prst="rect">
            <a:avLst/>
          </a:prstGeom>
          <a:solidFill>
            <a:schemeClr val="bg1"/>
          </a:solidFill>
          <a:ln w="9525" algn="ctr">
            <a:noFill/>
            <a:miter lim="800000"/>
            <a:headEnd/>
            <a:tailEnd/>
          </a:ln>
          <a:effectLst/>
        </p:spPr>
        <p:txBody>
          <a:bodyPr lIns="76778" tIns="38388" rIns="76778" bIns="38388" anchor="ctr">
            <a:spAutoFit/>
          </a:bodyP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nvGrpSpPr>
          <p:cNvPr id="2" name="Group 5"/>
          <p:cNvGrpSpPr>
            <a:grpSpLocks/>
          </p:cNvGrpSpPr>
          <p:nvPr/>
        </p:nvGrpSpPr>
        <p:grpSpPr bwMode="auto">
          <a:xfrm>
            <a:off x="9353934" y="5279663"/>
            <a:ext cx="740505" cy="184193"/>
            <a:chOff x="6657" y="3492"/>
            <a:chExt cx="527" cy="121"/>
          </a:xfrm>
        </p:grpSpPr>
        <p:sp>
          <p:nvSpPr>
            <p:cNvPr id="663558" name="Rectangle 6"/>
            <p:cNvSpPr>
              <a:spLocks noChangeArrowheads="1"/>
            </p:cNvSpPr>
            <p:nvPr/>
          </p:nvSpPr>
          <p:spPr bwMode="auto">
            <a:xfrm flipV="1">
              <a:off x="6789" y="3492"/>
              <a:ext cx="132" cy="121"/>
            </a:xfrm>
            <a:prstGeom prst="rect">
              <a:avLst/>
            </a:prstGeom>
            <a:solidFill>
              <a:srgbClr val="FFCC66"/>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59" name="Rectangle 7"/>
            <p:cNvSpPr>
              <a:spLocks noChangeArrowheads="1"/>
            </p:cNvSpPr>
            <p:nvPr/>
          </p:nvSpPr>
          <p:spPr bwMode="auto">
            <a:xfrm flipV="1">
              <a:off x="6921" y="3492"/>
              <a:ext cx="130" cy="121"/>
            </a:xfrm>
            <a:prstGeom prst="rect">
              <a:avLst/>
            </a:prstGeom>
            <a:solidFill>
              <a:srgbClr val="FF99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60" name="Rectangle 8"/>
            <p:cNvSpPr>
              <a:spLocks noChangeArrowheads="1"/>
            </p:cNvSpPr>
            <p:nvPr/>
          </p:nvSpPr>
          <p:spPr bwMode="auto">
            <a:xfrm flipV="1">
              <a:off x="7052" y="3492"/>
              <a:ext cx="132" cy="121"/>
            </a:xfrm>
            <a:prstGeom prst="rect">
              <a:avLst/>
            </a:prstGeom>
            <a:solidFill>
              <a:srgbClr val="99660A"/>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61" name="Rectangle 9"/>
            <p:cNvSpPr>
              <a:spLocks noChangeArrowheads="1"/>
            </p:cNvSpPr>
            <p:nvPr/>
          </p:nvSpPr>
          <p:spPr bwMode="auto">
            <a:xfrm flipV="1">
              <a:off x="6657" y="3492"/>
              <a:ext cx="132" cy="121"/>
            </a:xfrm>
            <a:prstGeom prst="rect">
              <a:avLst/>
            </a:prstGeom>
            <a:solidFill>
              <a:srgbClr val="FFCC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3" name="Group 10"/>
          <p:cNvGrpSpPr>
            <a:grpSpLocks/>
          </p:cNvGrpSpPr>
          <p:nvPr/>
        </p:nvGrpSpPr>
        <p:grpSpPr bwMode="auto">
          <a:xfrm>
            <a:off x="9353934" y="6205410"/>
            <a:ext cx="740505" cy="182605"/>
            <a:chOff x="6657" y="4103"/>
            <a:chExt cx="527" cy="121"/>
          </a:xfrm>
        </p:grpSpPr>
        <p:sp>
          <p:nvSpPr>
            <p:cNvPr id="663563" name="Rectangle 11"/>
            <p:cNvSpPr>
              <a:spLocks noChangeArrowheads="1"/>
            </p:cNvSpPr>
            <p:nvPr/>
          </p:nvSpPr>
          <p:spPr bwMode="auto">
            <a:xfrm flipV="1">
              <a:off x="6789" y="4103"/>
              <a:ext cx="132" cy="121"/>
            </a:xfrm>
            <a:prstGeom prst="rect">
              <a:avLst/>
            </a:prstGeom>
            <a:solidFill>
              <a:srgbClr val="99CCFF"/>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64" name="Rectangle 12"/>
            <p:cNvSpPr>
              <a:spLocks noChangeArrowheads="1"/>
            </p:cNvSpPr>
            <p:nvPr/>
          </p:nvSpPr>
          <p:spPr bwMode="auto">
            <a:xfrm flipV="1">
              <a:off x="6921" y="4103"/>
              <a:ext cx="130" cy="121"/>
            </a:xfrm>
            <a:prstGeom prst="rect">
              <a:avLst/>
            </a:prstGeom>
            <a:solidFill>
              <a:srgbClr val="99CCCC"/>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65" name="Rectangle 13"/>
            <p:cNvSpPr>
              <a:spLocks noChangeArrowheads="1"/>
            </p:cNvSpPr>
            <p:nvPr/>
          </p:nvSpPr>
          <p:spPr bwMode="auto">
            <a:xfrm flipV="1">
              <a:off x="7052" y="4103"/>
              <a:ext cx="132" cy="121"/>
            </a:xfrm>
            <a:prstGeom prst="rect">
              <a:avLst/>
            </a:prstGeom>
            <a:solidFill>
              <a:srgbClr val="0099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66" name="Rectangle 14"/>
            <p:cNvSpPr>
              <a:spLocks noChangeArrowheads="1"/>
            </p:cNvSpPr>
            <p:nvPr/>
          </p:nvSpPr>
          <p:spPr bwMode="auto">
            <a:xfrm flipV="1">
              <a:off x="6657" y="4103"/>
              <a:ext cx="132" cy="121"/>
            </a:xfrm>
            <a:prstGeom prst="rect">
              <a:avLst/>
            </a:prstGeom>
            <a:solidFill>
              <a:srgbClr val="CCCCFF"/>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4" name="Group 15"/>
          <p:cNvGrpSpPr>
            <a:grpSpLocks/>
          </p:cNvGrpSpPr>
          <p:nvPr/>
        </p:nvGrpSpPr>
        <p:grpSpPr bwMode="auto">
          <a:xfrm>
            <a:off x="9353934" y="6451507"/>
            <a:ext cx="740505" cy="182604"/>
            <a:chOff x="6657" y="4266"/>
            <a:chExt cx="527" cy="121"/>
          </a:xfrm>
        </p:grpSpPr>
        <p:sp>
          <p:nvSpPr>
            <p:cNvPr id="663568" name="Rectangle 16"/>
            <p:cNvSpPr>
              <a:spLocks noChangeArrowheads="1"/>
            </p:cNvSpPr>
            <p:nvPr/>
          </p:nvSpPr>
          <p:spPr bwMode="auto">
            <a:xfrm flipV="1">
              <a:off x="6789" y="4266"/>
              <a:ext cx="132" cy="121"/>
            </a:xfrm>
            <a:prstGeom prst="rect">
              <a:avLst/>
            </a:prstGeom>
            <a:solidFill>
              <a:srgbClr val="99CCCC"/>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69" name="Rectangle 17"/>
            <p:cNvSpPr>
              <a:spLocks noChangeArrowheads="1"/>
            </p:cNvSpPr>
            <p:nvPr/>
          </p:nvSpPr>
          <p:spPr bwMode="auto">
            <a:xfrm flipV="1">
              <a:off x="6921" y="4266"/>
              <a:ext cx="130" cy="121"/>
            </a:xfrm>
            <a:prstGeom prst="rect">
              <a:avLst/>
            </a:prstGeom>
            <a:solidFill>
              <a:srgbClr val="0099CC"/>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70" name="Rectangle 18"/>
            <p:cNvSpPr>
              <a:spLocks noChangeArrowheads="1"/>
            </p:cNvSpPr>
            <p:nvPr/>
          </p:nvSpPr>
          <p:spPr bwMode="auto">
            <a:xfrm flipV="1">
              <a:off x="7052" y="4266"/>
              <a:ext cx="132" cy="121"/>
            </a:xfrm>
            <a:prstGeom prst="rect">
              <a:avLst/>
            </a:prstGeom>
            <a:solidFill>
              <a:srgbClr val="0066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71" name="Rectangle 19"/>
            <p:cNvSpPr>
              <a:spLocks noChangeArrowheads="1"/>
            </p:cNvSpPr>
            <p:nvPr/>
          </p:nvSpPr>
          <p:spPr bwMode="auto">
            <a:xfrm flipV="1">
              <a:off x="6657" y="4266"/>
              <a:ext cx="132" cy="121"/>
            </a:xfrm>
            <a:prstGeom prst="rect">
              <a:avLst/>
            </a:prstGeom>
            <a:solidFill>
              <a:srgbClr val="CCFF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5" name="Group 20"/>
          <p:cNvGrpSpPr>
            <a:grpSpLocks/>
          </p:cNvGrpSpPr>
          <p:nvPr/>
        </p:nvGrpSpPr>
        <p:grpSpPr bwMode="auto">
          <a:xfrm>
            <a:off x="9353934" y="5528981"/>
            <a:ext cx="740505" cy="182605"/>
            <a:chOff x="6657" y="3656"/>
            <a:chExt cx="527" cy="121"/>
          </a:xfrm>
        </p:grpSpPr>
        <p:sp>
          <p:nvSpPr>
            <p:cNvPr id="663573" name="Rectangle 21"/>
            <p:cNvSpPr>
              <a:spLocks noChangeArrowheads="1"/>
            </p:cNvSpPr>
            <p:nvPr/>
          </p:nvSpPr>
          <p:spPr bwMode="auto">
            <a:xfrm flipV="1">
              <a:off x="6657" y="3656"/>
              <a:ext cx="132" cy="121"/>
            </a:xfrm>
            <a:prstGeom prst="rect">
              <a:avLst/>
            </a:prstGeom>
            <a:solidFill>
              <a:srgbClr val="CCCCCC"/>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74" name="Rectangle 22"/>
            <p:cNvSpPr>
              <a:spLocks noChangeArrowheads="1"/>
            </p:cNvSpPr>
            <p:nvPr/>
          </p:nvSpPr>
          <p:spPr bwMode="auto">
            <a:xfrm flipV="1">
              <a:off x="6789" y="3656"/>
              <a:ext cx="132" cy="121"/>
            </a:xfrm>
            <a:prstGeom prst="rect">
              <a:avLst/>
            </a:prstGeom>
            <a:solidFill>
              <a:srgbClr val="FF99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75" name="Rectangle 23"/>
            <p:cNvSpPr>
              <a:spLocks noChangeArrowheads="1"/>
            </p:cNvSpPr>
            <p:nvPr/>
          </p:nvSpPr>
          <p:spPr bwMode="auto">
            <a:xfrm flipV="1">
              <a:off x="6921" y="3656"/>
              <a:ext cx="130" cy="121"/>
            </a:xfrm>
            <a:prstGeom prst="rect">
              <a:avLst/>
            </a:prstGeom>
            <a:solidFill>
              <a:srgbClr val="9900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76" name="Rectangle 24"/>
            <p:cNvSpPr>
              <a:spLocks noChangeArrowheads="1"/>
            </p:cNvSpPr>
            <p:nvPr/>
          </p:nvSpPr>
          <p:spPr bwMode="auto">
            <a:xfrm flipV="1">
              <a:off x="7052" y="3656"/>
              <a:ext cx="132" cy="121"/>
            </a:xfrm>
            <a:prstGeom prst="rect">
              <a:avLst/>
            </a:prstGeom>
            <a:solidFill>
              <a:schemeClr val="tx1"/>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6" name="Group 25"/>
          <p:cNvGrpSpPr>
            <a:grpSpLocks/>
          </p:cNvGrpSpPr>
          <p:nvPr/>
        </p:nvGrpSpPr>
        <p:grpSpPr bwMode="auto">
          <a:xfrm>
            <a:off x="9353934" y="5959269"/>
            <a:ext cx="740505" cy="182604"/>
            <a:chOff x="6657" y="3941"/>
            <a:chExt cx="527" cy="121"/>
          </a:xfrm>
        </p:grpSpPr>
        <p:sp>
          <p:nvSpPr>
            <p:cNvPr id="663578" name="Rectangle 26"/>
            <p:cNvSpPr>
              <a:spLocks noChangeArrowheads="1"/>
            </p:cNvSpPr>
            <p:nvPr/>
          </p:nvSpPr>
          <p:spPr bwMode="auto">
            <a:xfrm flipV="1">
              <a:off x="6789" y="3941"/>
              <a:ext cx="132" cy="121"/>
            </a:xfrm>
            <a:prstGeom prst="rect">
              <a:avLst/>
            </a:prstGeom>
            <a:solidFill>
              <a:srgbClr val="CCFF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79" name="Rectangle 27"/>
            <p:cNvSpPr>
              <a:spLocks noChangeArrowheads="1"/>
            </p:cNvSpPr>
            <p:nvPr/>
          </p:nvSpPr>
          <p:spPr bwMode="auto">
            <a:xfrm flipV="1">
              <a:off x="6921" y="3941"/>
              <a:ext cx="130" cy="121"/>
            </a:xfrm>
            <a:prstGeom prst="rect">
              <a:avLst/>
            </a:prstGeom>
            <a:solidFill>
              <a:srgbClr val="6699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80" name="Rectangle 28"/>
            <p:cNvSpPr>
              <a:spLocks noChangeArrowheads="1"/>
            </p:cNvSpPr>
            <p:nvPr/>
          </p:nvSpPr>
          <p:spPr bwMode="auto">
            <a:xfrm flipV="1">
              <a:off x="7052" y="3941"/>
              <a:ext cx="132" cy="121"/>
            </a:xfrm>
            <a:prstGeom prst="rect">
              <a:avLst/>
            </a:prstGeom>
            <a:solidFill>
              <a:schemeClr val="tx1"/>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81" name="Rectangle 29"/>
            <p:cNvSpPr>
              <a:spLocks noChangeArrowheads="1"/>
            </p:cNvSpPr>
            <p:nvPr/>
          </p:nvSpPr>
          <p:spPr bwMode="auto">
            <a:xfrm flipV="1">
              <a:off x="6657" y="3941"/>
              <a:ext cx="132" cy="121"/>
            </a:xfrm>
            <a:prstGeom prst="rect">
              <a:avLst/>
            </a:prstGeom>
            <a:solidFill>
              <a:srgbClr val="CCCCCC"/>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7" name="Group 30"/>
          <p:cNvGrpSpPr>
            <a:grpSpLocks/>
          </p:cNvGrpSpPr>
          <p:nvPr/>
        </p:nvGrpSpPr>
        <p:grpSpPr bwMode="auto">
          <a:xfrm>
            <a:off x="9353934" y="6699215"/>
            <a:ext cx="740505" cy="182604"/>
            <a:chOff x="6657" y="4430"/>
            <a:chExt cx="527" cy="121"/>
          </a:xfrm>
        </p:grpSpPr>
        <p:sp>
          <p:nvSpPr>
            <p:cNvPr id="663583" name="Rectangle 31"/>
            <p:cNvSpPr>
              <a:spLocks noChangeArrowheads="1"/>
            </p:cNvSpPr>
            <p:nvPr/>
          </p:nvSpPr>
          <p:spPr bwMode="auto">
            <a:xfrm flipV="1">
              <a:off x="6789" y="4430"/>
              <a:ext cx="132" cy="121"/>
            </a:xfrm>
            <a:prstGeom prst="rect">
              <a:avLst/>
            </a:prstGeom>
            <a:solidFill>
              <a:schemeClr val="hlink"/>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84" name="Rectangle 32"/>
            <p:cNvSpPr>
              <a:spLocks noChangeArrowheads="1"/>
            </p:cNvSpPr>
            <p:nvPr/>
          </p:nvSpPr>
          <p:spPr bwMode="auto">
            <a:xfrm flipV="1">
              <a:off x="6921" y="4430"/>
              <a:ext cx="130" cy="121"/>
            </a:xfrm>
            <a:prstGeom prst="rect">
              <a:avLst/>
            </a:prstGeom>
            <a:solidFill>
              <a:srgbClr val="0066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85" name="Rectangle 33"/>
            <p:cNvSpPr>
              <a:spLocks noChangeArrowheads="1"/>
            </p:cNvSpPr>
            <p:nvPr/>
          </p:nvSpPr>
          <p:spPr bwMode="auto">
            <a:xfrm flipV="1">
              <a:off x="7052" y="4430"/>
              <a:ext cx="132" cy="121"/>
            </a:xfrm>
            <a:prstGeom prst="rect">
              <a:avLst/>
            </a:prstGeom>
            <a:solidFill>
              <a:schemeClr val="tx1"/>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86" name="Rectangle 34"/>
            <p:cNvSpPr>
              <a:spLocks noChangeArrowheads="1"/>
            </p:cNvSpPr>
            <p:nvPr/>
          </p:nvSpPr>
          <p:spPr bwMode="auto">
            <a:xfrm flipV="1">
              <a:off x="6657" y="4430"/>
              <a:ext cx="132" cy="121"/>
            </a:xfrm>
            <a:prstGeom prst="rect">
              <a:avLst/>
            </a:prstGeom>
            <a:solidFill>
              <a:srgbClr val="99CCFF"/>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8" name="Group 35"/>
          <p:cNvGrpSpPr>
            <a:grpSpLocks/>
          </p:cNvGrpSpPr>
          <p:nvPr/>
        </p:nvGrpSpPr>
        <p:grpSpPr bwMode="auto">
          <a:xfrm>
            <a:off x="9353934" y="5033541"/>
            <a:ext cx="740505" cy="184193"/>
            <a:chOff x="6657" y="3329"/>
            <a:chExt cx="527" cy="122"/>
          </a:xfrm>
        </p:grpSpPr>
        <p:sp>
          <p:nvSpPr>
            <p:cNvPr id="663588" name="Rectangle 36"/>
            <p:cNvSpPr>
              <a:spLocks noChangeArrowheads="1"/>
            </p:cNvSpPr>
            <p:nvPr/>
          </p:nvSpPr>
          <p:spPr bwMode="auto">
            <a:xfrm flipV="1">
              <a:off x="6789" y="3329"/>
              <a:ext cx="132" cy="122"/>
            </a:xfrm>
            <a:prstGeom prst="rect">
              <a:avLst/>
            </a:prstGeom>
            <a:solidFill>
              <a:srgbClr val="FF99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89" name="Rectangle 37"/>
            <p:cNvSpPr>
              <a:spLocks noChangeArrowheads="1"/>
            </p:cNvSpPr>
            <p:nvPr/>
          </p:nvSpPr>
          <p:spPr bwMode="auto">
            <a:xfrm flipV="1">
              <a:off x="6921" y="3329"/>
              <a:ext cx="130" cy="122"/>
            </a:xfrm>
            <a:prstGeom prst="rect">
              <a:avLst/>
            </a:prstGeom>
            <a:solidFill>
              <a:srgbClr val="99660A"/>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90" name="Rectangle 38"/>
            <p:cNvSpPr>
              <a:spLocks noChangeArrowheads="1"/>
            </p:cNvSpPr>
            <p:nvPr/>
          </p:nvSpPr>
          <p:spPr bwMode="auto">
            <a:xfrm flipV="1">
              <a:off x="7052" y="3329"/>
              <a:ext cx="132" cy="122"/>
            </a:xfrm>
            <a:prstGeom prst="rect">
              <a:avLst/>
            </a:prstGeom>
            <a:solidFill>
              <a:srgbClr val="9900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91" name="Rectangle 39"/>
            <p:cNvSpPr>
              <a:spLocks noChangeArrowheads="1"/>
            </p:cNvSpPr>
            <p:nvPr/>
          </p:nvSpPr>
          <p:spPr bwMode="auto">
            <a:xfrm flipV="1">
              <a:off x="6657" y="3329"/>
              <a:ext cx="132" cy="122"/>
            </a:xfrm>
            <a:prstGeom prst="rect">
              <a:avLst/>
            </a:prstGeom>
            <a:solidFill>
              <a:srgbClr val="FFCC99"/>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9" name="Group 40"/>
          <p:cNvGrpSpPr>
            <a:grpSpLocks/>
          </p:cNvGrpSpPr>
          <p:nvPr/>
        </p:nvGrpSpPr>
        <p:grpSpPr bwMode="auto">
          <a:xfrm>
            <a:off x="9353934" y="4601664"/>
            <a:ext cx="740505" cy="182605"/>
            <a:chOff x="6657" y="3043"/>
            <a:chExt cx="527" cy="121"/>
          </a:xfrm>
        </p:grpSpPr>
        <p:sp>
          <p:nvSpPr>
            <p:cNvPr id="663593" name="Rectangle 41"/>
            <p:cNvSpPr>
              <a:spLocks noChangeArrowheads="1"/>
            </p:cNvSpPr>
            <p:nvPr/>
          </p:nvSpPr>
          <p:spPr bwMode="auto">
            <a:xfrm flipV="1">
              <a:off x="6921" y="3043"/>
              <a:ext cx="130" cy="121"/>
            </a:xfrm>
            <a:prstGeom prst="rect">
              <a:avLst/>
            </a:prstGeom>
            <a:solidFill>
              <a:srgbClr val="FF99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94" name="Rectangle 42"/>
            <p:cNvSpPr>
              <a:spLocks noChangeArrowheads="1"/>
            </p:cNvSpPr>
            <p:nvPr/>
          </p:nvSpPr>
          <p:spPr bwMode="auto">
            <a:xfrm flipV="1">
              <a:off x="7052" y="3043"/>
              <a:ext cx="132" cy="121"/>
            </a:xfrm>
            <a:prstGeom prst="rect">
              <a:avLst/>
            </a:prstGeom>
            <a:solidFill>
              <a:srgbClr val="CCCCCC"/>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95" name="Rectangle 43"/>
            <p:cNvSpPr>
              <a:spLocks noChangeArrowheads="1"/>
            </p:cNvSpPr>
            <p:nvPr/>
          </p:nvSpPr>
          <p:spPr bwMode="auto">
            <a:xfrm flipV="1">
              <a:off x="6657" y="3043"/>
              <a:ext cx="132" cy="121"/>
            </a:xfrm>
            <a:prstGeom prst="rect">
              <a:avLst/>
            </a:prstGeom>
            <a:solidFill>
              <a:srgbClr val="99CCFF"/>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96" name="Rectangle 44"/>
            <p:cNvSpPr>
              <a:spLocks noChangeArrowheads="1"/>
            </p:cNvSpPr>
            <p:nvPr/>
          </p:nvSpPr>
          <p:spPr bwMode="auto">
            <a:xfrm flipV="1">
              <a:off x="6789" y="3043"/>
              <a:ext cx="132" cy="121"/>
            </a:xfrm>
            <a:prstGeom prst="rect">
              <a:avLst/>
            </a:prstGeom>
            <a:solidFill>
              <a:srgbClr val="6699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grpSp>
        <p:nvGrpSpPr>
          <p:cNvPr id="10" name="Group 45"/>
          <p:cNvGrpSpPr>
            <a:grpSpLocks/>
          </p:cNvGrpSpPr>
          <p:nvPr/>
        </p:nvGrpSpPr>
        <p:grpSpPr bwMode="auto">
          <a:xfrm>
            <a:off x="9353934" y="4355524"/>
            <a:ext cx="740505" cy="184193"/>
            <a:chOff x="6657" y="2881"/>
            <a:chExt cx="527" cy="121"/>
          </a:xfrm>
        </p:grpSpPr>
        <p:sp>
          <p:nvSpPr>
            <p:cNvPr id="663598" name="Rectangle 46"/>
            <p:cNvSpPr>
              <a:spLocks noChangeArrowheads="1"/>
            </p:cNvSpPr>
            <p:nvPr/>
          </p:nvSpPr>
          <p:spPr bwMode="auto">
            <a:xfrm flipV="1">
              <a:off x="6921" y="2881"/>
              <a:ext cx="130" cy="121"/>
            </a:xfrm>
            <a:prstGeom prst="rect">
              <a:avLst/>
            </a:prstGeom>
            <a:solidFill>
              <a:srgbClr val="B2B2B2"/>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599" name="Rectangle 47"/>
            <p:cNvSpPr>
              <a:spLocks noChangeArrowheads="1"/>
            </p:cNvSpPr>
            <p:nvPr/>
          </p:nvSpPr>
          <p:spPr bwMode="auto">
            <a:xfrm flipV="1">
              <a:off x="7052" y="2881"/>
              <a:ext cx="132" cy="121"/>
            </a:xfrm>
            <a:prstGeom prst="rect">
              <a:avLst/>
            </a:prstGeom>
            <a:solidFill>
              <a:srgbClr val="EAEAEA"/>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600" name="Rectangle 48"/>
            <p:cNvSpPr>
              <a:spLocks noChangeArrowheads="1"/>
            </p:cNvSpPr>
            <p:nvPr/>
          </p:nvSpPr>
          <p:spPr bwMode="auto">
            <a:xfrm flipV="1">
              <a:off x="6657" y="2881"/>
              <a:ext cx="132" cy="121"/>
            </a:xfrm>
            <a:prstGeom prst="rect">
              <a:avLst/>
            </a:prstGeom>
            <a:solidFill>
              <a:srgbClr val="990000"/>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sp>
          <p:nvSpPr>
            <p:cNvPr id="663601" name="Rectangle 49"/>
            <p:cNvSpPr>
              <a:spLocks noChangeArrowheads="1"/>
            </p:cNvSpPr>
            <p:nvPr/>
          </p:nvSpPr>
          <p:spPr bwMode="auto">
            <a:xfrm flipV="1">
              <a:off x="6789" y="2881"/>
              <a:ext cx="132" cy="121"/>
            </a:xfrm>
            <a:prstGeom prst="rect">
              <a:avLst/>
            </a:prstGeom>
            <a:solidFill>
              <a:schemeClr val="tx1"/>
            </a:solidFill>
            <a:ln w="9525">
              <a:noFill/>
              <a:miter lim="800000"/>
              <a:headEnd/>
              <a:tailEnd/>
            </a:ln>
            <a:effectLst/>
          </p:spPr>
          <p:txBody>
            <a:bodyPr wrap="none" anchor="ctr"/>
            <a:lstStyle/>
            <a:p>
              <a:pPr defTabSz="984900" eaLnBrk="0" hangingPunct="0">
                <a:defRPr/>
              </a:pPr>
              <a:endParaRPr lang="zh-CN" altLang="en-US" sz="1300" b="0">
                <a:solidFill>
                  <a:srgbClr val="000000"/>
                </a:solidFill>
                <a:latin typeface="FrutigerNext LT Regular" pitchFamily="34" charset="0"/>
                <a:ea typeface="ＭＳ Ｐゴシック" pitchFamily="34" charset="-128"/>
              </a:endParaRPr>
            </a:p>
          </p:txBody>
        </p:sp>
      </p:grpSp>
      <p:sp>
        <p:nvSpPr>
          <p:cNvPr id="663602" name="Rectangle 50"/>
          <p:cNvSpPr>
            <a:spLocks noChangeArrowheads="1"/>
          </p:cNvSpPr>
          <p:nvPr/>
        </p:nvSpPr>
        <p:spPr bwMode="auto">
          <a:xfrm>
            <a:off x="9201546" y="2264301"/>
            <a:ext cx="1050040" cy="2654915"/>
          </a:xfrm>
          <a:prstGeom prst="rect">
            <a:avLst/>
          </a:prstGeom>
          <a:noFill/>
          <a:ln w="9525">
            <a:noFill/>
            <a:miter lim="800000"/>
            <a:headEnd/>
            <a:tailEnd/>
          </a:ln>
          <a:effectLst/>
        </p:spPr>
        <p:txBody>
          <a:bodyPr lIns="73731" tIns="36867" rIns="73731" bIns="36867"/>
          <a:lstStyle/>
          <a:p>
            <a:pPr defTabSz="737234">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配色参考方案：</a:t>
            </a:r>
          </a:p>
          <a:p>
            <a:pPr defTabSz="737234">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建议同一页面内不超过四种颜色，以下是９组配色方案，同一页面内只选择一组使用。</a:t>
            </a:r>
            <a:endParaRPr lang="en-US" altLang="zh-CN" sz="1000" b="0" dirty="0">
              <a:solidFill>
                <a:srgbClr val="FFFFFF"/>
              </a:solidFill>
              <a:latin typeface="华文细黑" pitchFamily="2" charset="-122"/>
              <a:ea typeface="宋体" pitchFamily="2" charset="-122"/>
            </a:endParaRPr>
          </a:p>
          <a:p>
            <a:pPr defTabSz="737234">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（仅供参考）</a:t>
            </a:r>
          </a:p>
          <a:p>
            <a:pPr defTabSz="737234">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7234">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7234">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3" name="Rectangle 51"/>
          <p:cNvSpPr>
            <a:spLocks noChangeArrowheads="1"/>
          </p:cNvSpPr>
          <p:nvPr/>
        </p:nvSpPr>
        <p:spPr bwMode="auto">
          <a:xfrm>
            <a:off x="9201546" y="-61922"/>
            <a:ext cx="1050040" cy="838395"/>
          </a:xfrm>
          <a:prstGeom prst="rect">
            <a:avLst/>
          </a:prstGeom>
          <a:noFill/>
          <a:ln w="9525">
            <a:noFill/>
            <a:miter lim="800000"/>
            <a:headEnd/>
            <a:tailEnd/>
          </a:ln>
          <a:effectLst/>
        </p:spPr>
        <p:txBody>
          <a:bodyPr lIns="73731" tIns="36867" rIns="73731" bIns="36867"/>
          <a:lstStyle/>
          <a:p>
            <a:pPr defTabSz="737234">
              <a:lnSpc>
                <a:spcPct val="120000"/>
              </a:lnSpc>
              <a:buClr>
                <a:srgbClr val="990000"/>
              </a:buClr>
              <a:buFont typeface="Wingdings" pitchFamily="2" charset="2"/>
              <a:buNone/>
              <a:defRPr/>
            </a:pPr>
            <a:r>
              <a:rPr lang="zh-CN" altLang="en-US" sz="1000" b="0" dirty="0">
                <a:solidFill>
                  <a:srgbClr val="FFFFFF"/>
                </a:solidFill>
                <a:latin typeface="华文细黑" pitchFamily="2" charset="-122"/>
                <a:ea typeface="宋体" pitchFamily="2" charset="-122"/>
              </a:rPr>
              <a:t>客户或者合作伙伴的标志放在右上角</a:t>
            </a:r>
            <a:r>
              <a:rPr lang="en-US" altLang="zh-CN" sz="1000" b="0" dirty="0">
                <a:solidFill>
                  <a:srgbClr val="FFFFFF"/>
                </a:solidFill>
                <a:latin typeface="华文细黑" pitchFamily="2" charset="-122"/>
                <a:ea typeface="宋体" pitchFamily="2" charset="-122"/>
              </a:rPr>
              <a:t>.</a:t>
            </a:r>
          </a:p>
          <a:p>
            <a:pPr defTabSz="737234">
              <a:lnSpc>
                <a:spcPct val="125000"/>
              </a:lnSpc>
              <a:buClr>
                <a:srgbClr val="990000"/>
              </a:buClr>
              <a:buFont typeface="Wingdings" pitchFamily="2" charset="2"/>
              <a:buNone/>
              <a:defRPr/>
            </a:pPr>
            <a:endParaRPr lang="en-US" altLang="zh-CN" sz="1000" b="0" dirty="0">
              <a:solidFill>
                <a:srgbClr val="FFFFFF"/>
              </a:solidFill>
              <a:latin typeface="华文细黑" pitchFamily="2" charset="-122"/>
              <a:ea typeface="宋体" pitchFamily="2" charset="-122"/>
            </a:endParaRPr>
          </a:p>
          <a:p>
            <a:pPr defTabSz="737234">
              <a:lnSpc>
                <a:spcPct val="125000"/>
              </a:lnSpc>
              <a:buClr>
                <a:srgbClr val="990000"/>
              </a:buClr>
              <a:buFont typeface="Wingdings" pitchFamily="2" charset="2"/>
              <a:buChar char="n"/>
              <a:defRPr/>
            </a:pPr>
            <a:endParaRPr lang="en-US" altLang="zh-CN" sz="1000" b="0" dirty="0">
              <a:solidFill>
                <a:srgbClr val="FFFFFF"/>
              </a:solidFill>
              <a:latin typeface="华文细黑" pitchFamily="2" charset="-122"/>
              <a:ea typeface="宋体" pitchFamily="2" charset="-122"/>
            </a:endParaRPr>
          </a:p>
          <a:p>
            <a:pPr defTabSz="737234">
              <a:lnSpc>
                <a:spcPct val="125000"/>
              </a:lnSpc>
              <a:buClr>
                <a:srgbClr val="990000"/>
              </a:buClr>
              <a:buFont typeface="Wingdings" pitchFamily="2" charset="2"/>
              <a:buChar char="n"/>
              <a:defRPr/>
            </a:pPr>
            <a:endParaRPr lang="zh-CN" altLang="en-US" sz="1000" b="0" dirty="0">
              <a:solidFill>
                <a:srgbClr val="FFFFFF"/>
              </a:solidFill>
              <a:latin typeface="华文细黑" pitchFamily="2" charset="-122"/>
              <a:ea typeface="宋体" pitchFamily="2" charset="-122"/>
            </a:endParaRPr>
          </a:p>
        </p:txBody>
      </p:sp>
      <p:sp>
        <p:nvSpPr>
          <p:cNvPr id="663604" name="Text Box 52"/>
          <p:cNvSpPr txBox="1">
            <a:spLocks noChangeArrowheads="1"/>
          </p:cNvSpPr>
          <p:nvPr/>
        </p:nvSpPr>
        <p:spPr bwMode="auto">
          <a:xfrm>
            <a:off x="630990" y="6457885"/>
            <a:ext cx="2332215" cy="220335"/>
          </a:xfrm>
          <a:prstGeom prst="rect">
            <a:avLst/>
          </a:prstGeom>
          <a:noFill/>
          <a:ln w="9525">
            <a:noFill/>
            <a:miter lim="800000"/>
            <a:headEnd/>
            <a:tailEnd/>
          </a:ln>
        </p:spPr>
        <p:txBody>
          <a:bodyPr wrap="none" lIns="65805" tIns="32902" rIns="65805" bIns="32902">
            <a:spAutoFit/>
          </a:bodyPr>
          <a:lstStyle/>
          <a:p>
            <a:pPr defTabSz="658578" eaLnBrk="0" hangingPunct="0">
              <a:defRPr/>
            </a:pPr>
            <a:r>
              <a:rPr lang="en-US" altLang="zh-CN" sz="1000" dirty="0">
                <a:solidFill>
                  <a:srgbClr val="080808"/>
                </a:solidFill>
                <a:latin typeface="Arial" charset="0"/>
                <a:ea typeface="ＭＳ Ｐゴシック" pitchFamily="34" charset="-128"/>
              </a:rPr>
              <a:t>HUAWEI TECHNOLOGIES CO., LTD.</a:t>
            </a:r>
          </a:p>
        </p:txBody>
      </p:sp>
      <p:sp>
        <p:nvSpPr>
          <p:cNvPr id="663605" name="Rectangle 53"/>
          <p:cNvSpPr>
            <a:spLocks noChangeArrowheads="1"/>
          </p:cNvSpPr>
          <p:nvPr/>
        </p:nvSpPr>
        <p:spPr bwMode="auto">
          <a:xfrm>
            <a:off x="5932370" y="6395943"/>
            <a:ext cx="1057184" cy="1101980"/>
          </a:xfrm>
          <a:prstGeom prst="rect">
            <a:avLst/>
          </a:prstGeom>
          <a:noFill/>
          <a:ln w="9525">
            <a:noFill/>
            <a:miter lim="800000"/>
            <a:headEnd/>
            <a:tailEnd/>
          </a:ln>
          <a:effectLst/>
        </p:spPr>
        <p:txBody>
          <a:bodyPr lIns="0" tIns="0" rIns="0" bIns="0"/>
          <a:lstStyle/>
          <a:p>
            <a:pPr defTabSz="658578" eaLnBrk="0" hangingPunct="0">
              <a:lnSpc>
                <a:spcPct val="85000"/>
              </a:lnSpc>
              <a:defRPr/>
            </a:pPr>
            <a:endParaRPr lang="de-DE" sz="900" b="0" dirty="0">
              <a:solidFill>
                <a:srgbClr val="080808"/>
              </a:solidFill>
              <a:latin typeface="Arial" charset="0"/>
              <a:ea typeface="ＭＳ Ｐゴシック" pitchFamily="34" charset="-128"/>
            </a:endParaRPr>
          </a:p>
          <a:p>
            <a:pPr defTabSz="658578" eaLnBrk="0" hangingPunct="0">
              <a:lnSpc>
                <a:spcPct val="85000"/>
              </a:lnSpc>
              <a:defRPr/>
            </a:pPr>
            <a:r>
              <a:rPr lang="de-DE" sz="900" b="0" dirty="0">
                <a:solidFill>
                  <a:srgbClr val="080808"/>
                </a:solidFill>
                <a:latin typeface="Arial" charset="0"/>
                <a:ea typeface="ＭＳ Ｐゴシック" pitchFamily="34" charset="-128"/>
              </a:rPr>
              <a:t>Page </a:t>
            </a:r>
            <a:fld id="{B6CDA20A-541B-487F-B20F-46F4AECB6FA1}" type="slidenum">
              <a:rPr lang="de-DE" sz="900" b="0">
                <a:solidFill>
                  <a:srgbClr val="080808"/>
                </a:solidFill>
                <a:latin typeface="Arial" charset="0"/>
                <a:ea typeface="ＭＳ Ｐゴシック" pitchFamily="34" charset="-128"/>
              </a:rPr>
              <a:pPr defTabSz="658578" eaLnBrk="0" hangingPunct="0">
                <a:lnSpc>
                  <a:spcPct val="85000"/>
                </a:lnSpc>
                <a:defRPr/>
              </a:pPr>
              <a:t>‹#›</a:t>
            </a:fld>
            <a:endParaRPr lang="en-GB" sz="900" b="0" dirty="0">
              <a:solidFill>
                <a:srgbClr val="080808"/>
              </a:solidFill>
              <a:latin typeface="Arial" charset="0"/>
              <a:ea typeface="ＭＳ Ｐゴシック" pitchFamily="34" charset="-128"/>
            </a:endParaRPr>
          </a:p>
        </p:txBody>
      </p:sp>
      <p:pic>
        <p:nvPicPr>
          <p:cNvPr id="8210" name="Picture 54" descr="图片3副本"/>
          <p:cNvPicPr>
            <a:picLocks noChangeAspect="1" noChangeArrowheads="1"/>
          </p:cNvPicPr>
          <p:nvPr/>
        </p:nvPicPr>
        <p:blipFill>
          <a:blip r:embed="rId20" cstate="screen"/>
          <a:srcRect/>
          <a:stretch>
            <a:fillRect/>
          </a:stretch>
        </p:blipFill>
        <p:spPr bwMode="auto">
          <a:xfrm>
            <a:off x="7636008" y="6386429"/>
            <a:ext cx="971466" cy="308047"/>
          </a:xfrm>
          <a:prstGeom prst="rect">
            <a:avLst/>
          </a:prstGeom>
          <a:noFill/>
          <a:ln w="9525">
            <a:noFill/>
            <a:miter lim="800000"/>
            <a:headEnd/>
            <a:tailEnd/>
          </a:ln>
        </p:spPr>
      </p:pic>
      <p:sp>
        <p:nvSpPr>
          <p:cNvPr id="8211" name="Rectangle 55"/>
          <p:cNvSpPr>
            <a:spLocks noGrp="1" noChangeArrowheads="1"/>
          </p:cNvSpPr>
          <p:nvPr>
            <p:ph type="title"/>
          </p:nvPr>
        </p:nvSpPr>
        <p:spPr bwMode="auto">
          <a:xfrm>
            <a:off x="607172" y="274701"/>
            <a:ext cx="8231267" cy="1143265"/>
          </a:xfrm>
          <a:prstGeom prst="rect">
            <a:avLst/>
          </a:prstGeom>
          <a:noFill/>
          <a:ln w="9525">
            <a:noFill/>
            <a:miter lim="800000"/>
            <a:headEnd/>
            <a:tailEnd/>
          </a:ln>
        </p:spPr>
        <p:txBody>
          <a:bodyPr vert="horz" wrap="square" lIns="76789" tIns="38394" rIns="76789" bIns="38394" numCol="1" anchor="ctr" anchorCtr="0" compatLnSpc="1">
            <a:prstTxWarp prst="textNoShape">
              <a:avLst/>
            </a:prstTxWarp>
          </a:bodyPr>
          <a:lstStyle/>
          <a:p>
            <a:pPr lvl="0"/>
            <a:r>
              <a:rPr lang="zh-CN" altLang="en-US" smtClean="0"/>
              <a:t>单击此处编辑母版标题样式</a:t>
            </a:r>
          </a:p>
        </p:txBody>
      </p:sp>
      <p:sp>
        <p:nvSpPr>
          <p:cNvPr id="8212" name="Rectangle 56"/>
          <p:cNvSpPr>
            <a:spLocks noGrp="1" noChangeArrowheads="1"/>
          </p:cNvSpPr>
          <p:nvPr>
            <p:ph type="body" idx="1"/>
          </p:nvPr>
        </p:nvSpPr>
        <p:spPr bwMode="auto">
          <a:xfrm>
            <a:off x="661934" y="1600574"/>
            <a:ext cx="8231267" cy="4525423"/>
          </a:xfrm>
          <a:prstGeom prst="rect">
            <a:avLst/>
          </a:prstGeom>
          <a:noFill/>
          <a:ln w="9525">
            <a:noFill/>
            <a:miter lim="800000"/>
            <a:headEnd/>
            <a:tailEnd/>
          </a:ln>
        </p:spPr>
        <p:txBody>
          <a:bodyPr vert="horz" wrap="square" lIns="76789" tIns="38394" rIns="76789" bIns="3839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extLst>
      <p:ext uri="{BB962C8B-B14F-4D97-AF65-F5344CB8AC3E}">
        <p14:creationId xmlns="" xmlns:p14="http://schemas.microsoft.com/office/powerpoint/2010/main" val="1617601977"/>
      </p:ext>
    </p:extLst>
  </p:cSld>
  <p:clrMap bg1="lt1" tx1="dk1" bg2="lt2" tx2="dk2" accent1="accent1" accent2="accent2" accent3="accent3" accent4="accent4" accent5="accent5" accent6="accent6" hlink="hlink" folHlink="folHlink"/>
  <p:sldLayoutIdLst>
    <p:sldLayoutId id="2147484274" r:id="rId1"/>
    <p:sldLayoutId id="2147484275" r:id="rId2"/>
    <p:sldLayoutId id="2147484276" r:id="rId3"/>
    <p:sldLayoutId id="2147484277" r:id="rId4"/>
    <p:sldLayoutId id="2147484278" r:id="rId5"/>
    <p:sldLayoutId id="2147484279" r:id="rId6"/>
    <p:sldLayoutId id="2147484280" r:id="rId7"/>
    <p:sldLayoutId id="2147484281" r:id="rId8"/>
    <p:sldLayoutId id="2147484282" r:id="rId9"/>
    <p:sldLayoutId id="2147484283" r:id="rId10"/>
    <p:sldLayoutId id="2147484284" r:id="rId11"/>
    <p:sldLayoutId id="2147484285" r:id="rId12"/>
    <p:sldLayoutId id="2147484286" r:id="rId13"/>
    <p:sldLayoutId id="2147484287" r:id="rId14"/>
    <p:sldLayoutId id="2147484288" r:id="rId15"/>
    <p:sldLayoutId id="2147484289" r:id="rId16"/>
    <p:sldLayoutId id="2147484290" r:id="rId17"/>
  </p:sldLayoutIdLst>
  <p:transition/>
  <p:timing>
    <p:tnLst>
      <p:par>
        <p:cTn id="1" dur="indefinite" restart="never" nodeType="tmRoot"/>
      </p:par>
    </p:tnLst>
  </p:timing>
  <p:txStyles>
    <p:titleStyle>
      <a:lvl1pPr algn="l" defTabSz="736024" rtl="0" eaLnBrk="0" fontAlgn="base" hangingPunct="0">
        <a:spcBef>
          <a:spcPct val="0"/>
        </a:spcBef>
        <a:spcAft>
          <a:spcPct val="0"/>
        </a:spcAft>
        <a:defRPr sz="2900">
          <a:solidFill>
            <a:srgbClr val="990000"/>
          </a:solidFill>
          <a:latin typeface="+mj-lt"/>
          <a:ea typeface="+mj-ea"/>
          <a:cs typeface="+mj-cs"/>
        </a:defRPr>
      </a:lvl1pPr>
      <a:lvl2pPr algn="l" defTabSz="736024" rtl="0" eaLnBrk="0" fontAlgn="base" hangingPunct="0">
        <a:spcBef>
          <a:spcPct val="0"/>
        </a:spcBef>
        <a:spcAft>
          <a:spcPct val="0"/>
        </a:spcAft>
        <a:defRPr sz="2900">
          <a:solidFill>
            <a:srgbClr val="990000"/>
          </a:solidFill>
          <a:latin typeface="FrutigerNext LT Medium" pitchFamily="34" charset="0"/>
          <a:ea typeface="黑体" pitchFamily="2" charset="-122"/>
        </a:defRPr>
      </a:lvl2pPr>
      <a:lvl3pPr algn="l" defTabSz="736024" rtl="0" eaLnBrk="0" fontAlgn="base" hangingPunct="0">
        <a:spcBef>
          <a:spcPct val="0"/>
        </a:spcBef>
        <a:spcAft>
          <a:spcPct val="0"/>
        </a:spcAft>
        <a:defRPr sz="2900">
          <a:solidFill>
            <a:srgbClr val="990000"/>
          </a:solidFill>
          <a:latin typeface="FrutigerNext LT Medium" pitchFamily="34" charset="0"/>
          <a:ea typeface="黑体" pitchFamily="2" charset="-122"/>
        </a:defRPr>
      </a:lvl3pPr>
      <a:lvl4pPr algn="l" defTabSz="736024" rtl="0" eaLnBrk="0" fontAlgn="base" hangingPunct="0">
        <a:spcBef>
          <a:spcPct val="0"/>
        </a:spcBef>
        <a:spcAft>
          <a:spcPct val="0"/>
        </a:spcAft>
        <a:defRPr sz="2900">
          <a:solidFill>
            <a:srgbClr val="990000"/>
          </a:solidFill>
          <a:latin typeface="FrutigerNext LT Medium" pitchFamily="34" charset="0"/>
          <a:ea typeface="黑体" pitchFamily="2" charset="-122"/>
        </a:defRPr>
      </a:lvl4pPr>
      <a:lvl5pPr algn="l" defTabSz="736024" rtl="0" eaLnBrk="0" fontAlgn="base" hangingPunct="0">
        <a:spcBef>
          <a:spcPct val="0"/>
        </a:spcBef>
        <a:spcAft>
          <a:spcPct val="0"/>
        </a:spcAft>
        <a:defRPr sz="2900">
          <a:solidFill>
            <a:srgbClr val="990000"/>
          </a:solidFill>
          <a:latin typeface="FrutigerNext LT Medium" pitchFamily="34" charset="0"/>
          <a:ea typeface="黑体" pitchFamily="2" charset="-122"/>
        </a:defRPr>
      </a:lvl5pPr>
      <a:lvl6pPr marL="383948" algn="l" defTabSz="737234" rtl="0" fontAlgn="base">
        <a:spcBef>
          <a:spcPct val="0"/>
        </a:spcBef>
        <a:spcAft>
          <a:spcPct val="0"/>
        </a:spcAft>
        <a:defRPr sz="2900">
          <a:solidFill>
            <a:srgbClr val="990000"/>
          </a:solidFill>
          <a:latin typeface="FrutigerNext LT Medium" pitchFamily="34" charset="0"/>
          <a:ea typeface="黑体" pitchFamily="2" charset="-122"/>
        </a:defRPr>
      </a:lvl6pPr>
      <a:lvl7pPr marL="767896" algn="l" defTabSz="737234" rtl="0" fontAlgn="base">
        <a:spcBef>
          <a:spcPct val="0"/>
        </a:spcBef>
        <a:spcAft>
          <a:spcPct val="0"/>
        </a:spcAft>
        <a:defRPr sz="2900">
          <a:solidFill>
            <a:srgbClr val="990000"/>
          </a:solidFill>
          <a:latin typeface="FrutigerNext LT Medium" pitchFamily="34" charset="0"/>
          <a:ea typeface="黑体" pitchFamily="2" charset="-122"/>
        </a:defRPr>
      </a:lvl7pPr>
      <a:lvl8pPr marL="1151843" algn="l" defTabSz="737234" rtl="0" fontAlgn="base">
        <a:spcBef>
          <a:spcPct val="0"/>
        </a:spcBef>
        <a:spcAft>
          <a:spcPct val="0"/>
        </a:spcAft>
        <a:defRPr sz="2900">
          <a:solidFill>
            <a:srgbClr val="990000"/>
          </a:solidFill>
          <a:latin typeface="FrutigerNext LT Medium" pitchFamily="34" charset="0"/>
          <a:ea typeface="黑体" pitchFamily="2" charset="-122"/>
        </a:defRPr>
      </a:lvl8pPr>
      <a:lvl9pPr marL="1535791" algn="l" defTabSz="737234" rtl="0" fontAlgn="base">
        <a:spcBef>
          <a:spcPct val="0"/>
        </a:spcBef>
        <a:spcAft>
          <a:spcPct val="0"/>
        </a:spcAft>
        <a:defRPr sz="2900">
          <a:solidFill>
            <a:srgbClr val="990000"/>
          </a:solidFill>
          <a:latin typeface="FrutigerNext LT Medium" pitchFamily="34" charset="0"/>
          <a:ea typeface="黑体" pitchFamily="2" charset="-122"/>
        </a:defRPr>
      </a:lvl9pPr>
    </p:titleStyle>
    <p:bodyStyle>
      <a:lvl1pPr marL="274676" indent="-274676" algn="l" defTabSz="736024" rtl="0" eaLnBrk="0" fontAlgn="base" hangingPunct="0">
        <a:lnSpc>
          <a:spcPct val="140000"/>
        </a:lnSpc>
        <a:spcBef>
          <a:spcPct val="0"/>
        </a:spcBef>
        <a:spcAft>
          <a:spcPct val="0"/>
        </a:spcAft>
        <a:buClr>
          <a:schemeClr val="tx2"/>
        </a:buClr>
        <a:buFont typeface="Wingdings" pitchFamily="2" charset="2"/>
        <a:buChar char="n"/>
        <a:defRPr sz="1700" b="1">
          <a:solidFill>
            <a:srgbClr val="080808"/>
          </a:solidFill>
          <a:latin typeface="+mn-lt"/>
          <a:ea typeface="+mn-ea"/>
          <a:cs typeface="+mn-cs"/>
        </a:defRPr>
      </a:lvl1pPr>
      <a:lvl2pPr marL="598687" indent="-229340" algn="l" defTabSz="736024" rtl="0" eaLnBrk="0" fontAlgn="base" hangingPunct="0">
        <a:lnSpc>
          <a:spcPct val="140000"/>
        </a:lnSpc>
        <a:spcBef>
          <a:spcPct val="0"/>
        </a:spcBef>
        <a:spcAft>
          <a:spcPct val="0"/>
        </a:spcAft>
        <a:buClr>
          <a:schemeClr val="tx1"/>
        </a:buClr>
        <a:buFont typeface="FrutigerNext LT Regular" pitchFamily="34" charset="0"/>
        <a:buChar char="›"/>
        <a:defRPr sz="1400">
          <a:solidFill>
            <a:schemeClr val="tx1"/>
          </a:solidFill>
          <a:latin typeface="+mn-lt"/>
          <a:ea typeface="+mn-ea"/>
        </a:defRPr>
      </a:lvl2pPr>
      <a:lvl3pPr marL="921364" indent="-184006" algn="l" defTabSz="736024" rtl="0" eaLnBrk="0" fontAlgn="base" hangingPunct="0">
        <a:lnSpc>
          <a:spcPct val="140000"/>
        </a:lnSpc>
        <a:spcBef>
          <a:spcPct val="0"/>
        </a:spcBef>
        <a:spcAft>
          <a:spcPct val="0"/>
        </a:spcAft>
        <a:buFont typeface="FrutigerNext LT Light" pitchFamily="34" charset="0"/>
        <a:buChar char="»"/>
        <a:defRPr sz="1400">
          <a:solidFill>
            <a:schemeClr val="tx1"/>
          </a:solidFill>
          <a:latin typeface="FrutigerNext LT Light" pitchFamily="34" charset="0"/>
          <a:ea typeface="+mn-ea"/>
        </a:defRPr>
      </a:lvl3pPr>
      <a:lvl4pPr marL="1289376" indent="-184006" algn="l" defTabSz="736024" rtl="0" eaLnBrk="0" fontAlgn="base" hangingPunct="0">
        <a:lnSpc>
          <a:spcPct val="140000"/>
        </a:lnSpc>
        <a:spcBef>
          <a:spcPct val="0"/>
        </a:spcBef>
        <a:spcAft>
          <a:spcPct val="0"/>
        </a:spcAft>
        <a:buChar char="–"/>
        <a:defRPr sz="1300">
          <a:solidFill>
            <a:srgbClr val="080808"/>
          </a:solidFill>
          <a:latin typeface="+mj-lt"/>
          <a:ea typeface="+mn-ea"/>
        </a:defRPr>
      </a:lvl4pPr>
      <a:lvl5pPr marL="1658721" indent="-184006" algn="l" defTabSz="736024" rtl="0" eaLnBrk="0" fontAlgn="base" hangingPunct="0">
        <a:lnSpc>
          <a:spcPct val="140000"/>
        </a:lnSpc>
        <a:spcBef>
          <a:spcPct val="0"/>
        </a:spcBef>
        <a:spcAft>
          <a:spcPct val="0"/>
        </a:spcAft>
        <a:buFont typeface="FrutigerNext LT Medium" pitchFamily="34" charset="0"/>
        <a:buChar char="~"/>
        <a:defRPr sz="1100">
          <a:solidFill>
            <a:srgbClr val="080808"/>
          </a:solidFill>
          <a:latin typeface="+mj-lt"/>
          <a:ea typeface="+mn-ea"/>
        </a:defRPr>
      </a:lvl5pPr>
      <a:lvl6pPr marL="2043722" indent="-185309" algn="l" defTabSz="737234"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6pPr>
      <a:lvl7pPr marL="2427669" indent="-185309" algn="l" defTabSz="737234"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7pPr>
      <a:lvl8pPr marL="2811618" indent="-185309" algn="l" defTabSz="737234"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8pPr>
      <a:lvl9pPr marL="3195564" indent="-185309" algn="l" defTabSz="737234" rtl="0" fontAlgn="base">
        <a:lnSpc>
          <a:spcPct val="140000"/>
        </a:lnSpc>
        <a:spcBef>
          <a:spcPct val="0"/>
        </a:spcBef>
        <a:spcAft>
          <a:spcPct val="0"/>
        </a:spcAft>
        <a:buFont typeface="FrutigerNext LT Medium" pitchFamily="34" charset="0"/>
        <a:buChar char="~"/>
        <a:defRPr sz="1100">
          <a:solidFill>
            <a:srgbClr val="080808"/>
          </a:solidFill>
          <a:latin typeface="+mj-lt"/>
          <a:ea typeface="+mn-ea"/>
        </a:defRPr>
      </a:lvl9pPr>
    </p:bodyStyle>
    <p:otherStyle>
      <a:defPPr>
        <a:defRPr lang="zh-CN"/>
      </a:defPPr>
      <a:lvl1pPr marL="0" algn="l" defTabSz="767896" rtl="0" eaLnBrk="1" latinLnBrk="0" hangingPunct="1">
        <a:defRPr sz="1500" kern="1200">
          <a:solidFill>
            <a:schemeClr val="tx1"/>
          </a:solidFill>
          <a:latin typeface="+mn-lt"/>
          <a:ea typeface="+mn-ea"/>
          <a:cs typeface="+mn-cs"/>
        </a:defRPr>
      </a:lvl1pPr>
      <a:lvl2pPr marL="383948" algn="l" defTabSz="767896" rtl="0" eaLnBrk="1" latinLnBrk="0" hangingPunct="1">
        <a:defRPr sz="1500" kern="1200">
          <a:solidFill>
            <a:schemeClr val="tx1"/>
          </a:solidFill>
          <a:latin typeface="+mn-lt"/>
          <a:ea typeface="+mn-ea"/>
          <a:cs typeface="+mn-cs"/>
        </a:defRPr>
      </a:lvl2pPr>
      <a:lvl3pPr marL="767896" algn="l" defTabSz="767896" rtl="0" eaLnBrk="1" latinLnBrk="0" hangingPunct="1">
        <a:defRPr sz="1500" kern="1200">
          <a:solidFill>
            <a:schemeClr val="tx1"/>
          </a:solidFill>
          <a:latin typeface="+mn-lt"/>
          <a:ea typeface="+mn-ea"/>
          <a:cs typeface="+mn-cs"/>
        </a:defRPr>
      </a:lvl3pPr>
      <a:lvl4pPr marL="1151843" algn="l" defTabSz="767896" rtl="0" eaLnBrk="1" latinLnBrk="0" hangingPunct="1">
        <a:defRPr sz="1500" kern="1200">
          <a:solidFill>
            <a:schemeClr val="tx1"/>
          </a:solidFill>
          <a:latin typeface="+mn-lt"/>
          <a:ea typeface="+mn-ea"/>
          <a:cs typeface="+mn-cs"/>
        </a:defRPr>
      </a:lvl4pPr>
      <a:lvl5pPr marL="1535791" algn="l" defTabSz="767896" rtl="0" eaLnBrk="1" latinLnBrk="0" hangingPunct="1">
        <a:defRPr sz="1500" kern="1200">
          <a:solidFill>
            <a:schemeClr val="tx1"/>
          </a:solidFill>
          <a:latin typeface="+mn-lt"/>
          <a:ea typeface="+mn-ea"/>
          <a:cs typeface="+mn-cs"/>
        </a:defRPr>
      </a:lvl5pPr>
      <a:lvl6pPr marL="1919738" algn="l" defTabSz="767896" rtl="0" eaLnBrk="1" latinLnBrk="0" hangingPunct="1">
        <a:defRPr sz="1500" kern="1200">
          <a:solidFill>
            <a:schemeClr val="tx1"/>
          </a:solidFill>
          <a:latin typeface="+mn-lt"/>
          <a:ea typeface="+mn-ea"/>
          <a:cs typeface="+mn-cs"/>
        </a:defRPr>
      </a:lvl6pPr>
      <a:lvl7pPr marL="2303686" algn="l" defTabSz="767896" rtl="0" eaLnBrk="1" latinLnBrk="0" hangingPunct="1">
        <a:defRPr sz="1500" kern="1200">
          <a:solidFill>
            <a:schemeClr val="tx1"/>
          </a:solidFill>
          <a:latin typeface="+mn-lt"/>
          <a:ea typeface="+mn-ea"/>
          <a:cs typeface="+mn-cs"/>
        </a:defRPr>
      </a:lvl7pPr>
      <a:lvl8pPr marL="2687634" algn="l" defTabSz="767896" rtl="0" eaLnBrk="1" latinLnBrk="0" hangingPunct="1">
        <a:defRPr sz="1500" kern="1200">
          <a:solidFill>
            <a:schemeClr val="tx1"/>
          </a:solidFill>
          <a:latin typeface="+mn-lt"/>
          <a:ea typeface="+mn-ea"/>
          <a:cs typeface="+mn-cs"/>
        </a:defRPr>
      </a:lvl8pPr>
      <a:lvl9pPr marL="3071581" algn="l" defTabSz="767896" rtl="0" eaLnBrk="1" latinLnBrk="0" hangingPunct="1">
        <a:defRPr sz="15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7288" name="Rectangle 8"/>
          <p:cNvSpPr>
            <a:spLocks noChangeArrowheads="1"/>
          </p:cNvSpPr>
          <p:nvPr/>
        </p:nvSpPr>
        <p:spPr bwMode="auto">
          <a:xfrm>
            <a:off x="0" y="0"/>
            <a:ext cx="9145588" cy="6859588"/>
          </a:xfrm>
          <a:prstGeom prst="rect">
            <a:avLst/>
          </a:prstGeom>
          <a:solidFill>
            <a:srgbClr val="DDDDDD"/>
          </a:solidFill>
          <a:ln w="9525" algn="ctr">
            <a:noFill/>
            <a:miter lim="800000"/>
            <a:headEnd/>
            <a:tailEnd/>
          </a:ln>
          <a:effectLst/>
        </p:spPr>
        <p:txBody>
          <a:bodyPr wrap="none" lIns="91425" tIns="45712" rIns="91425" bIns="45712" anchor="ctr">
            <a:spAutoFit/>
          </a:bodyPr>
          <a:lstStyle/>
          <a:p>
            <a:endParaRPr lang="zh-CN" altLang="en-US" smtClean="0"/>
          </a:p>
        </p:txBody>
      </p:sp>
      <p:grpSp>
        <p:nvGrpSpPr>
          <p:cNvPr id="2" name="Group 12"/>
          <p:cNvGrpSpPr>
            <a:grpSpLocks/>
          </p:cNvGrpSpPr>
          <p:nvPr userDrawn="1"/>
        </p:nvGrpSpPr>
        <p:grpSpPr bwMode="auto">
          <a:xfrm>
            <a:off x="5184775" y="5019675"/>
            <a:ext cx="3311525" cy="1470025"/>
            <a:chOff x="953" y="1774"/>
            <a:chExt cx="3588" cy="1594"/>
          </a:xfrm>
        </p:grpSpPr>
        <p:sp>
          <p:nvSpPr>
            <p:cNvPr id="97293" name="Freeform 13"/>
            <p:cNvSpPr>
              <a:spLocks/>
            </p:cNvSpPr>
            <p:nvPr/>
          </p:nvSpPr>
          <p:spPr bwMode="auto">
            <a:xfrm>
              <a:off x="4024" y="2834"/>
              <a:ext cx="260" cy="397"/>
            </a:xfrm>
            <a:custGeom>
              <a:avLst/>
              <a:gdLst/>
              <a:ahLst/>
              <a:cxnLst>
                <a:cxn ang="0">
                  <a:pos x="99" y="0"/>
                </a:cxn>
                <a:cxn ang="0">
                  <a:pos x="97" y="2"/>
                </a:cxn>
                <a:cxn ang="0">
                  <a:pos x="94" y="5"/>
                </a:cxn>
                <a:cxn ang="0">
                  <a:pos x="0" y="168"/>
                </a:cxn>
                <a:cxn ang="0">
                  <a:pos x="10" y="168"/>
                </a:cxn>
                <a:cxn ang="0">
                  <a:pos x="97" y="69"/>
                </a:cxn>
                <a:cxn ang="0">
                  <a:pos x="110" y="5"/>
                </a:cxn>
                <a:cxn ang="0">
                  <a:pos x="104" y="0"/>
                </a:cxn>
                <a:cxn ang="0">
                  <a:pos x="99" y="0"/>
                </a:cxn>
              </a:cxnLst>
              <a:rect l="0" t="0" r="r" b="b"/>
              <a:pathLst>
                <a:path w="110" h="168">
                  <a:moveTo>
                    <a:pt x="99" y="0"/>
                  </a:moveTo>
                  <a:cubicBezTo>
                    <a:pt x="97" y="2"/>
                    <a:pt x="97" y="2"/>
                    <a:pt x="97" y="2"/>
                  </a:cubicBezTo>
                  <a:cubicBezTo>
                    <a:pt x="94" y="5"/>
                    <a:pt x="94" y="5"/>
                    <a:pt x="94" y="5"/>
                  </a:cubicBezTo>
                  <a:cubicBezTo>
                    <a:pt x="90" y="56"/>
                    <a:pt x="58" y="111"/>
                    <a:pt x="0" y="168"/>
                  </a:cubicBezTo>
                  <a:cubicBezTo>
                    <a:pt x="10" y="168"/>
                    <a:pt x="10" y="168"/>
                    <a:pt x="10" y="168"/>
                  </a:cubicBezTo>
                  <a:cubicBezTo>
                    <a:pt x="52" y="137"/>
                    <a:pt x="81" y="104"/>
                    <a:pt x="97" y="69"/>
                  </a:cubicBezTo>
                  <a:cubicBezTo>
                    <a:pt x="106" y="48"/>
                    <a:pt x="110" y="27"/>
                    <a:pt x="110" y="5"/>
                  </a:cubicBezTo>
                  <a:cubicBezTo>
                    <a:pt x="104" y="0"/>
                    <a:pt x="104" y="0"/>
                    <a:pt x="104" y="0"/>
                  </a:cubicBezTo>
                  <a:lnTo>
                    <a:pt x="99" y="0"/>
                  </a:lnTo>
                  <a:close/>
                </a:path>
              </a:pathLst>
            </a:custGeom>
            <a:solidFill>
              <a:srgbClr val="C0C0C0"/>
            </a:solidFill>
            <a:ln w="9525">
              <a:noFill/>
              <a:round/>
              <a:headEnd/>
              <a:tailEnd/>
            </a:ln>
          </p:spPr>
          <p:txBody>
            <a:bodyPr/>
            <a:lstStyle/>
            <a:p>
              <a:endParaRPr lang="zh-CN" altLang="en-US" smtClean="0"/>
            </a:p>
          </p:txBody>
        </p:sp>
        <p:sp>
          <p:nvSpPr>
            <p:cNvPr id="97294" name="Freeform 14"/>
            <p:cNvSpPr>
              <a:spLocks/>
            </p:cNvSpPr>
            <p:nvPr/>
          </p:nvSpPr>
          <p:spPr bwMode="auto">
            <a:xfrm>
              <a:off x="4220" y="2702"/>
              <a:ext cx="321" cy="222"/>
            </a:xfrm>
            <a:custGeom>
              <a:avLst/>
              <a:gdLst/>
              <a:ahLst/>
              <a:cxnLst>
                <a:cxn ang="0">
                  <a:pos x="69" y="75"/>
                </a:cxn>
                <a:cxn ang="0">
                  <a:pos x="63" y="75"/>
                </a:cxn>
                <a:cxn ang="0">
                  <a:pos x="136" y="10"/>
                </a:cxn>
                <a:cxn ang="0">
                  <a:pos x="126" y="0"/>
                </a:cxn>
                <a:cxn ang="0">
                  <a:pos x="14" y="36"/>
                </a:cxn>
                <a:cxn ang="0">
                  <a:pos x="0" y="38"/>
                </a:cxn>
                <a:cxn ang="0">
                  <a:pos x="0" y="43"/>
                </a:cxn>
                <a:cxn ang="0">
                  <a:pos x="11" y="52"/>
                </a:cxn>
                <a:cxn ang="0">
                  <a:pos x="14" y="52"/>
                </a:cxn>
                <a:cxn ang="0">
                  <a:pos x="16" y="52"/>
                </a:cxn>
                <a:cxn ang="0">
                  <a:pos x="84" y="28"/>
                </a:cxn>
                <a:cxn ang="0">
                  <a:pos x="89" y="28"/>
                </a:cxn>
                <a:cxn ang="0">
                  <a:pos x="37" y="80"/>
                </a:cxn>
                <a:cxn ang="0">
                  <a:pos x="53" y="94"/>
                </a:cxn>
                <a:cxn ang="0">
                  <a:pos x="69" y="94"/>
                </a:cxn>
                <a:cxn ang="0">
                  <a:pos x="131" y="71"/>
                </a:cxn>
                <a:cxn ang="0">
                  <a:pos x="120" y="61"/>
                </a:cxn>
                <a:cxn ang="0">
                  <a:pos x="69" y="75"/>
                </a:cxn>
              </a:cxnLst>
              <a:rect l="0" t="0" r="r" b="b"/>
              <a:pathLst>
                <a:path w="136" h="94">
                  <a:moveTo>
                    <a:pt x="69" y="75"/>
                  </a:moveTo>
                  <a:cubicBezTo>
                    <a:pt x="63" y="75"/>
                    <a:pt x="63" y="75"/>
                    <a:pt x="63" y="75"/>
                  </a:cubicBezTo>
                  <a:cubicBezTo>
                    <a:pt x="136" y="10"/>
                    <a:pt x="136" y="10"/>
                    <a:pt x="136" y="10"/>
                  </a:cubicBezTo>
                  <a:cubicBezTo>
                    <a:pt x="126" y="0"/>
                    <a:pt x="126" y="0"/>
                    <a:pt x="126" y="0"/>
                  </a:cubicBezTo>
                  <a:cubicBezTo>
                    <a:pt x="71" y="20"/>
                    <a:pt x="34" y="32"/>
                    <a:pt x="14" y="36"/>
                  </a:cubicBezTo>
                  <a:cubicBezTo>
                    <a:pt x="8" y="37"/>
                    <a:pt x="3" y="38"/>
                    <a:pt x="0" y="38"/>
                  </a:cubicBezTo>
                  <a:cubicBezTo>
                    <a:pt x="0" y="43"/>
                    <a:pt x="0" y="43"/>
                    <a:pt x="0" y="43"/>
                  </a:cubicBezTo>
                  <a:cubicBezTo>
                    <a:pt x="11" y="52"/>
                    <a:pt x="11" y="52"/>
                    <a:pt x="11" y="52"/>
                  </a:cubicBezTo>
                  <a:cubicBezTo>
                    <a:pt x="14" y="52"/>
                    <a:pt x="14" y="52"/>
                    <a:pt x="14" y="52"/>
                  </a:cubicBezTo>
                  <a:cubicBezTo>
                    <a:pt x="16" y="52"/>
                    <a:pt x="16" y="52"/>
                    <a:pt x="16" y="52"/>
                  </a:cubicBezTo>
                  <a:cubicBezTo>
                    <a:pt x="84" y="28"/>
                    <a:pt x="84" y="28"/>
                    <a:pt x="84" y="28"/>
                  </a:cubicBezTo>
                  <a:cubicBezTo>
                    <a:pt x="89" y="28"/>
                    <a:pt x="89" y="28"/>
                    <a:pt x="89" y="28"/>
                  </a:cubicBezTo>
                  <a:cubicBezTo>
                    <a:pt x="37" y="80"/>
                    <a:pt x="37" y="80"/>
                    <a:pt x="37" y="80"/>
                  </a:cubicBezTo>
                  <a:cubicBezTo>
                    <a:pt x="53" y="94"/>
                    <a:pt x="53" y="94"/>
                    <a:pt x="53" y="94"/>
                  </a:cubicBezTo>
                  <a:cubicBezTo>
                    <a:pt x="69" y="94"/>
                    <a:pt x="69" y="94"/>
                    <a:pt x="69" y="94"/>
                  </a:cubicBezTo>
                  <a:cubicBezTo>
                    <a:pt x="131" y="71"/>
                    <a:pt x="131" y="71"/>
                    <a:pt x="131" y="71"/>
                  </a:cubicBezTo>
                  <a:cubicBezTo>
                    <a:pt x="120" y="61"/>
                    <a:pt x="120" y="61"/>
                    <a:pt x="120" y="61"/>
                  </a:cubicBezTo>
                  <a:lnTo>
                    <a:pt x="69" y="75"/>
                  </a:lnTo>
                  <a:close/>
                </a:path>
              </a:pathLst>
            </a:custGeom>
            <a:solidFill>
              <a:srgbClr val="C0C0C0"/>
            </a:solidFill>
            <a:ln w="9525">
              <a:noFill/>
              <a:round/>
              <a:headEnd/>
              <a:tailEnd/>
            </a:ln>
          </p:spPr>
          <p:txBody>
            <a:bodyPr/>
            <a:lstStyle/>
            <a:p>
              <a:endParaRPr lang="zh-CN" altLang="en-US" smtClean="0"/>
            </a:p>
          </p:txBody>
        </p:sp>
        <p:sp>
          <p:nvSpPr>
            <p:cNvPr id="97295" name="Freeform 15"/>
            <p:cNvSpPr>
              <a:spLocks/>
            </p:cNvSpPr>
            <p:nvPr/>
          </p:nvSpPr>
          <p:spPr bwMode="auto">
            <a:xfrm>
              <a:off x="4383" y="2536"/>
              <a:ext cx="121" cy="133"/>
            </a:xfrm>
            <a:custGeom>
              <a:avLst/>
              <a:gdLst/>
              <a:ahLst/>
              <a:cxnLst>
                <a:cxn ang="0">
                  <a:pos x="31" y="24"/>
                </a:cxn>
                <a:cxn ang="0">
                  <a:pos x="10" y="52"/>
                </a:cxn>
                <a:cxn ang="0">
                  <a:pos x="10" y="56"/>
                </a:cxn>
                <a:cxn ang="0">
                  <a:pos x="15" y="56"/>
                </a:cxn>
                <a:cxn ang="0">
                  <a:pos x="51" y="24"/>
                </a:cxn>
                <a:cxn ang="0">
                  <a:pos x="15" y="0"/>
                </a:cxn>
                <a:cxn ang="0">
                  <a:pos x="4" y="0"/>
                </a:cxn>
                <a:cxn ang="0">
                  <a:pos x="0" y="5"/>
                </a:cxn>
                <a:cxn ang="0">
                  <a:pos x="31" y="24"/>
                </a:cxn>
              </a:cxnLst>
              <a:rect l="0" t="0" r="r" b="b"/>
              <a:pathLst>
                <a:path w="51" h="56">
                  <a:moveTo>
                    <a:pt x="31" y="24"/>
                  </a:moveTo>
                  <a:cubicBezTo>
                    <a:pt x="10" y="52"/>
                    <a:pt x="10" y="52"/>
                    <a:pt x="10" y="52"/>
                  </a:cubicBezTo>
                  <a:cubicBezTo>
                    <a:pt x="10" y="56"/>
                    <a:pt x="10" y="56"/>
                    <a:pt x="10" y="56"/>
                  </a:cubicBezTo>
                  <a:cubicBezTo>
                    <a:pt x="15" y="56"/>
                    <a:pt x="15" y="56"/>
                    <a:pt x="15" y="56"/>
                  </a:cubicBezTo>
                  <a:cubicBezTo>
                    <a:pt x="51" y="24"/>
                    <a:pt x="51" y="24"/>
                    <a:pt x="51" y="24"/>
                  </a:cubicBezTo>
                  <a:cubicBezTo>
                    <a:pt x="15" y="0"/>
                    <a:pt x="15" y="0"/>
                    <a:pt x="15" y="0"/>
                  </a:cubicBezTo>
                  <a:cubicBezTo>
                    <a:pt x="4" y="0"/>
                    <a:pt x="4" y="0"/>
                    <a:pt x="4" y="0"/>
                  </a:cubicBezTo>
                  <a:cubicBezTo>
                    <a:pt x="0" y="5"/>
                    <a:pt x="0" y="5"/>
                    <a:pt x="0" y="5"/>
                  </a:cubicBezTo>
                  <a:cubicBezTo>
                    <a:pt x="0" y="10"/>
                    <a:pt x="10" y="16"/>
                    <a:pt x="31" y="24"/>
                  </a:cubicBezTo>
                  <a:close/>
                </a:path>
              </a:pathLst>
            </a:custGeom>
            <a:solidFill>
              <a:srgbClr val="C0C0C0"/>
            </a:solidFill>
            <a:ln w="9525">
              <a:noFill/>
              <a:round/>
              <a:headEnd/>
              <a:tailEnd/>
            </a:ln>
          </p:spPr>
          <p:txBody>
            <a:bodyPr/>
            <a:lstStyle/>
            <a:p>
              <a:endParaRPr lang="zh-CN" altLang="en-US" smtClean="0"/>
            </a:p>
          </p:txBody>
        </p:sp>
        <p:sp>
          <p:nvSpPr>
            <p:cNvPr id="97296" name="Freeform 16"/>
            <p:cNvSpPr>
              <a:spLocks noEditPoints="1"/>
            </p:cNvSpPr>
            <p:nvPr/>
          </p:nvSpPr>
          <p:spPr bwMode="auto">
            <a:xfrm>
              <a:off x="3497" y="2536"/>
              <a:ext cx="577" cy="671"/>
            </a:xfrm>
            <a:custGeom>
              <a:avLst/>
              <a:gdLst/>
              <a:ahLst/>
              <a:cxnLst>
                <a:cxn ang="0">
                  <a:pos x="154" y="175"/>
                </a:cxn>
                <a:cxn ang="0">
                  <a:pos x="137" y="98"/>
                </a:cxn>
                <a:cxn ang="0">
                  <a:pos x="158" y="22"/>
                </a:cxn>
                <a:cxn ang="0">
                  <a:pos x="107" y="39"/>
                </a:cxn>
                <a:cxn ang="0">
                  <a:pos x="87" y="17"/>
                </a:cxn>
                <a:cxn ang="0">
                  <a:pos x="68" y="0"/>
                </a:cxn>
                <a:cxn ang="0">
                  <a:pos x="87" y="44"/>
                </a:cxn>
                <a:cxn ang="0">
                  <a:pos x="87" y="50"/>
                </a:cxn>
                <a:cxn ang="0">
                  <a:pos x="26" y="98"/>
                </a:cxn>
                <a:cxn ang="0">
                  <a:pos x="34" y="39"/>
                </a:cxn>
                <a:cxn ang="0">
                  <a:pos x="9" y="158"/>
                </a:cxn>
                <a:cxn ang="0">
                  <a:pos x="87" y="76"/>
                </a:cxn>
                <a:cxn ang="0">
                  <a:pos x="107" y="64"/>
                </a:cxn>
                <a:cxn ang="0">
                  <a:pos x="55" y="132"/>
                </a:cxn>
                <a:cxn ang="0">
                  <a:pos x="59" y="149"/>
                </a:cxn>
                <a:cxn ang="0">
                  <a:pos x="34" y="149"/>
                </a:cxn>
                <a:cxn ang="0">
                  <a:pos x="0" y="266"/>
                </a:cxn>
                <a:cxn ang="0">
                  <a:pos x="9" y="280"/>
                </a:cxn>
                <a:cxn ang="0">
                  <a:pos x="64" y="246"/>
                </a:cxn>
                <a:cxn ang="0">
                  <a:pos x="77" y="275"/>
                </a:cxn>
                <a:cxn ang="0">
                  <a:pos x="132" y="220"/>
                </a:cxn>
                <a:cxn ang="0">
                  <a:pos x="94" y="271"/>
                </a:cxn>
                <a:cxn ang="0">
                  <a:pos x="149" y="266"/>
                </a:cxn>
                <a:cxn ang="0">
                  <a:pos x="154" y="217"/>
                </a:cxn>
                <a:cxn ang="0">
                  <a:pos x="87" y="218"/>
                </a:cxn>
                <a:cxn ang="0">
                  <a:pos x="87" y="199"/>
                </a:cxn>
                <a:cxn ang="0">
                  <a:pos x="166" y="191"/>
                </a:cxn>
                <a:cxn ang="0">
                  <a:pos x="244" y="187"/>
                </a:cxn>
                <a:cxn ang="0">
                  <a:pos x="87" y="157"/>
                </a:cxn>
                <a:cxn ang="0">
                  <a:pos x="68" y="149"/>
                </a:cxn>
                <a:cxn ang="0">
                  <a:pos x="107" y="110"/>
                </a:cxn>
                <a:cxn ang="0">
                  <a:pos x="87" y="157"/>
                </a:cxn>
              </a:cxnLst>
              <a:rect l="0" t="0" r="r" b="b"/>
              <a:pathLst>
                <a:path w="244" h="284">
                  <a:moveTo>
                    <a:pt x="218" y="175"/>
                  </a:moveTo>
                  <a:cubicBezTo>
                    <a:pt x="154" y="175"/>
                    <a:pt x="154" y="175"/>
                    <a:pt x="154" y="175"/>
                  </a:cubicBezTo>
                  <a:cubicBezTo>
                    <a:pt x="102" y="170"/>
                    <a:pt x="102" y="170"/>
                    <a:pt x="102" y="170"/>
                  </a:cubicBezTo>
                  <a:cubicBezTo>
                    <a:pt x="137" y="98"/>
                    <a:pt x="137" y="98"/>
                    <a:pt x="137" y="98"/>
                  </a:cubicBezTo>
                  <a:cubicBezTo>
                    <a:pt x="120" y="81"/>
                    <a:pt x="120" y="81"/>
                    <a:pt x="120" y="81"/>
                  </a:cubicBezTo>
                  <a:cubicBezTo>
                    <a:pt x="158" y="22"/>
                    <a:pt x="158" y="22"/>
                    <a:pt x="158" y="22"/>
                  </a:cubicBezTo>
                  <a:cubicBezTo>
                    <a:pt x="149" y="9"/>
                    <a:pt x="149" y="9"/>
                    <a:pt x="149" y="9"/>
                  </a:cubicBezTo>
                  <a:cubicBezTo>
                    <a:pt x="131" y="9"/>
                    <a:pt x="117" y="19"/>
                    <a:pt x="107" y="39"/>
                  </a:cubicBezTo>
                  <a:cubicBezTo>
                    <a:pt x="99" y="39"/>
                    <a:pt x="99" y="39"/>
                    <a:pt x="99" y="39"/>
                  </a:cubicBezTo>
                  <a:cubicBezTo>
                    <a:pt x="99" y="34"/>
                    <a:pt x="95" y="27"/>
                    <a:pt x="87" y="17"/>
                  </a:cubicBezTo>
                  <a:cubicBezTo>
                    <a:pt x="84" y="12"/>
                    <a:pt x="79" y="7"/>
                    <a:pt x="73" y="0"/>
                  </a:cubicBezTo>
                  <a:cubicBezTo>
                    <a:pt x="68" y="0"/>
                    <a:pt x="68" y="0"/>
                    <a:pt x="68" y="0"/>
                  </a:cubicBezTo>
                  <a:cubicBezTo>
                    <a:pt x="64" y="5"/>
                    <a:pt x="64" y="5"/>
                    <a:pt x="64" y="5"/>
                  </a:cubicBezTo>
                  <a:cubicBezTo>
                    <a:pt x="87" y="44"/>
                    <a:pt x="87" y="44"/>
                    <a:pt x="87" y="44"/>
                  </a:cubicBezTo>
                  <a:cubicBezTo>
                    <a:pt x="90" y="48"/>
                    <a:pt x="90" y="48"/>
                    <a:pt x="90" y="48"/>
                  </a:cubicBezTo>
                  <a:cubicBezTo>
                    <a:pt x="87" y="50"/>
                    <a:pt x="87" y="50"/>
                    <a:pt x="87" y="50"/>
                  </a:cubicBezTo>
                  <a:cubicBezTo>
                    <a:pt x="26" y="110"/>
                    <a:pt x="26" y="110"/>
                    <a:pt x="26" y="110"/>
                  </a:cubicBezTo>
                  <a:cubicBezTo>
                    <a:pt x="26" y="98"/>
                    <a:pt x="26" y="98"/>
                    <a:pt x="26" y="98"/>
                  </a:cubicBezTo>
                  <a:cubicBezTo>
                    <a:pt x="26" y="82"/>
                    <a:pt x="31" y="66"/>
                    <a:pt x="42" y="51"/>
                  </a:cubicBezTo>
                  <a:cubicBezTo>
                    <a:pt x="34" y="39"/>
                    <a:pt x="34" y="39"/>
                    <a:pt x="34" y="39"/>
                  </a:cubicBezTo>
                  <a:cubicBezTo>
                    <a:pt x="19" y="39"/>
                    <a:pt x="7" y="75"/>
                    <a:pt x="0" y="149"/>
                  </a:cubicBezTo>
                  <a:cubicBezTo>
                    <a:pt x="9" y="158"/>
                    <a:pt x="9" y="158"/>
                    <a:pt x="9" y="158"/>
                  </a:cubicBezTo>
                  <a:cubicBezTo>
                    <a:pt x="12" y="158"/>
                    <a:pt x="12" y="158"/>
                    <a:pt x="12" y="158"/>
                  </a:cubicBezTo>
                  <a:cubicBezTo>
                    <a:pt x="47" y="119"/>
                    <a:pt x="72" y="92"/>
                    <a:pt x="87" y="76"/>
                  </a:cubicBezTo>
                  <a:cubicBezTo>
                    <a:pt x="98" y="65"/>
                    <a:pt x="105" y="60"/>
                    <a:pt x="107" y="60"/>
                  </a:cubicBezTo>
                  <a:cubicBezTo>
                    <a:pt x="107" y="64"/>
                    <a:pt x="107" y="64"/>
                    <a:pt x="107" y="64"/>
                  </a:cubicBezTo>
                  <a:cubicBezTo>
                    <a:pt x="87" y="89"/>
                    <a:pt x="87" y="89"/>
                    <a:pt x="87" y="89"/>
                  </a:cubicBezTo>
                  <a:cubicBezTo>
                    <a:pt x="55" y="132"/>
                    <a:pt x="55" y="132"/>
                    <a:pt x="55" y="132"/>
                  </a:cubicBezTo>
                  <a:cubicBezTo>
                    <a:pt x="55" y="144"/>
                    <a:pt x="55" y="144"/>
                    <a:pt x="55" y="144"/>
                  </a:cubicBezTo>
                  <a:cubicBezTo>
                    <a:pt x="59" y="149"/>
                    <a:pt x="59" y="149"/>
                    <a:pt x="59" y="149"/>
                  </a:cubicBezTo>
                  <a:cubicBezTo>
                    <a:pt x="47" y="144"/>
                    <a:pt x="47" y="144"/>
                    <a:pt x="47" y="144"/>
                  </a:cubicBezTo>
                  <a:cubicBezTo>
                    <a:pt x="34" y="149"/>
                    <a:pt x="34" y="149"/>
                    <a:pt x="34" y="149"/>
                  </a:cubicBezTo>
                  <a:cubicBezTo>
                    <a:pt x="34" y="155"/>
                    <a:pt x="49" y="164"/>
                    <a:pt x="77" y="175"/>
                  </a:cubicBezTo>
                  <a:cubicBezTo>
                    <a:pt x="51" y="236"/>
                    <a:pt x="25" y="266"/>
                    <a:pt x="0" y="266"/>
                  </a:cubicBezTo>
                  <a:cubicBezTo>
                    <a:pt x="0" y="271"/>
                    <a:pt x="0" y="271"/>
                    <a:pt x="0" y="271"/>
                  </a:cubicBezTo>
                  <a:cubicBezTo>
                    <a:pt x="9" y="280"/>
                    <a:pt x="9" y="280"/>
                    <a:pt x="9" y="280"/>
                  </a:cubicBezTo>
                  <a:cubicBezTo>
                    <a:pt x="12" y="280"/>
                    <a:pt x="12" y="280"/>
                    <a:pt x="12" y="280"/>
                  </a:cubicBezTo>
                  <a:cubicBezTo>
                    <a:pt x="25" y="280"/>
                    <a:pt x="42" y="269"/>
                    <a:pt x="64" y="246"/>
                  </a:cubicBezTo>
                  <a:cubicBezTo>
                    <a:pt x="64" y="275"/>
                    <a:pt x="64" y="275"/>
                    <a:pt x="64" y="275"/>
                  </a:cubicBezTo>
                  <a:cubicBezTo>
                    <a:pt x="77" y="275"/>
                    <a:pt x="77" y="275"/>
                    <a:pt x="77" y="275"/>
                  </a:cubicBezTo>
                  <a:cubicBezTo>
                    <a:pt x="77" y="262"/>
                    <a:pt x="81" y="251"/>
                    <a:pt x="87" y="243"/>
                  </a:cubicBezTo>
                  <a:cubicBezTo>
                    <a:pt x="96" y="231"/>
                    <a:pt x="112" y="224"/>
                    <a:pt x="132" y="220"/>
                  </a:cubicBezTo>
                  <a:cubicBezTo>
                    <a:pt x="132" y="225"/>
                    <a:pt x="132" y="225"/>
                    <a:pt x="132" y="225"/>
                  </a:cubicBezTo>
                  <a:cubicBezTo>
                    <a:pt x="94" y="271"/>
                    <a:pt x="94" y="271"/>
                    <a:pt x="94" y="271"/>
                  </a:cubicBezTo>
                  <a:cubicBezTo>
                    <a:pt x="102" y="284"/>
                    <a:pt x="102" y="284"/>
                    <a:pt x="102" y="284"/>
                  </a:cubicBezTo>
                  <a:cubicBezTo>
                    <a:pt x="133" y="278"/>
                    <a:pt x="149" y="272"/>
                    <a:pt x="149" y="266"/>
                  </a:cubicBezTo>
                  <a:cubicBezTo>
                    <a:pt x="149" y="261"/>
                    <a:pt x="144" y="258"/>
                    <a:pt x="132" y="258"/>
                  </a:cubicBezTo>
                  <a:cubicBezTo>
                    <a:pt x="147" y="240"/>
                    <a:pt x="154" y="226"/>
                    <a:pt x="154" y="217"/>
                  </a:cubicBezTo>
                  <a:cubicBezTo>
                    <a:pt x="145" y="203"/>
                    <a:pt x="145" y="203"/>
                    <a:pt x="145" y="203"/>
                  </a:cubicBezTo>
                  <a:cubicBezTo>
                    <a:pt x="123" y="203"/>
                    <a:pt x="104" y="208"/>
                    <a:pt x="87" y="218"/>
                  </a:cubicBezTo>
                  <a:cubicBezTo>
                    <a:pt x="84" y="220"/>
                    <a:pt x="81" y="222"/>
                    <a:pt x="77" y="225"/>
                  </a:cubicBezTo>
                  <a:cubicBezTo>
                    <a:pt x="87" y="199"/>
                    <a:pt x="87" y="199"/>
                    <a:pt x="87" y="199"/>
                  </a:cubicBezTo>
                  <a:cubicBezTo>
                    <a:pt x="94" y="182"/>
                    <a:pt x="94" y="182"/>
                    <a:pt x="94" y="182"/>
                  </a:cubicBezTo>
                  <a:cubicBezTo>
                    <a:pt x="166" y="191"/>
                    <a:pt x="166" y="191"/>
                    <a:pt x="166" y="191"/>
                  </a:cubicBezTo>
                  <a:cubicBezTo>
                    <a:pt x="244" y="191"/>
                    <a:pt x="244" y="191"/>
                    <a:pt x="244" y="191"/>
                  </a:cubicBezTo>
                  <a:cubicBezTo>
                    <a:pt x="244" y="187"/>
                    <a:pt x="244" y="187"/>
                    <a:pt x="244" y="187"/>
                  </a:cubicBezTo>
                  <a:cubicBezTo>
                    <a:pt x="244" y="180"/>
                    <a:pt x="235" y="176"/>
                    <a:pt x="218" y="175"/>
                  </a:cubicBezTo>
                  <a:close/>
                  <a:moveTo>
                    <a:pt x="87" y="157"/>
                  </a:moveTo>
                  <a:cubicBezTo>
                    <a:pt x="85" y="161"/>
                    <a:pt x="85" y="161"/>
                    <a:pt x="85" y="161"/>
                  </a:cubicBezTo>
                  <a:cubicBezTo>
                    <a:pt x="74" y="157"/>
                    <a:pt x="68" y="153"/>
                    <a:pt x="68" y="149"/>
                  </a:cubicBezTo>
                  <a:cubicBezTo>
                    <a:pt x="87" y="130"/>
                    <a:pt x="87" y="130"/>
                    <a:pt x="87" y="130"/>
                  </a:cubicBezTo>
                  <a:cubicBezTo>
                    <a:pt x="107" y="110"/>
                    <a:pt x="107" y="110"/>
                    <a:pt x="107" y="110"/>
                  </a:cubicBezTo>
                  <a:cubicBezTo>
                    <a:pt x="107" y="120"/>
                    <a:pt x="107" y="120"/>
                    <a:pt x="107" y="120"/>
                  </a:cubicBezTo>
                  <a:lnTo>
                    <a:pt x="87" y="157"/>
                  </a:lnTo>
                  <a:close/>
                </a:path>
              </a:pathLst>
            </a:custGeom>
            <a:solidFill>
              <a:srgbClr val="C0C0C0"/>
            </a:solidFill>
            <a:ln w="9525">
              <a:noFill/>
              <a:round/>
              <a:headEnd/>
              <a:tailEnd/>
            </a:ln>
          </p:spPr>
          <p:txBody>
            <a:bodyPr/>
            <a:lstStyle/>
            <a:p>
              <a:endParaRPr lang="zh-CN" altLang="en-US" smtClean="0"/>
            </a:p>
          </p:txBody>
        </p:sp>
        <p:sp>
          <p:nvSpPr>
            <p:cNvPr id="97297" name="Freeform 17"/>
            <p:cNvSpPr>
              <a:spLocks/>
            </p:cNvSpPr>
            <p:nvPr/>
          </p:nvSpPr>
          <p:spPr bwMode="auto">
            <a:xfrm>
              <a:off x="3344" y="2810"/>
              <a:ext cx="49" cy="64"/>
            </a:xfrm>
            <a:custGeom>
              <a:avLst/>
              <a:gdLst/>
              <a:ahLst/>
              <a:cxnLst>
                <a:cxn ang="0">
                  <a:pos x="23" y="0"/>
                </a:cxn>
                <a:cxn ang="0">
                  <a:pos x="16" y="0"/>
                </a:cxn>
                <a:cxn ang="0">
                  <a:pos x="11" y="5"/>
                </a:cxn>
                <a:cxn ang="0">
                  <a:pos x="7" y="10"/>
                </a:cxn>
                <a:cxn ang="0">
                  <a:pos x="11" y="15"/>
                </a:cxn>
                <a:cxn ang="0">
                  <a:pos x="16" y="22"/>
                </a:cxn>
                <a:cxn ang="0">
                  <a:pos x="11" y="29"/>
                </a:cxn>
                <a:cxn ang="0">
                  <a:pos x="0" y="50"/>
                </a:cxn>
                <a:cxn ang="0">
                  <a:pos x="0" y="64"/>
                </a:cxn>
                <a:cxn ang="0">
                  <a:pos x="11" y="64"/>
                </a:cxn>
                <a:cxn ang="0">
                  <a:pos x="33" y="64"/>
                </a:cxn>
                <a:cxn ang="0">
                  <a:pos x="49" y="41"/>
                </a:cxn>
                <a:cxn ang="0">
                  <a:pos x="49" y="31"/>
                </a:cxn>
                <a:cxn ang="0">
                  <a:pos x="23" y="0"/>
                </a:cxn>
              </a:cxnLst>
              <a:rect l="0" t="0" r="r" b="b"/>
              <a:pathLst>
                <a:path w="49" h="64">
                  <a:moveTo>
                    <a:pt x="23" y="0"/>
                  </a:moveTo>
                  <a:lnTo>
                    <a:pt x="16" y="0"/>
                  </a:lnTo>
                  <a:lnTo>
                    <a:pt x="11" y="5"/>
                  </a:lnTo>
                  <a:lnTo>
                    <a:pt x="7" y="10"/>
                  </a:lnTo>
                  <a:lnTo>
                    <a:pt x="11" y="15"/>
                  </a:lnTo>
                  <a:lnTo>
                    <a:pt x="16" y="22"/>
                  </a:lnTo>
                  <a:lnTo>
                    <a:pt x="11" y="29"/>
                  </a:lnTo>
                  <a:lnTo>
                    <a:pt x="0" y="50"/>
                  </a:lnTo>
                  <a:lnTo>
                    <a:pt x="0" y="64"/>
                  </a:lnTo>
                  <a:lnTo>
                    <a:pt x="11" y="64"/>
                  </a:lnTo>
                  <a:lnTo>
                    <a:pt x="33" y="64"/>
                  </a:lnTo>
                  <a:lnTo>
                    <a:pt x="49" y="41"/>
                  </a:lnTo>
                  <a:lnTo>
                    <a:pt x="49" y="31"/>
                  </a:lnTo>
                  <a:lnTo>
                    <a:pt x="23" y="0"/>
                  </a:lnTo>
                  <a:close/>
                </a:path>
              </a:pathLst>
            </a:custGeom>
            <a:solidFill>
              <a:srgbClr val="C0C0C0"/>
            </a:solidFill>
            <a:ln w="9525">
              <a:noFill/>
              <a:round/>
              <a:headEnd/>
              <a:tailEnd/>
            </a:ln>
          </p:spPr>
          <p:txBody>
            <a:bodyPr/>
            <a:lstStyle/>
            <a:p>
              <a:endParaRPr lang="zh-CN" altLang="en-US" smtClean="0"/>
            </a:p>
          </p:txBody>
        </p:sp>
        <p:sp>
          <p:nvSpPr>
            <p:cNvPr id="97298" name="Freeform 18"/>
            <p:cNvSpPr>
              <a:spLocks noEditPoints="1"/>
            </p:cNvSpPr>
            <p:nvPr/>
          </p:nvSpPr>
          <p:spPr bwMode="auto">
            <a:xfrm>
              <a:off x="2753" y="2709"/>
              <a:ext cx="614" cy="512"/>
            </a:xfrm>
            <a:custGeom>
              <a:avLst/>
              <a:gdLst/>
              <a:ahLst/>
              <a:cxnLst>
                <a:cxn ang="0">
                  <a:pos x="209" y="168"/>
                </a:cxn>
                <a:cxn ang="0">
                  <a:pos x="201" y="147"/>
                </a:cxn>
                <a:cxn ang="0">
                  <a:pos x="193" y="117"/>
                </a:cxn>
                <a:cxn ang="0">
                  <a:pos x="220" y="87"/>
                </a:cxn>
                <a:cxn ang="0">
                  <a:pos x="220" y="78"/>
                </a:cxn>
                <a:cxn ang="0">
                  <a:pos x="212" y="56"/>
                </a:cxn>
                <a:cxn ang="0">
                  <a:pos x="121" y="143"/>
                </a:cxn>
                <a:cxn ang="0">
                  <a:pos x="132" y="99"/>
                </a:cxn>
                <a:cxn ang="0">
                  <a:pos x="129" y="91"/>
                </a:cxn>
                <a:cxn ang="0">
                  <a:pos x="147" y="56"/>
                </a:cxn>
                <a:cxn ang="0">
                  <a:pos x="110" y="39"/>
                </a:cxn>
                <a:cxn ang="0">
                  <a:pos x="112" y="34"/>
                </a:cxn>
                <a:cxn ang="0">
                  <a:pos x="153" y="8"/>
                </a:cxn>
                <a:cxn ang="0">
                  <a:pos x="129" y="0"/>
                </a:cxn>
                <a:cxn ang="0">
                  <a:pos x="27" y="52"/>
                </a:cxn>
                <a:cxn ang="0">
                  <a:pos x="18" y="47"/>
                </a:cxn>
                <a:cxn ang="0">
                  <a:pos x="11" y="78"/>
                </a:cxn>
                <a:cxn ang="0">
                  <a:pos x="81" y="39"/>
                </a:cxn>
                <a:cxn ang="0">
                  <a:pos x="62" y="130"/>
                </a:cxn>
                <a:cxn ang="0">
                  <a:pos x="78" y="143"/>
                </a:cxn>
                <a:cxn ang="0">
                  <a:pos x="106" y="117"/>
                </a:cxn>
                <a:cxn ang="0">
                  <a:pos x="95" y="147"/>
                </a:cxn>
                <a:cxn ang="0">
                  <a:pos x="88" y="143"/>
                </a:cxn>
                <a:cxn ang="0">
                  <a:pos x="59" y="190"/>
                </a:cxn>
                <a:cxn ang="0">
                  <a:pos x="73" y="203"/>
                </a:cxn>
                <a:cxn ang="0">
                  <a:pos x="95" y="217"/>
                </a:cxn>
                <a:cxn ang="0">
                  <a:pos x="110" y="182"/>
                </a:cxn>
                <a:cxn ang="0">
                  <a:pos x="112" y="168"/>
                </a:cxn>
                <a:cxn ang="0">
                  <a:pos x="172" y="126"/>
                </a:cxn>
                <a:cxn ang="0">
                  <a:pos x="153" y="182"/>
                </a:cxn>
                <a:cxn ang="0">
                  <a:pos x="183" y="134"/>
                </a:cxn>
                <a:cxn ang="0">
                  <a:pos x="187" y="138"/>
                </a:cxn>
                <a:cxn ang="0">
                  <a:pos x="193" y="182"/>
                </a:cxn>
                <a:cxn ang="0">
                  <a:pos x="255" y="166"/>
                </a:cxn>
                <a:cxn ang="0">
                  <a:pos x="260" y="104"/>
                </a:cxn>
                <a:cxn ang="0">
                  <a:pos x="253" y="104"/>
                </a:cxn>
                <a:cxn ang="0">
                  <a:pos x="112" y="64"/>
                </a:cxn>
                <a:cxn ang="0">
                  <a:pos x="125" y="60"/>
                </a:cxn>
                <a:cxn ang="0">
                  <a:pos x="99" y="91"/>
                </a:cxn>
              </a:cxnLst>
              <a:rect l="0" t="0" r="r" b="b"/>
              <a:pathLst>
                <a:path w="260" h="217">
                  <a:moveTo>
                    <a:pt x="253" y="104"/>
                  </a:moveTo>
                  <a:cubicBezTo>
                    <a:pt x="253" y="146"/>
                    <a:pt x="238" y="168"/>
                    <a:pt x="209" y="168"/>
                  </a:cubicBezTo>
                  <a:cubicBezTo>
                    <a:pt x="198" y="168"/>
                    <a:pt x="198" y="168"/>
                    <a:pt x="198" y="168"/>
                  </a:cubicBezTo>
                  <a:cubicBezTo>
                    <a:pt x="201" y="147"/>
                    <a:pt x="201" y="147"/>
                    <a:pt x="201" y="147"/>
                  </a:cubicBezTo>
                  <a:cubicBezTo>
                    <a:pt x="201" y="130"/>
                    <a:pt x="201" y="130"/>
                    <a:pt x="201" y="130"/>
                  </a:cubicBezTo>
                  <a:cubicBezTo>
                    <a:pt x="193" y="117"/>
                    <a:pt x="193" y="117"/>
                    <a:pt x="193" y="117"/>
                  </a:cubicBezTo>
                  <a:cubicBezTo>
                    <a:pt x="220" y="91"/>
                    <a:pt x="220" y="91"/>
                    <a:pt x="220" y="91"/>
                  </a:cubicBezTo>
                  <a:cubicBezTo>
                    <a:pt x="220" y="87"/>
                    <a:pt x="220" y="87"/>
                    <a:pt x="220" y="87"/>
                  </a:cubicBezTo>
                  <a:cubicBezTo>
                    <a:pt x="217" y="82"/>
                    <a:pt x="217" y="82"/>
                    <a:pt x="217" y="82"/>
                  </a:cubicBezTo>
                  <a:cubicBezTo>
                    <a:pt x="220" y="78"/>
                    <a:pt x="220" y="78"/>
                    <a:pt x="220" y="78"/>
                  </a:cubicBezTo>
                  <a:cubicBezTo>
                    <a:pt x="220" y="64"/>
                    <a:pt x="220" y="64"/>
                    <a:pt x="220" y="64"/>
                  </a:cubicBezTo>
                  <a:cubicBezTo>
                    <a:pt x="212" y="56"/>
                    <a:pt x="212" y="56"/>
                    <a:pt x="212" y="56"/>
                  </a:cubicBezTo>
                  <a:cubicBezTo>
                    <a:pt x="209" y="56"/>
                    <a:pt x="209" y="56"/>
                    <a:pt x="209" y="56"/>
                  </a:cubicBezTo>
                  <a:cubicBezTo>
                    <a:pt x="202" y="71"/>
                    <a:pt x="172" y="100"/>
                    <a:pt x="121" y="143"/>
                  </a:cubicBezTo>
                  <a:cubicBezTo>
                    <a:pt x="118" y="143"/>
                    <a:pt x="118" y="143"/>
                    <a:pt x="118" y="143"/>
                  </a:cubicBezTo>
                  <a:cubicBezTo>
                    <a:pt x="132" y="99"/>
                    <a:pt x="132" y="99"/>
                    <a:pt x="132" y="99"/>
                  </a:cubicBezTo>
                  <a:cubicBezTo>
                    <a:pt x="132" y="95"/>
                    <a:pt x="132" y="95"/>
                    <a:pt x="132" y="95"/>
                  </a:cubicBezTo>
                  <a:cubicBezTo>
                    <a:pt x="129" y="91"/>
                    <a:pt x="129" y="91"/>
                    <a:pt x="129" y="91"/>
                  </a:cubicBezTo>
                  <a:cubicBezTo>
                    <a:pt x="147" y="60"/>
                    <a:pt x="147" y="60"/>
                    <a:pt x="147" y="60"/>
                  </a:cubicBezTo>
                  <a:cubicBezTo>
                    <a:pt x="147" y="56"/>
                    <a:pt x="147" y="56"/>
                    <a:pt x="147" y="56"/>
                  </a:cubicBezTo>
                  <a:cubicBezTo>
                    <a:pt x="145" y="45"/>
                    <a:pt x="133" y="39"/>
                    <a:pt x="112" y="39"/>
                  </a:cubicBezTo>
                  <a:cubicBezTo>
                    <a:pt x="111" y="39"/>
                    <a:pt x="110" y="39"/>
                    <a:pt x="110" y="39"/>
                  </a:cubicBezTo>
                  <a:cubicBezTo>
                    <a:pt x="110" y="35"/>
                    <a:pt x="110" y="35"/>
                    <a:pt x="110" y="35"/>
                  </a:cubicBezTo>
                  <a:cubicBezTo>
                    <a:pt x="112" y="34"/>
                    <a:pt x="112" y="34"/>
                    <a:pt x="112" y="34"/>
                  </a:cubicBezTo>
                  <a:cubicBezTo>
                    <a:pt x="153" y="17"/>
                    <a:pt x="153" y="17"/>
                    <a:pt x="153" y="17"/>
                  </a:cubicBezTo>
                  <a:cubicBezTo>
                    <a:pt x="153" y="8"/>
                    <a:pt x="153" y="8"/>
                    <a:pt x="153" y="8"/>
                  </a:cubicBezTo>
                  <a:cubicBezTo>
                    <a:pt x="147" y="0"/>
                    <a:pt x="147" y="0"/>
                    <a:pt x="147" y="0"/>
                  </a:cubicBezTo>
                  <a:cubicBezTo>
                    <a:pt x="129" y="0"/>
                    <a:pt x="129" y="0"/>
                    <a:pt x="129" y="0"/>
                  </a:cubicBezTo>
                  <a:cubicBezTo>
                    <a:pt x="124" y="0"/>
                    <a:pt x="118" y="1"/>
                    <a:pt x="112" y="3"/>
                  </a:cubicBezTo>
                  <a:cubicBezTo>
                    <a:pt x="92" y="9"/>
                    <a:pt x="64" y="26"/>
                    <a:pt x="27" y="52"/>
                  </a:cubicBezTo>
                  <a:cubicBezTo>
                    <a:pt x="22" y="47"/>
                    <a:pt x="22" y="47"/>
                    <a:pt x="22" y="47"/>
                  </a:cubicBezTo>
                  <a:cubicBezTo>
                    <a:pt x="18" y="47"/>
                    <a:pt x="18" y="47"/>
                    <a:pt x="18" y="47"/>
                  </a:cubicBezTo>
                  <a:cubicBezTo>
                    <a:pt x="0" y="64"/>
                    <a:pt x="0" y="64"/>
                    <a:pt x="0" y="64"/>
                  </a:cubicBezTo>
                  <a:cubicBezTo>
                    <a:pt x="11" y="78"/>
                    <a:pt x="11" y="78"/>
                    <a:pt x="11" y="78"/>
                  </a:cubicBezTo>
                  <a:cubicBezTo>
                    <a:pt x="27" y="78"/>
                    <a:pt x="27" y="78"/>
                    <a:pt x="27" y="78"/>
                  </a:cubicBezTo>
                  <a:cubicBezTo>
                    <a:pt x="81" y="39"/>
                    <a:pt x="81" y="39"/>
                    <a:pt x="81" y="39"/>
                  </a:cubicBezTo>
                  <a:cubicBezTo>
                    <a:pt x="84" y="39"/>
                    <a:pt x="84" y="39"/>
                    <a:pt x="84" y="39"/>
                  </a:cubicBezTo>
                  <a:cubicBezTo>
                    <a:pt x="80" y="78"/>
                    <a:pt x="72" y="108"/>
                    <a:pt x="62" y="130"/>
                  </a:cubicBezTo>
                  <a:cubicBezTo>
                    <a:pt x="73" y="143"/>
                    <a:pt x="73" y="143"/>
                    <a:pt x="73" y="143"/>
                  </a:cubicBezTo>
                  <a:cubicBezTo>
                    <a:pt x="78" y="143"/>
                    <a:pt x="78" y="143"/>
                    <a:pt x="78" y="143"/>
                  </a:cubicBezTo>
                  <a:cubicBezTo>
                    <a:pt x="81" y="138"/>
                    <a:pt x="81" y="138"/>
                    <a:pt x="81" y="138"/>
                  </a:cubicBezTo>
                  <a:cubicBezTo>
                    <a:pt x="81" y="133"/>
                    <a:pt x="90" y="126"/>
                    <a:pt x="106" y="117"/>
                  </a:cubicBezTo>
                  <a:cubicBezTo>
                    <a:pt x="106" y="122"/>
                    <a:pt x="106" y="122"/>
                    <a:pt x="106" y="122"/>
                  </a:cubicBezTo>
                  <a:cubicBezTo>
                    <a:pt x="99" y="131"/>
                    <a:pt x="95" y="139"/>
                    <a:pt x="95" y="147"/>
                  </a:cubicBezTo>
                  <a:cubicBezTo>
                    <a:pt x="92" y="147"/>
                    <a:pt x="92" y="147"/>
                    <a:pt x="92" y="147"/>
                  </a:cubicBezTo>
                  <a:cubicBezTo>
                    <a:pt x="88" y="143"/>
                    <a:pt x="88" y="143"/>
                    <a:pt x="88" y="143"/>
                  </a:cubicBezTo>
                  <a:cubicBezTo>
                    <a:pt x="84" y="143"/>
                    <a:pt x="84" y="143"/>
                    <a:pt x="84" y="143"/>
                  </a:cubicBezTo>
                  <a:cubicBezTo>
                    <a:pt x="84" y="157"/>
                    <a:pt x="76" y="173"/>
                    <a:pt x="59" y="190"/>
                  </a:cubicBezTo>
                  <a:cubicBezTo>
                    <a:pt x="70" y="203"/>
                    <a:pt x="70" y="203"/>
                    <a:pt x="70" y="203"/>
                  </a:cubicBezTo>
                  <a:cubicBezTo>
                    <a:pt x="73" y="203"/>
                    <a:pt x="73" y="203"/>
                    <a:pt x="73" y="203"/>
                  </a:cubicBezTo>
                  <a:cubicBezTo>
                    <a:pt x="84" y="195"/>
                    <a:pt x="84" y="195"/>
                    <a:pt x="84" y="195"/>
                  </a:cubicBezTo>
                  <a:cubicBezTo>
                    <a:pt x="86" y="209"/>
                    <a:pt x="90" y="217"/>
                    <a:pt x="95" y="217"/>
                  </a:cubicBezTo>
                  <a:cubicBezTo>
                    <a:pt x="99" y="217"/>
                    <a:pt x="99" y="217"/>
                    <a:pt x="99" y="217"/>
                  </a:cubicBezTo>
                  <a:cubicBezTo>
                    <a:pt x="106" y="214"/>
                    <a:pt x="110" y="202"/>
                    <a:pt x="110" y="182"/>
                  </a:cubicBezTo>
                  <a:cubicBezTo>
                    <a:pt x="110" y="168"/>
                    <a:pt x="110" y="168"/>
                    <a:pt x="110" y="168"/>
                  </a:cubicBezTo>
                  <a:cubicBezTo>
                    <a:pt x="110" y="168"/>
                    <a:pt x="111" y="168"/>
                    <a:pt x="112" y="168"/>
                  </a:cubicBezTo>
                  <a:cubicBezTo>
                    <a:pt x="121" y="166"/>
                    <a:pt x="141" y="150"/>
                    <a:pt x="172" y="122"/>
                  </a:cubicBezTo>
                  <a:cubicBezTo>
                    <a:pt x="172" y="126"/>
                    <a:pt x="172" y="126"/>
                    <a:pt x="172" y="126"/>
                  </a:cubicBezTo>
                  <a:cubicBezTo>
                    <a:pt x="147" y="173"/>
                    <a:pt x="147" y="173"/>
                    <a:pt x="147" y="173"/>
                  </a:cubicBezTo>
                  <a:cubicBezTo>
                    <a:pt x="153" y="182"/>
                    <a:pt x="153" y="182"/>
                    <a:pt x="153" y="182"/>
                  </a:cubicBezTo>
                  <a:cubicBezTo>
                    <a:pt x="157" y="182"/>
                    <a:pt x="157" y="182"/>
                    <a:pt x="157" y="182"/>
                  </a:cubicBezTo>
                  <a:cubicBezTo>
                    <a:pt x="170" y="167"/>
                    <a:pt x="179" y="151"/>
                    <a:pt x="183" y="134"/>
                  </a:cubicBezTo>
                  <a:cubicBezTo>
                    <a:pt x="187" y="134"/>
                    <a:pt x="187" y="134"/>
                    <a:pt x="187" y="134"/>
                  </a:cubicBezTo>
                  <a:cubicBezTo>
                    <a:pt x="187" y="138"/>
                    <a:pt x="187" y="138"/>
                    <a:pt x="187" y="138"/>
                  </a:cubicBezTo>
                  <a:cubicBezTo>
                    <a:pt x="183" y="168"/>
                    <a:pt x="183" y="168"/>
                    <a:pt x="183" y="168"/>
                  </a:cubicBezTo>
                  <a:cubicBezTo>
                    <a:pt x="193" y="182"/>
                    <a:pt x="193" y="182"/>
                    <a:pt x="193" y="182"/>
                  </a:cubicBezTo>
                  <a:cubicBezTo>
                    <a:pt x="238" y="182"/>
                    <a:pt x="238" y="182"/>
                    <a:pt x="238" y="182"/>
                  </a:cubicBezTo>
                  <a:cubicBezTo>
                    <a:pt x="246" y="182"/>
                    <a:pt x="251" y="177"/>
                    <a:pt x="255" y="166"/>
                  </a:cubicBezTo>
                  <a:cubicBezTo>
                    <a:pt x="259" y="156"/>
                    <a:pt x="260" y="141"/>
                    <a:pt x="260" y="122"/>
                  </a:cubicBezTo>
                  <a:cubicBezTo>
                    <a:pt x="260" y="104"/>
                    <a:pt x="260" y="104"/>
                    <a:pt x="260" y="104"/>
                  </a:cubicBezTo>
                  <a:cubicBezTo>
                    <a:pt x="255" y="104"/>
                    <a:pt x="255" y="104"/>
                    <a:pt x="255" y="104"/>
                  </a:cubicBezTo>
                  <a:lnTo>
                    <a:pt x="253" y="104"/>
                  </a:lnTo>
                  <a:close/>
                  <a:moveTo>
                    <a:pt x="99" y="91"/>
                  </a:moveTo>
                  <a:cubicBezTo>
                    <a:pt x="99" y="80"/>
                    <a:pt x="103" y="71"/>
                    <a:pt x="112" y="64"/>
                  </a:cubicBezTo>
                  <a:cubicBezTo>
                    <a:pt x="115" y="61"/>
                    <a:pt x="119" y="58"/>
                    <a:pt x="125" y="56"/>
                  </a:cubicBezTo>
                  <a:cubicBezTo>
                    <a:pt x="125" y="60"/>
                    <a:pt x="125" y="60"/>
                    <a:pt x="125" y="60"/>
                  </a:cubicBezTo>
                  <a:cubicBezTo>
                    <a:pt x="112" y="76"/>
                    <a:pt x="112" y="76"/>
                    <a:pt x="112" y="76"/>
                  </a:cubicBezTo>
                  <a:lnTo>
                    <a:pt x="99" y="91"/>
                  </a:lnTo>
                  <a:close/>
                </a:path>
              </a:pathLst>
            </a:custGeom>
            <a:solidFill>
              <a:srgbClr val="C0C0C0"/>
            </a:solidFill>
            <a:ln w="9525">
              <a:noFill/>
              <a:round/>
              <a:headEnd/>
              <a:tailEnd/>
            </a:ln>
          </p:spPr>
          <p:txBody>
            <a:bodyPr/>
            <a:lstStyle/>
            <a:p>
              <a:endParaRPr lang="zh-CN" altLang="en-US" smtClean="0"/>
            </a:p>
          </p:txBody>
        </p:sp>
        <p:sp>
          <p:nvSpPr>
            <p:cNvPr id="97299" name="Freeform 19"/>
            <p:cNvSpPr>
              <a:spLocks/>
            </p:cNvSpPr>
            <p:nvPr/>
          </p:nvSpPr>
          <p:spPr bwMode="auto">
            <a:xfrm>
              <a:off x="2937" y="2605"/>
              <a:ext cx="95" cy="104"/>
            </a:xfrm>
            <a:custGeom>
              <a:avLst/>
              <a:gdLst/>
              <a:ahLst/>
              <a:cxnLst>
                <a:cxn ang="0">
                  <a:pos x="17" y="21"/>
                </a:cxn>
                <a:cxn ang="0">
                  <a:pos x="24" y="44"/>
                </a:cxn>
                <a:cxn ang="0">
                  <a:pos x="34" y="33"/>
                </a:cxn>
                <a:cxn ang="0">
                  <a:pos x="40" y="27"/>
                </a:cxn>
                <a:cxn ang="0">
                  <a:pos x="34" y="19"/>
                </a:cxn>
                <a:cxn ang="0">
                  <a:pos x="6" y="0"/>
                </a:cxn>
                <a:cxn ang="0">
                  <a:pos x="3" y="0"/>
                </a:cxn>
                <a:cxn ang="0">
                  <a:pos x="0" y="4"/>
                </a:cxn>
                <a:cxn ang="0">
                  <a:pos x="17" y="21"/>
                </a:cxn>
              </a:cxnLst>
              <a:rect l="0" t="0" r="r" b="b"/>
              <a:pathLst>
                <a:path w="40" h="44">
                  <a:moveTo>
                    <a:pt x="17" y="21"/>
                  </a:moveTo>
                  <a:cubicBezTo>
                    <a:pt x="17" y="36"/>
                    <a:pt x="19" y="44"/>
                    <a:pt x="24" y="44"/>
                  </a:cubicBezTo>
                  <a:cubicBezTo>
                    <a:pt x="34" y="33"/>
                    <a:pt x="34" y="33"/>
                    <a:pt x="34" y="33"/>
                  </a:cubicBezTo>
                  <a:cubicBezTo>
                    <a:pt x="40" y="27"/>
                    <a:pt x="40" y="27"/>
                    <a:pt x="40" y="27"/>
                  </a:cubicBezTo>
                  <a:cubicBezTo>
                    <a:pt x="38" y="24"/>
                    <a:pt x="36" y="21"/>
                    <a:pt x="34" y="19"/>
                  </a:cubicBezTo>
                  <a:cubicBezTo>
                    <a:pt x="27" y="12"/>
                    <a:pt x="18" y="6"/>
                    <a:pt x="6" y="0"/>
                  </a:cubicBezTo>
                  <a:cubicBezTo>
                    <a:pt x="3" y="0"/>
                    <a:pt x="3" y="0"/>
                    <a:pt x="3" y="0"/>
                  </a:cubicBezTo>
                  <a:cubicBezTo>
                    <a:pt x="0" y="4"/>
                    <a:pt x="0" y="4"/>
                    <a:pt x="0" y="4"/>
                  </a:cubicBezTo>
                  <a:cubicBezTo>
                    <a:pt x="4" y="16"/>
                    <a:pt x="10" y="21"/>
                    <a:pt x="17" y="21"/>
                  </a:cubicBezTo>
                  <a:close/>
                </a:path>
              </a:pathLst>
            </a:custGeom>
            <a:solidFill>
              <a:srgbClr val="C0C0C0"/>
            </a:solidFill>
            <a:ln w="9525">
              <a:noFill/>
              <a:round/>
              <a:headEnd/>
              <a:tailEnd/>
            </a:ln>
          </p:spPr>
          <p:txBody>
            <a:bodyPr/>
            <a:lstStyle/>
            <a:p>
              <a:endParaRPr lang="zh-CN" altLang="en-US" smtClean="0"/>
            </a:p>
          </p:txBody>
        </p:sp>
        <p:sp>
          <p:nvSpPr>
            <p:cNvPr id="97300" name="Freeform 20"/>
            <p:cNvSpPr>
              <a:spLocks noEditPoints="1"/>
            </p:cNvSpPr>
            <p:nvPr/>
          </p:nvSpPr>
          <p:spPr bwMode="auto">
            <a:xfrm>
              <a:off x="2092" y="2402"/>
              <a:ext cx="817" cy="966"/>
            </a:xfrm>
            <a:custGeom>
              <a:avLst/>
              <a:gdLst/>
              <a:ahLst/>
              <a:cxnLst>
                <a:cxn ang="0">
                  <a:pos x="332" y="381"/>
                </a:cxn>
                <a:cxn ang="0">
                  <a:pos x="304" y="389"/>
                </a:cxn>
                <a:cxn ang="0">
                  <a:pos x="235" y="315"/>
                </a:cxn>
                <a:cxn ang="0">
                  <a:pos x="257" y="242"/>
                </a:cxn>
                <a:cxn ang="0">
                  <a:pos x="229" y="275"/>
                </a:cxn>
                <a:cxn ang="0">
                  <a:pos x="208" y="242"/>
                </a:cxn>
                <a:cxn ang="0">
                  <a:pos x="215" y="195"/>
                </a:cxn>
                <a:cxn ang="0">
                  <a:pos x="180" y="161"/>
                </a:cxn>
                <a:cxn ang="0">
                  <a:pos x="208" y="81"/>
                </a:cxn>
                <a:cxn ang="0">
                  <a:pos x="160" y="93"/>
                </a:cxn>
                <a:cxn ang="0">
                  <a:pos x="111" y="0"/>
                </a:cxn>
                <a:cxn ang="0">
                  <a:pos x="138" y="114"/>
                </a:cxn>
                <a:cxn ang="0">
                  <a:pos x="77" y="167"/>
                </a:cxn>
                <a:cxn ang="0">
                  <a:pos x="49" y="140"/>
                </a:cxn>
                <a:cxn ang="0">
                  <a:pos x="0" y="369"/>
                </a:cxn>
                <a:cxn ang="0">
                  <a:pos x="7" y="381"/>
                </a:cxn>
                <a:cxn ang="0">
                  <a:pos x="132" y="134"/>
                </a:cxn>
                <a:cxn ang="0">
                  <a:pos x="152" y="140"/>
                </a:cxn>
                <a:cxn ang="0">
                  <a:pos x="77" y="255"/>
                </a:cxn>
                <a:cxn ang="0">
                  <a:pos x="97" y="269"/>
                </a:cxn>
                <a:cxn ang="0">
                  <a:pos x="180" y="228"/>
                </a:cxn>
                <a:cxn ang="0">
                  <a:pos x="90" y="315"/>
                </a:cxn>
                <a:cxn ang="0">
                  <a:pos x="132" y="328"/>
                </a:cxn>
                <a:cxn ang="0">
                  <a:pos x="186" y="269"/>
                </a:cxn>
                <a:cxn ang="0">
                  <a:pos x="180" y="351"/>
                </a:cxn>
                <a:cxn ang="0">
                  <a:pos x="174" y="369"/>
                </a:cxn>
                <a:cxn ang="0">
                  <a:pos x="186" y="369"/>
                </a:cxn>
                <a:cxn ang="0">
                  <a:pos x="273" y="387"/>
                </a:cxn>
                <a:cxn ang="0">
                  <a:pos x="332" y="409"/>
                </a:cxn>
                <a:cxn ang="0">
                  <a:pos x="346" y="389"/>
                </a:cxn>
                <a:cxn ang="0">
                  <a:pos x="174" y="128"/>
                </a:cxn>
                <a:cxn ang="0">
                  <a:pos x="180" y="107"/>
                </a:cxn>
                <a:cxn ang="0">
                  <a:pos x="180" y="128"/>
                </a:cxn>
              </a:cxnLst>
              <a:rect l="0" t="0" r="r" b="b"/>
              <a:pathLst>
                <a:path w="346" h="409">
                  <a:moveTo>
                    <a:pt x="340" y="381"/>
                  </a:moveTo>
                  <a:cubicBezTo>
                    <a:pt x="332" y="381"/>
                    <a:pt x="332" y="381"/>
                    <a:pt x="332" y="381"/>
                  </a:cubicBezTo>
                  <a:cubicBezTo>
                    <a:pt x="326" y="389"/>
                    <a:pt x="326" y="389"/>
                    <a:pt x="326" y="389"/>
                  </a:cubicBezTo>
                  <a:cubicBezTo>
                    <a:pt x="304" y="389"/>
                    <a:pt x="304" y="389"/>
                    <a:pt x="304" y="389"/>
                  </a:cubicBezTo>
                  <a:cubicBezTo>
                    <a:pt x="273" y="356"/>
                    <a:pt x="273" y="356"/>
                    <a:pt x="273" y="356"/>
                  </a:cubicBezTo>
                  <a:cubicBezTo>
                    <a:pt x="235" y="315"/>
                    <a:pt x="235" y="315"/>
                    <a:pt x="235" y="315"/>
                  </a:cubicBezTo>
                  <a:cubicBezTo>
                    <a:pt x="257" y="255"/>
                    <a:pt x="257" y="255"/>
                    <a:pt x="257" y="255"/>
                  </a:cubicBezTo>
                  <a:cubicBezTo>
                    <a:pt x="257" y="242"/>
                    <a:pt x="257" y="242"/>
                    <a:pt x="257" y="242"/>
                  </a:cubicBezTo>
                  <a:cubicBezTo>
                    <a:pt x="249" y="234"/>
                    <a:pt x="249" y="234"/>
                    <a:pt x="249" y="234"/>
                  </a:cubicBezTo>
                  <a:cubicBezTo>
                    <a:pt x="236" y="234"/>
                    <a:pt x="229" y="248"/>
                    <a:pt x="229" y="275"/>
                  </a:cubicBezTo>
                  <a:cubicBezTo>
                    <a:pt x="215" y="275"/>
                    <a:pt x="215" y="275"/>
                    <a:pt x="215" y="275"/>
                  </a:cubicBezTo>
                  <a:cubicBezTo>
                    <a:pt x="208" y="242"/>
                    <a:pt x="208" y="242"/>
                    <a:pt x="208" y="242"/>
                  </a:cubicBezTo>
                  <a:cubicBezTo>
                    <a:pt x="215" y="214"/>
                    <a:pt x="215" y="214"/>
                    <a:pt x="215" y="214"/>
                  </a:cubicBezTo>
                  <a:cubicBezTo>
                    <a:pt x="215" y="195"/>
                    <a:pt x="215" y="195"/>
                    <a:pt x="215" y="195"/>
                  </a:cubicBezTo>
                  <a:cubicBezTo>
                    <a:pt x="215" y="185"/>
                    <a:pt x="203" y="178"/>
                    <a:pt x="180" y="175"/>
                  </a:cubicBezTo>
                  <a:cubicBezTo>
                    <a:pt x="180" y="161"/>
                    <a:pt x="180" y="161"/>
                    <a:pt x="180" y="161"/>
                  </a:cubicBezTo>
                  <a:cubicBezTo>
                    <a:pt x="195" y="135"/>
                    <a:pt x="211" y="117"/>
                    <a:pt x="229" y="107"/>
                  </a:cubicBezTo>
                  <a:cubicBezTo>
                    <a:pt x="208" y="81"/>
                    <a:pt x="208" y="81"/>
                    <a:pt x="208" y="81"/>
                  </a:cubicBezTo>
                  <a:cubicBezTo>
                    <a:pt x="180" y="88"/>
                    <a:pt x="180" y="88"/>
                    <a:pt x="180" y="88"/>
                  </a:cubicBezTo>
                  <a:cubicBezTo>
                    <a:pt x="160" y="93"/>
                    <a:pt x="160" y="93"/>
                    <a:pt x="160" y="93"/>
                  </a:cubicBezTo>
                  <a:cubicBezTo>
                    <a:pt x="160" y="59"/>
                    <a:pt x="146" y="28"/>
                    <a:pt x="118" y="0"/>
                  </a:cubicBezTo>
                  <a:cubicBezTo>
                    <a:pt x="111" y="0"/>
                    <a:pt x="111" y="0"/>
                    <a:pt x="111" y="0"/>
                  </a:cubicBezTo>
                  <a:cubicBezTo>
                    <a:pt x="104" y="6"/>
                    <a:pt x="104" y="6"/>
                    <a:pt x="104" y="6"/>
                  </a:cubicBezTo>
                  <a:cubicBezTo>
                    <a:pt x="127" y="52"/>
                    <a:pt x="138" y="88"/>
                    <a:pt x="138" y="114"/>
                  </a:cubicBezTo>
                  <a:cubicBezTo>
                    <a:pt x="110" y="123"/>
                    <a:pt x="92" y="141"/>
                    <a:pt x="83" y="167"/>
                  </a:cubicBezTo>
                  <a:cubicBezTo>
                    <a:pt x="77" y="167"/>
                    <a:pt x="77" y="167"/>
                    <a:pt x="77" y="167"/>
                  </a:cubicBezTo>
                  <a:cubicBezTo>
                    <a:pt x="63" y="128"/>
                    <a:pt x="63" y="128"/>
                    <a:pt x="63" y="128"/>
                  </a:cubicBezTo>
                  <a:cubicBezTo>
                    <a:pt x="49" y="140"/>
                    <a:pt x="49" y="140"/>
                    <a:pt x="49" y="140"/>
                  </a:cubicBezTo>
                  <a:cubicBezTo>
                    <a:pt x="49" y="187"/>
                    <a:pt x="49" y="187"/>
                    <a:pt x="49" y="187"/>
                  </a:cubicBezTo>
                  <a:cubicBezTo>
                    <a:pt x="0" y="369"/>
                    <a:pt x="0" y="369"/>
                    <a:pt x="0" y="369"/>
                  </a:cubicBezTo>
                  <a:cubicBezTo>
                    <a:pt x="0" y="375"/>
                    <a:pt x="0" y="375"/>
                    <a:pt x="0" y="375"/>
                  </a:cubicBezTo>
                  <a:cubicBezTo>
                    <a:pt x="7" y="381"/>
                    <a:pt x="7" y="381"/>
                    <a:pt x="7" y="381"/>
                  </a:cubicBezTo>
                  <a:cubicBezTo>
                    <a:pt x="17" y="381"/>
                    <a:pt x="29" y="359"/>
                    <a:pt x="42" y="315"/>
                  </a:cubicBezTo>
                  <a:cubicBezTo>
                    <a:pt x="57" y="245"/>
                    <a:pt x="87" y="184"/>
                    <a:pt x="132" y="134"/>
                  </a:cubicBezTo>
                  <a:cubicBezTo>
                    <a:pt x="146" y="134"/>
                    <a:pt x="146" y="134"/>
                    <a:pt x="146" y="134"/>
                  </a:cubicBezTo>
                  <a:cubicBezTo>
                    <a:pt x="152" y="140"/>
                    <a:pt x="152" y="140"/>
                    <a:pt x="152" y="140"/>
                  </a:cubicBezTo>
                  <a:cubicBezTo>
                    <a:pt x="152" y="154"/>
                    <a:pt x="127" y="190"/>
                    <a:pt x="77" y="248"/>
                  </a:cubicBezTo>
                  <a:cubicBezTo>
                    <a:pt x="77" y="255"/>
                    <a:pt x="77" y="255"/>
                    <a:pt x="77" y="255"/>
                  </a:cubicBezTo>
                  <a:cubicBezTo>
                    <a:pt x="90" y="269"/>
                    <a:pt x="90" y="269"/>
                    <a:pt x="90" y="269"/>
                  </a:cubicBezTo>
                  <a:cubicBezTo>
                    <a:pt x="97" y="269"/>
                    <a:pt x="97" y="269"/>
                    <a:pt x="97" y="269"/>
                  </a:cubicBezTo>
                  <a:cubicBezTo>
                    <a:pt x="110" y="243"/>
                    <a:pt x="131" y="220"/>
                    <a:pt x="160" y="201"/>
                  </a:cubicBezTo>
                  <a:cubicBezTo>
                    <a:pt x="180" y="228"/>
                    <a:pt x="180" y="228"/>
                    <a:pt x="180" y="228"/>
                  </a:cubicBezTo>
                  <a:cubicBezTo>
                    <a:pt x="180" y="228"/>
                    <a:pt x="180" y="228"/>
                    <a:pt x="180" y="228"/>
                  </a:cubicBezTo>
                  <a:cubicBezTo>
                    <a:pt x="160" y="286"/>
                    <a:pt x="130" y="315"/>
                    <a:pt x="90" y="315"/>
                  </a:cubicBezTo>
                  <a:cubicBezTo>
                    <a:pt x="90" y="328"/>
                    <a:pt x="90" y="328"/>
                    <a:pt x="90" y="328"/>
                  </a:cubicBezTo>
                  <a:cubicBezTo>
                    <a:pt x="132" y="328"/>
                    <a:pt x="132" y="328"/>
                    <a:pt x="132" y="328"/>
                  </a:cubicBezTo>
                  <a:cubicBezTo>
                    <a:pt x="156" y="309"/>
                    <a:pt x="172" y="294"/>
                    <a:pt x="180" y="283"/>
                  </a:cubicBezTo>
                  <a:cubicBezTo>
                    <a:pt x="184" y="278"/>
                    <a:pt x="186" y="273"/>
                    <a:pt x="186" y="269"/>
                  </a:cubicBezTo>
                  <a:cubicBezTo>
                    <a:pt x="201" y="272"/>
                    <a:pt x="208" y="286"/>
                    <a:pt x="208" y="309"/>
                  </a:cubicBezTo>
                  <a:cubicBezTo>
                    <a:pt x="180" y="351"/>
                    <a:pt x="180" y="351"/>
                    <a:pt x="180" y="351"/>
                  </a:cubicBezTo>
                  <a:cubicBezTo>
                    <a:pt x="174" y="361"/>
                    <a:pt x="174" y="361"/>
                    <a:pt x="174" y="361"/>
                  </a:cubicBezTo>
                  <a:cubicBezTo>
                    <a:pt x="174" y="369"/>
                    <a:pt x="174" y="369"/>
                    <a:pt x="174" y="369"/>
                  </a:cubicBezTo>
                  <a:cubicBezTo>
                    <a:pt x="180" y="369"/>
                    <a:pt x="180" y="369"/>
                    <a:pt x="180" y="369"/>
                  </a:cubicBezTo>
                  <a:cubicBezTo>
                    <a:pt x="186" y="369"/>
                    <a:pt x="186" y="369"/>
                    <a:pt x="186" y="369"/>
                  </a:cubicBezTo>
                  <a:cubicBezTo>
                    <a:pt x="229" y="328"/>
                    <a:pt x="229" y="328"/>
                    <a:pt x="229" y="328"/>
                  </a:cubicBezTo>
                  <a:cubicBezTo>
                    <a:pt x="233" y="347"/>
                    <a:pt x="248" y="366"/>
                    <a:pt x="273" y="387"/>
                  </a:cubicBezTo>
                  <a:cubicBezTo>
                    <a:pt x="282" y="394"/>
                    <a:pt x="292" y="402"/>
                    <a:pt x="304" y="409"/>
                  </a:cubicBezTo>
                  <a:cubicBezTo>
                    <a:pt x="332" y="409"/>
                    <a:pt x="332" y="409"/>
                    <a:pt x="332" y="409"/>
                  </a:cubicBezTo>
                  <a:cubicBezTo>
                    <a:pt x="346" y="395"/>
                    <a:pt x="346" y="395"/>
                    <a:pt x="346" y="395"/>
                  </a:cubicBezTo>
                  <a:cubicBezTo>
                    <a:pt x="346" y="389"/>
                    <a:pt x="346" y="389"/>
                    <a:pt x="346" y="389"/>
                  </a:cubicBezTo>
                  <a:lnTo>
                    <a:pt x="340" y="381"/>
                  </a:lnTo>
                  <a:close/>
                  <a:moveTo>
                    <a:pt x="174" y="128"/>
                  </a:moveTo>
                  <a:cubicBezTo>
                    <a:pt x="174" y="107"/>
                    <a:pt x="174" y="107"/>
                    <a:pt x="174" y="107"/>
                  </a:cubicBezTo>
                  <a:cubicBezTo>
                    <a:pt x="180" y="107"/>
                    <a:pt x="180" y="107"/>
                    <a:pt x="180" y="107"/>
                  </a:cubicBezTo>
                  <a:cubicBezTo>
                    <a:pt x="186" y="107"/>
                    <a:pt x="186" y="107"/>
                    <a:pt x="186" y="107"/>
                  </a:cubicBezTo>
                  <a:cubicBezTo>
                    <a:pt x="180" y="128"/>
                    <a:pt x="180" y="128"/>
                    <a:pt x="180" y="128"/>
                  </a:cubicBezTo>
                  <a:lnTo>
                    <a:pt x="174" y="128"/>
                  </a:lnTo>
                  <a:close/>
                </a:path>
              </a:pathLst>
            </a:custGeom>
            <a:solidFill>
              <a:srgbClr val="C0C0C0"/>
            </a:solidFill>
            <a:ln w="9525">
              <a:noFill/>
              <a:round/>
              <a:headEnd/>
              <a:tailEnd/>
            </a:ln>
          </p:spPr>
          <p:txBody>
            <a:bodyPr/>
            <a:lstStyle/>
            <a:p>
              <a:endParaRPr lang="zh-CN" altLang="en-US" smtClean="0"/>
            </a:p>
          </p:txBody>
        </p:sp>
        <p:sp>
          <p:nvSpPr>
            <p:cNvPr id="97301" name="Freeform 21"/>
            <p:cNvSpPr>
              <a:spLocks/>
            </p:cNvSpPr>
            <p:nvPr/>
          </p:nvSpPr>
          <p:spPr bwMode="auto">
            <a:xfrm>
              <a:off x="2680" y="2546"/>
              <a:ext cx="116" cy="109"/>
            </a:xfrm>
            <a:custGeom>
              <a:avLst/>
              <a:gdLst/>
              <a:ahLst/>
              <a:cxnLst>
                <a:cxn ang="0">
                  <a:pos x="34" y="46"/>
                </a:cxn>
                <a:cxn ang="0">
                  <a:pos x="49" y="32"/>
                </a:cxn>
                <a:cxn ang="0">
                  <a:pos x="24" y="6"/>
                </a:cxn>
                <a:cxn ang="0">
                  <a:pos x="8" y="0"/>
                </a:cxn>
                <a:cxn ang="0">
                  <a:pos x="8" y="6"/>
                </a:cxn>
                <a:cxn ang="0">
                  <a:pos x="0" y="12"/>
                </a:cxn>
                <a:cxn ang="0">
                  <a:pos x="24" y="36"/>
                </a:cxn>
                <a:cxn ang="0">
                  <a:pos x="34" y="46"/>
                </a:cxn>
              </a:cxnLst>
              <a:rect l="0" t="0" r="r" b="b"/>
              <a:pathLst>
                <a:path w="49" h="46">
                  <a:moveTo>
                    <a:pt x="34" y="46"/>
                  </a:moveTo>
                  <a:cubicBezTo>
                    <a:pt x="49" y="32"/>
                    <a:pt x="49" y="32"/>
                    <a:pt x="49" y="32"/>
                  </a:cubicBezTo>
                  <a:cubicBezTo>
                    <a:pt x="43" y="21"/>
                    <a:pt x="35" y="12"/>
                    <a:pt x="24" y="6"/>
                  </a:cubicBezTo>
                  <a:cubicBezTo>
                    <a:pt x="20" y="4"/>
                    <a:pt x="14" y="1"/>
                    <a:pt x="8" y="0"/>
                  </a:cubicBezTo>
                  <a:cubicBezTo>
                    <a:pt x="8" y="6"/>
                    <a:pt x="8" y="6"/>
                    <a:pt x="8" y="6"/>
                  </a:cubicBezTo>
                  <a:cubicBezTo>
                    <a:pt x="0" y="12"/>
                    <a:pt x="0" y="12"/>
                    <a:pt x="0" y="12"/>
                  </a:cubicBezTo>
                  <a:cubicBezTo>
                    <a:pt x="24" y="36"/>
                    <a:pt x="24" y="36"/>
                    <a:pt x="24" y="36"/>
                  </a:cubicBezTo>
                  <a:lnTo>
                    <a:pt x="34" y="46"/>
                  </a:lnTo>
                  <a:close/>
                </a:path>
              </a:pathLst>
            </a:custGeom>
            <a:solidFill>
              <a:srgbClr val="C0C0C0"/>
            </a:solidFill>
            <a:ln w="9525">
              <a:noFill/>
              <a:round/>
              <a:headEnd/>
              <a:tailEnd/>
            </a:ln>
          </p:spPr>
          <p:txBody>
            <a:bodyPr/>
            <a:lstStyle/>
            <a:p>
              <a:endParaRPr lang="zh-CN" altLang="en-US" smtClean="0"/>
            </a:p>
          </p:txBody>
        </p:sp>
        <p:sp>
          <p:nvSpPr>
            <p:cNvPr id="97302" name="Freeform 22"/>
            <p:cNvSpPr>
              <a:spLocks noEditPoints="1"/>
            </p:cNvSpPr>
            <p:nvPr/>
          </p:nvSpPr>
          <p:spPr bwMode="auto">
            <a:xfrm>
              <a:off x="2980" y="1828"/>
              <a:ext cx="536" cy="609"/>
            </a:xfrm>
            <a:custGeom>
              <a:avLst/>
              <a:gdLst/>
              <a:ahLst/>
              <a:cxnLst>
                <a:cxn ang="0">
                  <a:pos x="186" y="144"/>
                </a:cxn>
                <a:cxn ang="0">
                  <a:pos x="125" y="80"/>
                </a:cxn>
                <a:cxn ang="0">
                  <a:pos x="121" y="84"/>
                </a:cxn>
                <a:cxn ang="0">
                  <a:pos x="125" y="64"/>
                </a:cxn>
                <a:cxn ang="0">
                  <a:pos x="167" y="25"/>
                </a:cxn>
                <a:cxn ang="0">
                  <a:pos x="123" y="10"/>
                </a:cxn>
                <a:cxn ang="0">
                  <a:pos x="95" y="25"/>
                </a:cxn>
                <a:cxn ang="0">
                  <a:pos x="68" y="38"/>
                </a:cxn>
                <a:cxn ang="0">
                  <a:pos x="24" y="193"/>
                </a:cxn>
                <a:cxn ang="0">
                  <a:pos x="19" y="193"/>
                </a:cxn>
                <a:cxn ang="0">
                  <a:pos x="21" y="163"/>
                </a:cxn>
                <a:cxn ang="0">
                  <a:pos x="21" y="107"/>
                </a:cxn>
                <a:cxn ang="0">
                  <a:pos x="9" y="99"/>
                </a:cxn>
                <a:cxn ang="0">
                  <a:pos x="21" y="252"/>
                </a:cxn>
                <a:cxn ang="0">
                  <a:pos x="33" y="258"/>
                </a:cxn>
                <a:cxn ang="0">
                  <a:pos x="95" y="251"/>
                </a:cxn>
                <a:cxn ang="0">
                  <a:pos x="123" y="248"/>
                </a:cxn>
                <a:cxn ang="0">
                  <a:pos x="223" y="243"/>
                </a:cxn>
                <a:cxn ang="0">
                  <a:pos x="177" y="224"/>
                </a:cxn>
                <a:cxn ang="0">
                  <a:pos x="24" y="243"/>
                </a:cxn>
                <a:cxn ang="0">
                  <a:pos x="47" y="160"/>
                </a:cxn>
                <a:cxn ang="0">
                  <a:pos x="95" y="41"/>
                </a:cxn>
                <a:cxn ang="0">
                  <a:pos x="110" y="40"/>
                </a:cxn>
                <a:cxn ang="0">
                  <a:pos x="110" y="56"/>
                </a:cxn>
                <a:cxn ang="0">
                  <a:pos x="88" y="213"/>
                </a:cxn>
                <a:cxn ang="0">
                  <a:pos x="33" y="240"/>
                </a:cxn>
                <a:cxn ang="0">
                  <a:pos x="107" y="185"/>
                </a:cxn>
                <a:cxn ang="0">
                  <a:pos x="110" y="176"/>
                </a:cxn>
                <a:cxn ang="0">
                  <a:pos x="123" y="169"/>
                </a:cxn>
                <a:cxn ang="0">
                  <a:pos x="123" y="182"/>
                </a:cxn>
                <a:cxn ang="0">
                  <a:pos x="116" y="209"/>
                </a:cxn>
                <a:cxn ang="0">
                  <a:pos x="110" y="216"/>
                </a:cxn>
                <a:cxn ang="0">
                  <a:pos x="103" y="209"/>
                </a:cxn>
                <a:cxn ang="0">
                  <a:pos x="116" y="209"/>
                </a:cxn>
                <a:cxn ang="0">
                  <a:pos x="116" y="154"/>
                </a:cxn>
                <a:cxn ang="0">
                  <a:pos x="112" y="144"/>
                </a:cxn>
                <a:cxn ang="0">
                  <a:pos x="125" y="144"/>
                </a:cxn>
                <a:cxn ang="0">
                  <a:pos x="167" y="209"/>
                </a:cxn>
                <a:cxn ang="0">
                  <a:pos x="162" y="228"/>
                </a:cxn>
                <a:cxn ang="0">
                  <a:pos x="110" y="235"/>
                </a:cxn>
                <a:cxn ang="0">
                  <a:pos x="88" y="238"/>
                </a:cxn>
                <a:cxn ang="0">
                  <a:pos x="79" y="233"/>
                </a:cxn>
                <a:cxn ang="0">
                  <a:pos x="110" y="228"/>
                </a:cxn>
                <a:cxn ang="0">
                  <a:pos x="144" y="203"/>
                </a:cxn>
                <a:cxn ang="0">
                  <a:pos x="131" y="189"/>
                </a:cxn>
                <a:cxn ang="0">
                  <a:pos x="144" y="154"/>
                </a:cxn>
                <a:cxn ang="0">
                  <a:pos x="153" y="115"/>
                </a:cxn>
                <a:cxn ang="0">
                  <a:pos x="116" y="130"/>
                </a:cxn>
                <a:cxn ang="0">
                  <a:pos x="123" y="108"/>
                </a:cxn>
                <a:cxn ang="0">
                  <a:pos x="167" y="109"/>
                </a:cxn>
              </a:cxnLst>
              <a:rect l="0" t="0" r="r" b="b"/>
              <a:pathLst>
                <a:path w="227" h="258">
                  <a:moveTo>
                    <a:pt x="177" y="224"/>
                  </a:moveTo>
                  <a:cubicBezTo>
                    <a:pt x="186" y="144"/>
                    <a:pt x="186" y="144"/>
                    <a:pt x="186" y="144"/>
                  </a:cubicBezTo>
                  <a:cubicBezTo>
                    <a:pt x="186" y="110"/>
                    <a:pt x="176" y="89"/>
                    <a:pt x="158" y="80"/>
                  </a:cubicBezTo>
                  <a:cubicBezTo>
                    <a:pt x="125" y="80"/>
                    <a:pt x="125" y="80"/>
                    <a:pt x="125" y="80"/>
                  </a:cubicBezTo>
                  <a:cubicBezTo>
                    <a:pt x="123" y="82"/>
                    <a:pt x="123" y="82"/>
                    <a:pt x="123" y="82"/>
                  </a:cubicBezTo>
                  <a:cubicBezTo>
                    <a:pt x="121" y="84"/>
                    <a:pt x="121" y="84"/>
                    <a:pt x="121" y="84"/>
                  </a:cubicBezTo>
                  <a:cubicBezTo>
                    <a:pt x="123" y="74"/>
                    <a:pt x="123" y="74"/>
                    <a:pt x="123" y="74"/>
                  </a:cubicBezTo>
                  <a:cubicBezTo>
                    <a:pt x="125" y="64"/>
                    <a:pt x="125" y="64"/>
                    <a:pt x="125" y="64"/>
                  </a:cubicBezTo>
                  <a:cubicBezTo>
                    <a:pt x="125" y="45"/>
                    <a:pt x="139" y="35"/>
                    <a:pt x="167" y="35"/>
                  </a:cubicBezTo>
                  <a:cubicBezTo>
                    <a:pt x="167" y="25"/>
                    <a:pt x="167" y="25"/>
                    <a:pt x="167" y="25"/>
                  </a:cubicBezTo>
                  <a:cubicBezTo>
                    <a:pt x="131" y="0"/>
                    <a:pt x="131" y="0"/>
                    <a:pt x="131" y="0"/>
                  </a:cubicBezTo>
                  <a:cubicBezTo>
                    <a:pt x="128" y="4"/>
                    <a:pt x="126" y="7"/>
                    <a:pt x="123" y="10"/>
                  </a:cubicBezTo>
                  <a:cubicBezTo>
                    <a:pt x="119" y="14"/>
                    <a:pt x="114" y="18"/>
                    <a:pt x="110" y="20"/>
                  </a:cubicBezTo>
                  <a:cubicBezTo>
                    <a:pt x="105" y="22"/>
                    <a:pt x="100" y="24"/>
                    <a:pt x="95" y="25"/>
                  </a:cubicBezTo>
                  <a:cubicBezTo>
                    <a:pt x="93" y="25"/>
                    <a:pt x="91" y="25"/>
                    <a:pt x="88" y="25"/>
                  </a:cubicBezTo>
                  <a:cubicBezTo>
                    <a:pt x="81" y="25"/>
                    <a:pt x="74" y="29"/>
                    <a:pt x="68" y="38"/>
                  </a:cubicBezTo>
                  <a:cubicBezTo>
                    <a:pt x="55" y="54"/>
                    <a:pt x="43" y="88"/>
                    <a:pt x="33" y="140"/>
                  </a:cubicBezTo>
                  <a:cubicBezTo>
                    <a:pt x="30" y="156"/>
                    <a:pt x="27" y="174"/>
                    <a:pt x="24" y="193"/>
                  </a:cubicBezTo>
                  <a:cubicBezTo>
                    <a:pt x="21" y="193"/>
                    <a:pt x="21" y="193"/>
                    <a:pt x="21" y="193"/>
                  </a:cubicBezTo>
                  <a:cubicBezTo>
                    <a:pt x="19" y="193"/>
                    <a:pt x="19" y="193"/>
                    <a:pt x="19" y="193"/>
                  </a:cubicBezTo>
                  <a:cubicBezTo>
                    <a:pt x="19" y="189"/>
                    <a:pt x="19" y="189"/>
                    <a:pt x="19" y="189"/>
                  </a:cubicBezTo>
                  <a:cubicBezTo>
                    <a:pt x="21" y="163"/>
                    <a:pt x="21" y="163"/>
                    <a:pt x="21" y="163"/>
                  </a:cubicBezTo>
                  <a:cubicBezTo>
                    <a:pt x="24" y="119"/>
                    <a:pt x="24" y="119"/>
                    <a:pt x="24" y="119"/>
                  </a:cubicBezTo>
                  <a:cubicBezTo>
                    <a:pt x="21" y="107"/>
                    <a:pt x="21" y="107"/>
                    <a:pt x="21" y="107"/>
                  </a:cubicBezTo>
                  <a:cubicBezTo>
                    <a:pt x="19" y="99"/>
                    <a:pt x="19" y="99"/>
                    <a:pt x="19" y="99"/>
                  </a:cubicBezTo>
                  <a:cubicBezTo>
                    <a:pt x="9" y="99"/>
                    <a:pt x="9" y="99"/>
                    <a:pt x="9" y="99"/>
                  </a:cubicBezTo>
                  <a:cubicBezTo>
                    <a:pt x="0" y="233"/>
                    <a:pt x="0" y="233"/>
                    <a:pt x="0" y="233"/>
                  </a:cubicBezTo>
                  <a:cubicBezTo>
                    <a:pt x="21" y="252"/>
                    <a:pt x="21" y="252"/>
                    <a:pt x="21" y="252"/>
                  </a:cubicBezTo>
                  <a:cubicBezTo>
                    <a:pt x="28" y="258"/>
                    <a:pt x="28" y="258"/>
                    <a:pt x="28" y="258"/>
                  </a:cubicBezTo>
                  <a:cubicBezTo>
                    <a:pt x="33" y="258"/>
                    <a:pt x="33" y="258"/>
                    <a:pt x="33" y="258"/>
                  </a:cubicBezTo>
                  <a:cubicBezTo>
                    <a:pt x="68" y="254"/>
                    <a:pt x="68" y="254"/>
                    <a:pt x="68" y="254"/>
                  </a:cubicBezTo>
                  <a:cubicBezTo>
                    <a:pt x="95" y="251"/>
                    <a:pt x="95" y="251"/>
                    <a:pt x="95" y="251"/>
                  </a:cubicBezTo>
                  <a:cubicBezTo>
                    <a:pt x="110" y="249"/>
                    <a:pt x="110" y="249"/>
                    <a:pt x="110" y="249"/>
                  </a:cubicBezTo>
                  <a:cubicBezTo>
                    <a:pt x="123" y="248"/>
                    <a:pt x="123" y="248"/>
                    <a:pt x="123" y="248"/>
                  </a:cubicBezTo>
                  <a:cubicBezTo>
                    <a:pt x="167" y="243"/>
                    <a:pt x="167" y="243"/>
                    <a:pt x="167" y="243"/>
                  </a:cubicBezTo>
                  <a:cubicBezTo>
                    <a:pt x="223" y="243"/>
                    <a:pt x="223" y="243"/>
                    <a:pt x="223" y="243"/>
                  </a:cubicBezTo>
                  <a:cubicBezTo>
                    <a:pt x="227" y="238"/>
                    <a:pt x="227" y="238"/>
                    <a:pt x="227" y="238"/>
                  </a:cubicBezTo>
                  <a:cubicBezTo>
                    <a:pt x="227" y="228"/>
                    <a:pt x="211" y="224"/>
                    <a:pt x="177" y="224"/>
                  </a:cubicBezTo>
                  <a:close/>
                  <a:moveTo>
                    <a:pt x="33" y="240"/>
                  </a:moveTo>
                  <a:cubicBezTo>
                    <a:pt x="30" y="241"/>
                    <a:pt x="27" y="242"/>
                    <a:pt x="24" y="243"/>
                  </a:cubicBezTo>
                  <a:cubicBezTo>
                    <a:pt x="33" y="209"/>
                    <a:pt x="33" y="209"/>
                    <a:pt x="33" y="209"/>
                  </a:cubicBezTo>
                  <a:cubicBezTo>
                    <a:pt x="47" y="160"/>
                    <a:pt x="47" y="160"/>
                    <a:pt x="47" y="160"/>
                  </a:cubicBezTo>
                  <a:cubicBezTo>
                    <a:pt x="47" y="112"/>
                    <a:pt x="54" y="79"/>
                    <a:pt x="68" y="59"/>
                  </a:cubicBezTo>
                  <a:cubicBezTo>
                    <a:pt x="75" y="50"/>
                    <a:pt x="84" y="43"/>
                    <a:pt x="95" y="41"/>
                  </a:cubicBezTo>
                  <a:cubicBezTo>
                    <a:pt x="99" y="40"/>
                    <a:pt x="103" y="40"/>
                    <a:pt x="107" y="40"/>
                  </a:cubicBezTo>
                  <a:cubicBezTo>
                    <a:pt x="110" y="40"/>
                    <a:pt x="110" y="40"/>
                    <a:pt x="110" y="40"/>
                  </a:cubicBezTo>
                  <a:cubicBezTo>
                    <a:pt x="112" y="40"/>
                    <a:pt x="112" y="40"/>
                    <a:pt x="112" y="40"/>
                  </a:cubicBezTo>
                  <a:cubicBezTo>
                    <a:pt x="110" y="56"/>
                    <a:pt x="110" y="56"/>
                    <a:pt x="110" y="56"/>
                  </a:cubicBezTo>
                  <a:cubicBezTo>
                    <a:pt x="95" y="160"/>
                    <a:pt x="95" y="160"/>
                    <a:pt x="95" y="160"/>
                  </a:cubicBezTo>
                  <a:cubicBezTo>
                    <a:pt x="88" y="213"/>
                    <a:pt x="88" y="213"/>
                    <a:pt x="88" y="213"/>
                  </a:cubicBezTo>
                  <a:cubicBezTo>
                    <a:pt x="88" y="218"/>
                    <a:pt x="81" y="223"/>
                    <a:pt x="68" y="229"/>
                  </a:cubicBezTo>
                  <a:cubicBezTo>
                    <a:pt x="59" y="232"/>
                    <a:pt x="47" y="236"/>
                    <a:pt x="33" y="240"/>
                  </a:cubicBezTo>
                  <a:close/>
                  <a:moveTo>
                    <a:pt x="110" y="185"/>
                  </a:moveTo>
                  <a:cubicBezTo>
                    <a:pt x="109" y="185"/>
                    <a:pt x="108" y="185"/>
                    <a:pt x="107" y="185"/>
                  </a:cubicBezTo>
                  <a:cubicBezTo>
                    <a:pt x="107" y="179"/>
                    <a:pt x="107" y="179"/>
                    <a:pt x="107" y="179"/>
                  </a:cubicBezTo>
                  <a:cubicBezTo>
                    <a:pt x="110" y="176"/>
                    <a:pt x="110" y="176"/>
                    <a:pt x="110" y="176"/>
                  </a:cubicBezTo>
                  <a:cubicBezTo>
                    <a:pt x="116" y="169"/>
                    <a:pt x="116" y="169"/>
                    <a:pt x="116" y="169"/>
                  </a:cubicBezTo>
                  <a:cubicBezTo>
                    <a:pt x="123" y="169"/>
                    <a:pt x="123" y="169"/>
                    <a:pt x="123" y="169"/>
                  </a:cubicBezTo>
                  <a:cubicBezTo>
                    <a:pt x="135" y="169"/>
                    <a:pt x="135" y="169"/>
                    <a:pt x="135" y="169"/>
                  </a:cubicBezTo>
                  <a:cubicBezTo>
                    <a:pt x="134" y="175"/>
                    <a:pt x="130" y="180"/>
                    <a:pt x="123" y="182"/>
                  </a:cubicBezTo>
                  <a:cubicBezTo>
                    <a:pt x="119" y="184"/>
                    <a:pt x="115" y="184"/>
                    <a:pt x="110" y="185"/>
                  </a:cubicBezTo>
                  <a:close/>
                  <a:moveTo>
                    <a:pt x="116" y="209"/>
                  </a:moveTo>
                  <a:cubicBezTo>
                    <a:pt x="116" y="213"/>
                    <a:pt x="116" y="213"/>
                    <a:pt x="116" y="213"/>
                  </a:cubicBezTo>
                  <a:cubicBezTo>
                    <a:pt x="110" y="216"/>
                    <a:pt x="110" y="216"/>
                    <a:pt x="110" y="216"/>
                  </a:cubicBezTo>
                  <a:cubicBezTo>
                    <a:pt x="103" y="218"/>
                    <a:pt x="103" y="218"/>
                    <a:pt x="103" y="218"/>
                  </a:cubicBezTo>
                  <a:cubicBezTo>
                    <a:pt x="103" y="209"/>
                    <a:pt x="103" y="209"/>
                    <a:pt x="103" y="209"/>
                  </a:cubicBezTo>
                  <a:cubicBezTo>
                    <a:pt x="110" y="209"/>
                    <a:pt x="110" y="209"/>
                    <a:pt x="110" y="209"/>
                  </a:cubicBezTo>
                  <a:lnTo>
                    <a:pt x="116" y="209"/>
                  </a:lnTo>
                  <a:close/>
                  <a:moveTo>
                    <a:pt x="123" y="147"/>
                  </a:moveTo>
                  <a:cubicBezTo>
                    <a:pt x="116" y="154"/>
                    <a:pt x="116" y="154"/>
                    <a:pt x="116" y="154"/>
                  </a:cubicBezTo>
                  <a:cubicBezTo>
                    <a:pt x="112" y="154"/>
                    <a:pt x="112" y="154"/>
                    <a:pt x="112" y="154"/>
                  </a:cubicBezTo>
                  <a:cubicBezTo>
                    <a:pt x="112" y="144"/>
                    <a:pt x="112" y="144"/>
                    <a:pt x="112" y="144"/>
                  </a:cubicBezTo>
                  <a:cubicBezTo>
                    <a:pt x="123" y="144"/>
                    <a:pt x="123" y="144"/>
                    <a:pt x="123" y="144"/>
                  </a:cubicBezTo>
                  <a:cubicBezTo>
                    <a:pt x="125" y="144"/>
                    <a:pt x="125" y="144"/>
                    <a:pt x="125" y="144"/>
                  </a:cubicBezTo>
                  <a:lnTo>
                    <a:pt x="123" y="147"/>
                  </a:lnTo>
                  <a:close/>
                  <a:moveTo>
                    <a:pt x="167" y="209"/>
                  </a:moveTo>
                  <a:cubicBezTo>
                    <a:pt x="153" y="213"/>
                    <a:pt x="153" y="213"/>
                    <a:pt x="153" y="213"/>
                  </a:cubicBezTo>
                  <a:cubicBezTo>
                    <a:pt x="162" y="228"/>
                    <a:pt x="162" y="228"/>
                    <a:pt x="162" y="228"/>
                  </a:cubicBezTo>
                  <a:cubicBezTo>
                    <a:pt x="123" y="234"/>
                    <a:pt x="123" y="234"/>
                    <a:pt x="123" y="234"/>
                  </a:cubicBezTo>
                  <a:cubicBezTo>
                    <a:pt x="110" y="235"/>
                    <a:pt x="110" y="235"/>
                    <a:pt x="110" y="235"/>
                  </a:cubicBezTo>
                  <a:cubicBezTo>
                    <a:pt x="95" y="237"/>
                    <a:pt x="95" y="237"/>
                    <a:pt x="95" y="237"/>
                  </a:cubicBezTo>
                  <a:cubicBezTo>
                    <a:pt x="88" y="238"/>
                    <a:pt x="88" y="238"/>
                    <a:pt x="88" y="238"/>
                  </a:cubicBezTo>
                  <a:cubicBezTo>
                    <a:pt x="79" y="238"/>
                    <a:pt x="79" y="238"/>
                    <a:pt x="79" y="238"/>
                  </a:cubicBezTo>
                  <a:cubicBezTo>
                    <a:pt x="79" y="233"/>
                    <a:pt x="79" y="233"/>
                    <a:pt x="79" y="233"/>
                  </a:cubicBezTo>
                  <a:cubicBezTo>
                    <a:pt x="85" y="233"/>
                    <a:pt x="90" y="232"/>
                    <a:pt x="95" y="232"/>
                  </a:cubicBezTo>
                  <a:cubicBezTo>
                    <a:pt x="100" y="231"/>
                    <a:pt x="105" y="230"/>
                    <a:pt x="110" y="228"/>
                  </a:cubicBezTo>
                  <a:cubicBezTo>
                    <a:pt x="114" y="227"/>
                    <a:pt x="119" y="225"/>
                    <a:pt x="123" y="223"/>
                  </a:cubicBezTo>
                  <a:cubicBezTo>
                    <a:pt x="131" y="218"/>
                    <a:pt x="139" y="212"/>
                    <a:pt x="144" y="203"/>
                  </a:cubicBezTo>
                  <a:cubicBezTo>
                    <a:pt x="144" y="197"/>
                    <a:pt x="140" y="193"/>
                    <a:pt x="131" y="193"/>
                  </a:cubicBezTo>
                  <a:cubicBezTo>
                    <a:pt x="131" y="189"/>
                    <a:pt x="131" y="189"/>
                    <a:pt x="131" y="189"/>
                  </a:cubicBezTo>
                  <a:cubicBezTo>
                    <a:pt x="140" y="189"/>
                    <a:pt x="150" y="181"/>
                    <a:pt x="158" y="164"/>
                  </a:cubicBezTo>
                  <a:cubicBezTo>
                    <a:pt x="158" y="158"/>
                    <a:pt x="153" y="154"/>
                    <a:pt x="144" y="154"/>
                  </a:cubicBezTo>
                  <a:cubicBezTo>
                    <a:pt x="162" y="130"/>
                    <a:pt x="162" y="130"/>
                    <a:pt x="162" y="130"/>
                  </a:cubicBezTo>
                  <a:cubicBezTo>
                    <a:pt x="153" y="115"/>
                    <a:pt x="153" y="115"/>
                    <a:pt x="153" y="115"/>
                  </a:cubicBezTo>
                  <a:cubicBezTo>
                    <a:pt x="123" y="127"/>
                    <a:pt x="123" y="127"/>
                    <a:pt x="123" y="127"/>
                  </a:cubicBezTo>
                  <a:cubicBezTo>
                    <a:pt x="116" y="130"/>
                    <a:pt x="116" y="130"/>
                    <a:pt x="116" y="130"/>
                  </a:cubicBezTo>
                  <a:cubicBezTo>
                    <a:pt x="116" y="119"/>
                    <a:pt x="116" y="119"/>
                    <a:pt x="116" y="119"/>
                  </a:cubicBezTo>
                  <a:cubicBezTo>
                    <a:pt x="118" y="115"/>
                    <a:pt x="120" y="112"/>
                    <a:pt x="123" y="108"/>
                  </a:cubicBezTo>
                  <a:cubicBezTo>
                    <a:pt x="130" y="99"/>
                    <a:pt x="140" y="95"/>
                    <a:pt x="153" y="95"/>
                  </a:cubicBezTo>
                  <a:cubicBezTo>
                    <a:pt x="167" y="109"/>
                    <a:pt x="167" y="109"/>
                    <a:pt x="167" y="109"/>
                  </a:cubicBezTo>
                  <a:lnTo>
                    <a:pt x="167" y="209"/>
                  </a:lnTo>
                  <a:close/>
                </a:path>
              </a:pathLst>
            </a:custGeom>
            <a:solidFill>
              <a:srgbClr val="C0C0C0"/>
            </a:solidFill>
            <a:ln w="9525">
              <a:noFill/>
              <a:round/>
              <a:headEnd/>
              <a:tailEnd/>
            </a:ln>
          </p:spPr>
          <p:txBody>
            <a:bodyPr/>
            <a:lstStyle/>
            <a:p>
              <a:endParaRPr lang="zh-CN" altLang="en-US" smtClean="0"/>
            </a:p>
          </p:txBody>
        </p:sp>
        <p:sp>
          <p:nvSpPr>
            <p:cNvPr id="97303" name="Freeform 23"/>
            <p:cNvSpPr>
              <a:spLocks/>
            </p:cNvSpPr>
            <p:nvPr/>
          </p:nvSpPr>
          <p:spPr bwMode="auto">
            <a:xfrm>
              <a:off x="2871" y="1852"/>
              <a:ext cx="208" cy="340"/>
            </a:xfrm>
            <a:custGeom>
              <a:avLst/>
              <a:gdLst/>
              <a:ahLst/>
              <a:cxnLst>
                <a:cxn ang="0">
                  <a:pos x="79" y="26"/>
                </a:cxn>
                <a:cxn ang="0">
                  <a:pos x="88" y="15"/>
                </a:cxn>
                <a:cxn ang="0">
                  <a:pos x="88" y="11"/>
                </a:cxn>
                <a:cxn ang="0">
                  <a:pos x="79" y="0"/>
                </a:cxn>
                <a:cxn ang="0">
                  <a:pos x="67" y="13"/>
                </a:cxn>
                <a:cxn ang="0">
                  <a:pos x="0" y="130"/>
                </a:cxn>
                <a:cxn ang="0">
                  <a:pos x="9" y="144"/>
                </a:cxn>
                <a:cxn ang="0">
                  <a:pos x="14" y="144"/>
                </a:cxn>
                <a:cxn ang="0">
                  <a:pos x="67" y="43"/>
                </a:cxn>
                <a:cxn ang="0">
                  <a:pos x="79" y="26"/>
                </a:cxn>
              </a:cxnLst>
              <a:rect l="0" t="0" r="r" b="b"/>
              <a:pathLst>
                <a:path w="88" h="144">
                  <a:moveTo>
                    <a:pt x="79" y="26"/>
                  </a:moveTo>
                  <a:cubicBezTo>
                    <a:pt x="82" y="22"/>
                    <a:pt x="85" y="19"/>
                    <a:pt x="88" y="15"/>
                  </a:cubicBezTo>
                  <a:cubicBezTo>
                    <a:pt x="88" y="11"/>
                    <a:pt x="88" y="11"/>
                    <a:pt x="88" y="11"/>
                  </a:cubicBezTo>
                  <a:cubicBezTo>
                    <a:pt x="79" y="0"/>
                    <a:pt x="79" y="0"/>
                    <a:pt x="79" y="0"/>
                  </a:cubicBezTo>
                  <a:cubicBezTo>
                    <a:pt x="76" y="3"/>
                    <a:pt x="72" y="7"/>
                    <a:pt x="67" y="13"/>
                  </a:cubicBezTo>
                  <a:cubicBezTo>
                    <a:pt x="51" y="33"/>
                    <a:pt x="29" y="72"/>
                    <a:pt x="0" y="130"/>
                  </a:cubicBezTo>
                  <a:cubicBezTo>
                    <a:pt x="0" y="139"/>
                    <a:pt x="3" y="144"/>
                    <a:pt x="9" y="144"/>
                  </a:cubicBezTo>
                  <a:cubicBezTo>
                    <a:pt x="14" y="144"/>
                    <a:pt x="14" y="144"/>
                    <a:pt x="14" y="144"/>
                  </a:cubicBezTo>
                  <a:cubicBezTo>
                    <a:pt x="32" y="104"/>
                    <a:pt x="49" y="70"/>
                    <a:pt x="67" y="43"/>
                  </a:cubicBezTo>
                  <a:cubicBezTo>
                    <a:pt x="71" y="37"/>
                    <a:pt x="75" y="32"/>
                    <a:pt x="79" y="26"/>
                  </a:cubicBezTo>
                  <a:close/>
                </a:path>
              </a:pathLst>
            </a:custGeom>
            <a:solidFill>
              <a:srgbClr val="C0C0C0"/>
            </a:solidFill>
            <a:ln w="9525">
              <a:noFill/>
              <a:round/>
              <a:headEnd/>
              <a:tailEnd/>
            </a:ln>
          </p:spPr>
          <p:txBody>
            <a:bodyPr/>
            <a:lstStyle/>
            <a:p>
              <a:endParaRPr lang="zh-CN" altLang="en-US" smtClean="0"/>
            </a:p>
          </p:txBody>
        </p:sp>
        <p:sp>
          <p:nvSpPr>
            <p:cNvPr id="97304" name="Freeform 24"/>
            <p:cNvSpPr>
              <a:spLocks/>
            </p:cNvSpPr>
            <p:nvPr/>
          </p:nvSpPr>
          <p:spPr bwMode="auto">
            <a:xfrm>
              <a:off x="2670" y="2102"/>
              <a:ext cx="67" cy="328"/>
            </a:xfrm>
            <a:custGeom>
              <a:avLst/>
              <a:gdLst/>
              <a:ahLst/>
              <a:cxnLst>
                <a:cxn ang="0">
                  <a:pos x="14" y="3"/>
                </a:cxn>
                <a:cxn ang="0">
                  <a:pos x="8" y="0"/>
                </a:cxn>
                <a:cxn ang="0">
                  <a:pos x="0" y="0"/>
                </a:cxn>
                <a:cxn ang="0">
                  <a:pos x="12" y="35"/>
                </a:cxn>
                <a:cxn ang="0">
                  <a:pos x="0" y="128"/>
                </a:cxn>
                <a:cxn ang="0">
                  <a:pos x="8" y="139"/>
                </a:cxn>
                <a:cxn ang="0">
                  <a:pos x="14" y="134"/>
                </a:cxn>
                <a:cxn ang="0">
                  <a:pos x="28" y="43"/>
                </a:cxn>
                <a:cxn ang="0">
                  <a:pos x="28" y="29"/>
                </a:cxn>
                <a:cxn ang="0">
                  <a:pos x="14" y="3"/>
                </a:cxn>
              </a:cxnLst>
              <a:rect l="0" t="0" r="r" b="b"/>
              <a:pathLst>
                <a:path w="28" h="139">
                  <a:moveTo>
                    <a:pt x="14" y="3"/>
                  </a:moveTo>
                  <a:cubicBezTo>
                    <a:pt x="12" y="2"/>
                    <a:pt x="10" y="1"/>
                    <a:pt x="8" y="0"/>
                  </a:cubicBezTo>
                  <a:cubicBezTo>
                    <a:pt x="0" y="0"/>
                    <a:pt x="0" y="0"/>
                    <a:pt x="0" y="0"/>
                  </a:cubicBezTo>
                  <a:cubicBezTo>
                    <a:pt x="12" y="35"/>
                    <a:pt x="12" y="35"/>
                    <a:pt x="12" y="35"/>
                  </a:cubicBezTo>
                  <a:cubicBezTo>
                    <a:pt x="0" y="128"/>
                    <a:pt x="0" y="128"/>
                    <a:pt x="0" y="128"/>
                  </a:cubicBezTo>
                  <a:cubicBezTo>
                    <a:pt x="0" y="135"/>
                    <a:pt x="2" y="139"/>
                    <a:pt x="8" y="139"/>
                  </a:cubicBezTo>
                  <a:cubicBezTo>
                    <a:pt x="10" y="139"/>
                    <a:pt x="12" y="137"/>
                    <a:pt x="14" y="134"/>
                  </a:cubicBezTo>
                  <a:cubicBezTo>
                    <a:pt x="20" y="123"/>
                    <a:pt x="24" y="92"/>
                    <a:pt x="28" y="43"/>
                  </a:cubicBezTo>
                  <a:cubicBezTo>
                    <a:pt x="28" y="29"/>
                    <a:pt x="28" y="29"/>
                    <a:pt x="28" y="29"/>
                  </a:cubicBezTo>
                  <a:cubicBezTo>
                    <a:pt x="28" y="18"/>
                    <a:pt x="23" y="9"/>
                    <a:pt x="14" y="3"/>
                  </a:cubicBezTo>
                  <a:close/>
                </a:path>
              </a:pathLst>
            </a:custGeom>
            <a:solidFill>
              <a:srgbClr val="C0C0C0"/>
            </a:solidFill>
            <a:ln w="9525">
              <a:noFill/>
              <a:round/>
              <a:headEnd/>
              <a:tailEnd/>
            </a:ln>
          </p:spPr>
          <p:txBody>
            <a:bodyPr/>
            <a:lstStyle/>
            <a:p>
              <a:endParaRPr lang="zh-CN" altLang="en-US" smtClean="0"/>
            </a:p>
          </p:txBody>
        </p:sp>
        <p:sp>
          <p:nvSpPr>
            <p:cNvPr id="97305" name="Freeform 25"/>
            <p:cNvSpPr>
              <a:spLocks/>
            </p:cNvSpPr>
            <p:nvPr/>
          </p:nvSpPr>
          <p:spPr bwMode="auto">
            <a:xfrm>
              <a:off x="2321" y="1823"/>
              <a:ext cx="472" cy="522"/>
            </a:xfrm>
            <a:custGeom>
              <a:avLst/>
              <a:gdLst/>
              <a:ahLst/>
              <a:cxnLst>
                <a:cxn ang="0">
                  <a:pos x="176" y="72"/>
                </a:cxn>
                <a:cxn ang="0">
                  <a:pos x="168" y="72"/>
                </a:cxn>
                <a:cxn ang="0">
                  <a:pos x="162" y="72"/>
                </a:cxn>
                <a:cxn ang="0">
                  <a:pos x="132" y="82"/>
                </a:cxn>
                <a:cxn ang="0">
                  <a:pos x="124" y="82"/>
                </a:cxn>
                <a:cxn ang="0">
                  <a:pos x="151" y="14"/>
                </a:cxn>
                <a:cxn ang="0">
                  <a:pos x="151" y="8"/>
                </a:cxn>
                <a:cxn ang="0">
                  <a:pos x="144" y="0"/>
                </a:cxn>
                <a:cxn ang="0">
                  <a:pos x="110" y="35"/>
                </a:cxn>
                <a:cxn ang="0">
                  <a:pos x="52" y="136"/>
                </a:cxn>
                <a:cxn ang="0">
                  <a:pos x="48" y="136"/>
                </a:cxn>
                <a:cxn ang="0">
                  <a:pos x="36" y="100"/>
                </a:cxn>
                <a:cxn ang="0">
                  <a:pos x="72" y="33"/>
                </a:cxn>
                <a:cxn ang="0">
                  <a:pos x="72" y="21"/>
                </a:cxn>
                <a:cxn ang="0">
                  <a:pos x="64" y="11"/>
                </a:cxn>
                <a:cxn ang="0">
                  <a:pos x="61" y="11"/>
                </a:cxn>
                <a:cxn ang="0">
                  <a:pos x="0" y="122"/>
                </a:cxn>
                <a:cxn ang="0">
                  <a:pos x="12" y="132"/>
                </a:cxn>
                <a:cxn ang="0">
                  <a:pos x="16" y="132"/>
                </a:cxn>
                <a:cxn ang="0">
                  <a:pos x="32" y="122"/>
                </a:cxn>
                <a:cxn ang="0">
                  <a:pos x="12" y="210"/>
                </a:cxn>
                <a:cxn ang="0">
                  <a:pos x="28" y="221"/>
                </a:cxn>
                <a:cxn ang="0">
                  <a:pos x="44" y="203"/>
                </a:cxn>
                <a:cxn ang="0">
                  <a:pos x="110" y="57"/>
                </a:cxn>
                <a:cxn ang="0">
                  <a:pos x="111" y="54"/>
                </a:cxn>
                <a:cxn ang="0">
                  <a:pos x="116" y="54"/>
                </a:cxn>
                <a:cxn ang="0">
                  <a:pos x="116" y="58"/>
                </a:cxn>
                <a:cxn ang="0">
                  <a:pos x="110" y="72"/>
                </a:cxn>
                <a:cxn ang="0">
                  <a:pos x="92" y="111"/>
                </a:cxn>
                <a:cxn ang="0">
                  <a:pos x="104" y="122"/>
                </a:cxn>
                <a:cxn ang="0">
                  <a:pos x="108" y="122"/>
                </a:cxn>
                <a:cxn ang="0">
                  <a:pos x="110" y="120"/>
                </a:cxn>
                <a:cxn ang="0">
                  <a:pos x="162" y="86"/>
                </a:cxn>
                <a:cxn ang="0">
                  <a:pos x="168" y="85"/>
                </a:cxn>
                <a:cxn ang="0">
                  <a:pos x="172" y="85"/>
                </a:cxn>
                <a:cxn ang="0">
                  <a:pos x="180" y="97"/>
                </a:cxn>
                <a:cxn ang="0">
                  <a:pos x="184" y="97"/>
                </a:cxn>
                <a:cxn ang="0">
                  <a:pos x="200" y="82"/>
                </a:cxn>
                <a:cxn ang="0">
                  <a:pos x="176" y="72"/>
                </a:cxn>
              </a:cxnLst>
              <a:rect l="0" t="0" r="r" b="b"/>
              <a:pathLst>
                <a:path w="200" h="221">
                  <a:moveTo>
                    <a:pt x="176" y="72"/>
                  </a:moveTo>
                  <a:cubicBezTo>
                    <a:pt x="168" y="72"/>
                    <a:pt x="168" y="72"/>
                    <a:pt x="168" y="72"/>
                  </a:cubicBezTo>
                  <a:cubicBezTo>
                    <a:pt x="166" y="72"/>
                    <a:pt x="164" y="72"/>
                    <a:pt x="162" y="72"/>
                  </a:cubicBezTo>
                  <a:cubicBezTo>
                    <a:pt x="150" y="73"/>
                    <a:pt x="140" y="76"/>
                    <a:pt x="132" y="82"/>
                  </a:cubicBezTo>
                  <a:cubicBezTo>
                    <a:pt x="124" y="82"/>
                    <a:pt x="124" y="82"/>
                    <a:pt x="124" y="82"/>
                  </a:cubicBezTo>
                  <a:cubicBezTo>
                    <a:pt x="142" y="48"/>
                    <a:pt x="151" y="25"/>
                    <a:pt x="151" y="14"/>
                  </a:cubicBezTo>
                  <a:cubicBezTo>
                    <a:pt x="151" y="8"/>
                    <a:pt x="151" y="8"/>
                    <a:pt x="151" y="8"/>
                  </a:cubicBezTo>
                  <a:cubicBezTo>
                    <a:pt x="144" y="0"/>
                    <a:pt x="144" y="0"/>
                    <a:pt x="144" y="0"/>
                  </a:cubicBezTo>
                  <a:cubicBezTo>
                    <a:pt x="131" y="12"/>
                    <a:pt x="120" y="23"/>
                    <a:pt x="110" y="35"/>
                  </a:cubicBezTo>
                  <a:cubicBezTo>
                    <a:pt x="76" y="71"/>
                    <a:pt x="57" y="105"/>
                    <a:pt x="52" y="136"/>
                  </a:cubicBezTo>
                  <a:cubicBezTo>
                    <a:pt x="48" y="136"/>
                    <a:pt x="48" y="136"/>
                    <a:pt x="48" y="136"/>
                  </a:cubicBezTo>
                  <a:cubicBezTo>
                    <a:pt x="48" y="112"/>
                    <a:pt x="44" y="100"/>
                    <a:pt x="36" y="100"/>
                  </a:cubicBezTo>
                  <a:cubicBezTo>
                    <a:pt x="60" y="63"/>
                    <a:pt x="72" y="40"/>
                    <a:pt x="72" y="33"/>
                  </a:cubicBezTo>
                  <a:cubicBezTo>
                    <a:pt x="72" y="21"/>
                    <a:pt x="72" y="21"/>
                    <a:pt x="72" y="21"/>
                  </a:cubicBezTo>
                  <a:cubicBezTo>
                    <a:pt x="64" y="11"/>
                    <a:pt x="64" y="11"/>
                    <a:pt x="64" y="11"/>
                  </a:cubicBezTo>
                  <a:cubicBezTo>
                    <a:pt x="61" y="11"/>
                    <a:pt x="61" y="11"/>
                    <a:pt x="61" y="11"/>
                  </a:cubicBezTo>
                  <a:cubicBezTo>
                    <a:pt x="54" y="37"/>
                    <a:pt x="34" y="74"/>
                    <a:pt x="0" y="122"/>
                  </a:cubicBezTo>
                  <a:cubicBezTo>
                    <a:pt x="12" y="132"/>
                    <a:pt x="12" y="132"/>
                    <a:pt x="12" y="132"/>
                  </a:cubicBezTo>
                  <a:cubicBezTo>
                    <a:pt x="16" y="132"/>
                    <a:pt x="16" y="132"/>
                    <a:pt x="16" y="132"/>
                  </a:cubicBezTo>
                  <a:cubicBezTo>
                    <a:pt x="32" y="122"/>
                    <a:pt x="32" y="122"/>
                    <a:pt x="32" y="122"/>
                  </a:cubicBezTo>
                  <a:cubicBezTo>
                    <a:pt x="24" y="180"/>
                    <a:pt x="18" y="210"/>
                    <a:pt x="12" y="210"/>
                  </a:cubicBezTo>
                  <a:cubicBezTo>
                    <a:pt x="28" y="221"/>
                    <a:pt x="28" y="221"/>
                    <a:pt x="28" y="221"/>
                  </a:cubicBezTo>
                  <a:cubicBezTo>
                    <a:pt x="44" y="203"/>
                    <a:pt x="44" y="203"/>
                    <a:pt x="44" y="203"/>
                  </a:cubicBezTo>
                  <a:cubicBezTo>
                    <a:pt x="44" y="175"/>
                    <a:pt x="66" y="126"/>
                    <a:pt x="110" y="57"/>
                  </a:cubicBezTo>
                  <a:cubicBezTo>
                    <a:pt x="111" y="54"/>
                    <a:pt x="111" y="54"/>
                    <a:pt x="111" y="54"/>
                  </a:cubicBezTo>
                  <a:cubicBezTo>
                    <a:pt x="116" y="54"/>
                    <a:pt x="116" y="54"/>
                    <a:pt x="116" y="54"/>
                  </a:cubicBezTo>
                  <a:cubicBezTo>
                    <a:pt x="116" y="58"/>
                    <a:pt x="116" y="58"/>
                    <a:pt x="116" y="58"/>
                  </a:cubicBezTo>
                  <a:cubicBezTo>
                    <a:pt x="110" y="72"/>
                    <a:pt x="110" y="72"/>
                    <a:pt x="110" y="72"/>
                  </a:cubicBezTo>
                  <a:cubicBezTo>
                    <a:pt x="92" y="111"/>
                    <a:pt x="92" y="111"/>
                    <a:pt x="92" y="111"/>
                  </a:cubicBezTo>
                  <a:cubicBezTo>
                    <a:pt x="104" y="122"/>
                    <a:pt x="104" y="122"/>
                    <a:pt x="104" y="122"/>
                  </a:cubicBezTo>
                  <a:cubicBezTo>
                    <a:pt x="108" y="122"/>
                    <a:pt x="108" y="122"/>
                    <a:pt x="108" y="122"/>
                  </a:cubicBezTo>
                  <a:cubicBezTo>
                    <a:pt x="108" y="121"/>
                    <a:pt x="109" y="120"/>
                    <a:pt x="110" y="120"/>
                  </a:cubicBezTo>
                  <a:cubicBezTo>
                    <a:pt x="129" y="100"/>
                    <a:pt x="146" y="89"/>
                    <a:pt x="162" y="86"/>
                  </a:cubicBezTo>
                  <a:cubicBezTo>
                    <a:pt x="164" y="86"/>
                    <a:pt x="166" y="85"/>
                    <a:pt x="168" y="85"/>
                  </a:cubicBezTo>
                  <a:cubicBezTo>
                    <a:pt x="172" y="85"/>
                    <a:pt x="172" y="85"/>
                    <a:pt x="172" y="85"/>
                  </a:cubicBezTo>
                  <a:cubicBezTo>
                    <a:pt x="172" y="93"/>
                    <a:pt x="175" y="97"/>
                    <a:pt x="180" y="97"/>
                  </a:cubicBezTo>
                  <a:cubicBezTo>
                    <a:pt x="184" y="97"/>
                    <a:pt x="184" y="97"/>
                    <a:pt x="184" y="97"/>
                  </a:cubicBezTo>
                  <a:cubicBezTo>
                    <a:pt x="200" y="82"/>
                    <a:pt x="200" y="82"/>
                    <a:pt x="200" y="82"/>
                  </a:cubicBezTo>
                  <a:cubicBezTo>
                    <a:pt x="200" y="76"/>
                    <a:pt x="192" y="73"/>
                    <a:pt x="176" y="72"/>
                  </a:cubicBezTo>
                  <a:close/>
                </a:path>
              </a:pathLst>
            </a:custGeom>
            <a:solidFill>
              <a:srgbClr val="C0C0C0"/>
            </a:solidFill>
            <a:ln w="9525">
              <a:noFill/>
              <a:round/>
              <a:headEnd/>
              <a:tailEnd/>
            </a:ln>
          </p:spPr>
          <p:txBody>
            <a:bodyPr/>
            <a:lstStyle/>
            <a:p>
              <a:endParaRPr lang="zh-CN" altLang="en-US" smtClean="0"/>
            </a:p>
          </p:txBody>
        </p:sp>
        <p:sp>
          <p:nvSpPr>
            <p:cNvPr id="97306" name="Freeform 26"/>
            <p:cNvSpPr>
              <a:spLocks/>
            </p:cNvSpPr>
            <p:nvPr/>
          </p:nvSpPr>
          <p:spPr bwMode="auto">
            <a:xfrm>
              <a:off x="2548" y="2135"/>
              <a:ext cx="66" cy="177"/>
            </a:xfrm>
            <a:custGeom>
              <a:avLst/>
              <a:gdLst/>
              <a:ahLst/>
              <a:cxnLst>
                <a:cxn ang="0">
                  <a:pos x="20" y="0"/>
                </a:cxn>
                <a:cxn ang="0">
                  <a:pos x="14" y="5"/>
                </a:cxn>
                <a:cxn ang="0">
                  <a:pos x="0" y="67"/>
                </a:cxn>
                <a:cxn ang="0">
                  <a:pos x="8" y="75"/>
                </a:cxn>
                <a:cxn ang="0">
                  <a:pos x="12" y="75"/>
                </a:cxn>
                <a:cxn ang="0">
                  <a:pos x="14" y="74"/>
                </a:cxn>
                <a:cxn ang="0">
                  <a:pos x="28" y="7"/>
                </a:cxn>
                <a:cxn ang="0">
                  <a:pos x="20" y="0"/>
                </a:cxn>
              </a:cxnLst>
              <a:rect l="0" t="0" r="r" b="b"/>
              <a:pathLst>
                <a:path w="28" h="75">
                  <a:moveTo>
                    <a:pt x="20" y="0"/>
                  </a:moveTo>
                  <a:cubicBezTo>
                    <a:pt x="18" y="0"/>
                    <a:pt x="16" y="2"/>
                    <a:pt x="14" y="5"/>
                  </a:cubicBezTo>
                  <a:cubicBezTo>
                    <a:pt x="8" y="14"/>
                    <a:pt x="4" y="35"/>
                    <a:pt x="0" y="67"/>
                  </a:cubicBezTo>
                  <a:cubicBezTo>
                    <a:pt x="8" y="75"/>
                    <a:pt x="8" y="75"/>
                    <a:pt x="8" y="75"/>
                  </a:cubicBezTo>
                  <a:cubicBezTo>
                    <a:pt x="12" y="75"/>
                    <a:pt x="12" y="75"/>
                    <a:pt x="12" y="75"/>
                  </a:cubicBezTo>
                  <a:cubicBezTo>
                    <a:pt x="12" y="75"/>
                    <a:pt x="13" y="75"/>
                    <a:pt x="14" y="74"/>
                  </a:cubicBezTo>
                  <a:cubicBezTo>
                    <a:pt x="20" y="71"/>
                    <a:pt x="25" y="48"/>
                    <a:pt x="28" y="7"/>
                  </a:cubicBezTo>
                  <a:lnTo>
                    <a:pt x="20" y="0"/>
                  </a:lnTo>
                  <a:close/>
                </a:path>
              </a:pathLst>
            </a:custGeom>
            <a:solidFill>
              <a:srgbClr val="C0C0C0"/>
            </a:solidFill>
            <a:ln w="9525">
              <a:noFill/>
              <a:round/>
              <a:headEnd/>
              <a:tailEnd/>
            </a:ln>
          </p:spPr>
          <p:txBody>
            <a:bodyPr/>
            <a:lstStyle/>
            <a:p>
              <a:endParaRPr lang="zh-CN" altLang="en-US" smtClean="0"/>
            </a:p>
          </p:txBody>
        </p:sp>
        <p:sp>
          <p:nvSpPr>
            <p:cNvPr id="97307" name="Freeform 27"/>
            <p:cNvSpPr>
              <a:spLocks/>
            </p:cNvSpPr>
            <p:nvPr/>
          </p:nvSpPr>
          <p:spPr bwMode="auto">
            <a:xfrm>
              <a:off x="1997" y="1837"/>
              <a:ext cx="229" cy="714"/>
            </a:xfrm>
            <a:custGeom>
              <a:avLst/>
              <a:gdLst/>
              <a:ahLst/>
              <a:cxnLst>
                <a:cxn ang="0">
                  <a:pos x="0" y="298"/>
                </a:cxn>
                <a:cxn ang="0">
                  <a:pos x="0" y="286"/>
                </a:cxn>
                <a:cxn ang="0">
                  <a:pos x="27" y="286"/>
                </a:cxn>
                <a:cxn ang="0">
                  <a:pos x="76" y="237"/>
                </a:cxn>
                <a:cxn ang="0">
                  <a:pos x="65" y="16"/>
                </a:cxn>
                <a:cxn ang="0">
                  <a:pos x="49" y="16"/>
                </a:cxn>
                <a:cxn ang="0">
                  <a:pos x="49" y="10"/>
                </a:cxn>
                <a:cxn ang="0">
                  <a:pos x="65" y="0"/>
                </a:cxn>
                <a:cxn ang="0">
                  <a:pos x="92" y="21"/>
                </a:cxn>
                <a:cxn ang="0">
                  <a:pos x="92" y="48"/>
                </a:cxn>
                <a:cxn ang="0">
                  <a:pos x="87" y="54"/>
                </a:cxn>
                <a:cxn ang="0">
                  <a:pos x="92" y="59"/>
                </a:cxn>
                <a:cxn ang="0">
                  <a:pos x="92" y="70"/>
                </a:cxn>
                <a:cxn ang="0">
                  <a:pos x="87" y="75"/>
                </a:cxn>
                <a:cxn ang="0">
                  <a:pos x="92" y="81"/>
                </a:cxn>
                <a:cxn ang="0">
                  <a:pos x="92" y="102"/>
                </a:cxn>
                <a:cxn ang="0">
                  <a:pos x="87" y="108"/>
                </a:cxn>
                <a:cxn ang="0">
                  <a:pos x="92" y="113"/>
                </a:cxn>
                <a:cxn ang="0">
                  <a:pos x="92" y="194"/>
                </a:cxn>
                <a:cxn ang="0">
                  <a:pos x="97" y="215"/>
                </a:cxn>
                <a:cxn ang="0">
                  <a:pos x="54" y="296"/>
                </a:cxn>
                <a:cxn ang="0">
                  <a:pos x="33" y="302"/>
                </a:cxn>
                <a:cxn ang="0">
                  <a:pos x="0" y="298"/>
                </a:cxn>
              </a:cxnLst>
              <a:rect l="0" t="0" r="r" b="b"/>
              <a:pathLst>
                <a:path w="97" h="302">
                  <a:moveTo>
                    <a:pt x="0" y="298"/>
                  </a:moveTo>
                  <a:cubicBezTo>
                    <a:pt x="0" y="286"/>
                    <a:pt x="0" y="286"/>
                    <a:pt x="0" y="286"/>
                  </a:cubicBezTo>
                  <a:cubicBezTo>
                    <a:pt x="27" y="286"/>
                    <a:pt x="27" y="286"/>
                    <a:pt x="27" y="286"/>
                  </a:cubicBezTo>
                  <a:cubicBezTo>
                    <a:pt x="60" y="286"/>
                    <a:pt x="76" y="269"/>
                    <a:pt x="76" y="237"/>
                  </a:cubicBezTo>
                  <a:cubicBezTo>
                    <a:pt x="73" y="90"/>
                    <a:pt x="69" y="16"/>
                    <a:pt x="65" y="16"/>
                  </a:cubicBezTo>
                  <a:cubicBezTo>
                    <a:pt x="49" y="16"/>
                    <a:pt x="49" y="16"/>
                    <a:pt x="49" y="16"/>
                  </a:cubicBezTo>
                  <a:cubicBezTo>
                    <a:pt x="49" y="10"/>
                    <a:pt x="49" y="10"/>
                    <a:pt x="49" y="10"/>
                  </a:cubicBezTo>
                  <a:cubicBezTo>
                    <a:pt x="49" y="3"/>
                    <a:pt x="54" y="0"/>
                    <a:pt x="65" y="0"/>
                  </a:cubicBezTo>
                  <a:cubicBezTo>
                    <a:pt x="81" y="7"/>
                    <a:pt x="90" y="14"/>
                    <a:pt x="92" y="21"/>
                  </a:cubicBezTo>
                  <a:cubicBezTo>
                    <a:pt x="92" y="48"/>
                    <a:pt x="92" y="48"/>
                    <a:pt x="92" y="48"/>
                  </a:cubicBezTo>
                  <a:cubicBezTo>
                    <a:pt x="87" y="54"/>
                    <a:pt x="87" y="54"/>
                    <a:pt x="87" y="54"/>
                  </a:cubicBezTo>
                  <a:cubicBezTo>
                    <a:pt x="92" y="59"/>
                    <a:pt x="92" y="59"/>
                    <a:pt x="92" y="59"/>
                  </a:cubicBezTo>
                  <a:cubicBezTo>
                    <a:pt x="92" y="70"/>
                    <a:pt x="92" y="70"/>
                    <a:pt x="92" y="70"/>
                  </a:cubicBezTo>
                  <a:cubicBezTo>
                    <a:pt x="87" y="75"/>
                    <a:pt x="87" y="75"/>
                    <a:pt x="87" y="75"/>
                  </a:cubicBezTo>
                  <a:cubicBezTo>
                    <a:pt x="92" y="81"/>
                    <a:pt x="92" y="81"/>
                    <a:pt x="92" y="81"/>
                  </a:cubicBezTo>
                  <a:cubicBezTo>
                    <a:pt x="92" y="102"/>
                    <a:pt x="92" y="102"/>
                    <a:pt x="92" y="102"/>
                  </a:cubicBezTo>
                  <a:cubicBezTo>
                    <a:pt x="87" y="108"/>
                    <a:pt x="87" y="108"/>
                    <a:pt x="87" y="108"/>
                  </a:cubicBezTo>
                  <a:cubicBezTo>
                    <a:pt x="92" y="113"/>
                    <a:pt x="92" y="113"/>
                    <a:pt x="92" y="113"/>
                  </a:cubicBezTo>
                  <a:cubicBezTo>
                    <a:pt x="92" y="194"/>
                    <a:pt x="92" y="194"/>
                    <a:pt x="92" y="194"/>
                  </a:cubicBezTo>
                  <a:cubicBezTo>
                    <a:pt x="97" y="215"/>
                    <a:pt x="97" y="215"/>
                    <a:pt x="97" y="215"/>
                  </a:cubicBezTo>
                  <a:cubicBezTo>
                    <a:pt x="97" y="269"/>
                    <a:pt x="83" y="296"/>
                    <a:pt x="54" y="296"/>
                  </a:cubicBezTo>
                  <a:cubicBezTo>
                    <a:pt x="33" y="302"/>
                    <a:pt x="33" y="302"/>
                    <a:pt x="33" y="302"/>
                  </a:cubicBezTo>
                  <a:cubicBezTo>
                    <a:pt x="0" y="298"/>
                    <a:pt x="0" y="298"/>
                    <a:pt x="0" y="298"/>
                  </a:cubicBezTo>
                  <a:close/>
                </a:path>
              </a:pathLst>
            </a:custGeom>
            <a:solidFill>
              <a:srgbClr val="C0C0C0"/>
            </a:solidFill>
            <a:ln w="9525">
              <a:noFill/>
              <a:round/>
              <a:headEnd/>
              <a:tailEnd/>
            </a:ln>
          </p:spPr>
          <p:txBody>
            <a:bodyPr/>
            <a:lstStyle/>
            <a:p>
              <a:endParaRPr lang="zh-CN" altLang="en-US" smtClean="0"/>
            </a:p>
          </p:txBody>
        </p:sp>
        <p:sp>
          <p:nvSpPr>
            <p:cNvPr id="97308" name="Freeform 28"/>
            <p:cNvSpPr>
              <a:spLocks/>
            </p:cNvSpPr>
            <p:nvPr/>
          </p:nvSpPr>
          <p:spPr bwMode="auto">
            <a:xfrm>
              <a:off x="1959" y="2116"/>
              <a:ext cx="64" cy="203"/>
            </a:xfrm>
            <a:custGeom>
              <a:avLst/>
              <a:gdLst/>
              <a:ahLst/>
              <a:cxnLst>
                <a:cxn ang="0">
                  <a:pos x="22" y="0"/>
                </a:cxn>
                <a:cxn ang="0">
                  <a:pos x="16" y="0"/>
                </a:cxn>
                <a:cxn ang="0">
                  <a:pos x="11" y="0"/>
                </a:cxn>
                <a:cxn ang="0">
                  <a:pos x="0" y="81"/>
                </a:cxn>
                <a:cxn ang="0">
                  <a:pos x="5" y="81"/>
                </a:cxn>
                <a:cxn ang="0">
                  <a:pos x="11" y="86"/>
                </a:cxn>
                <a:cxn ang="0">
                  <a:pos x="16" y="84"/>
                </a:cxn>
                <a:cxn ang="0">
                  <a:pos x="27" y="44"/>
                </a:cxn>
                <a:cxn ang="0">
                  <a:pos x="27" y="27"/>
                </a:cxn>
                <a:cxn ang="0">
                  <a:pos x="22" y="0"/>
                </a:cxn>
              </a:cxnLst>
              <a:rect l="0" t="0" r="r" b="b"/>
              <a:pathLst>
                <a:path w="27" h="86">
                  <a:moveTo>
                    <a:pt x="22" y="0"/>
                  </a:moveTo>
                  <a:cubicBezTo>
                    <a:pt x="16" y="0"/>
                    <a:pt x="16" y="0"/>
                    <a:pt x="16" y="0"/>
                  </a:cubicBezTo>
                  <a:cubicBezTo>
                    <a:pt x="11" y="0"/>
                    <a:pt x="11" y="0"/>
                    <a:pt x="11" y="0"/>
                  </a:cubicBezTo>
                  <a:cubicBezTo>
                    <a:pt x="0" y="81"/>
                    <a:pt x="0" y="81"/>
                    <a:pt x="0" y="81"/>
                  </a:cubicBezTo>
                  <a:cubicBezTo>
                    <a:pt x="5" y="81"/>
                    <a:pt x="5" y="81"/>
                    <a:pt x="5" y="81"/>
                  </a:cubicBezTo>
                  <a:cubicBezTo>
                    <a:pt x="11" y="86"/>
                    <a:pt x="11" y="86"/>
                    <a:pt x="11" y="86"/>
                  </a:cubicBezTo>
                  <a:cubicBezTo>
                    <a:pt x="13" y="86"/>
                    <a:pt x="15" y="85"/>
                    <a:pt x="16" y="84"/>
                  </a:cubicBezTo>
                  <a:cubicBezTo>
                    <a:pt x="23" y="79"/>
                    <a:pt x="27" y="65"/>
                    <a:pt x="27" y="44"/>
                  </a:cubicBezTo>
                  <a:cubicBezTo>
                    <a:pt x="27" y="27"/>
                    <a:pt x="27" y="27"/>
                    <a:pt x="27" y="27"/>
                  </a:cubicBezTo>
                  <a:lnTo>
                    <a:pt x="22" y="0"/>
                  </a:lnTo>
                  <a:close/>
                </a:path>
              </a:pathLst>
            </a:custGeom>
            <a:solidFill>
              <a:srgbClr val="C0C0C0"/>
            </a:solidFill>
            <a:ln w="9525">
              <a:noFill/>
              <a:round/>
              <a:headEnd/>
              <a:tailEnd/>
            </a:ln>
          </p:spPr>
          <p:txBody>
            <a:bodyPr/>
            <a:lstStyle/>
            <a:p>
              <a:endParaRPr lang="zh-CN" altLang="en-US" smtClean="0"/>
            </a:p>
          </p:txBody>
        </p:sp>
        <p:sp>
          <p:nvSpPr>
            <p:cNvPr id="97309" name="Freeform 29"/>
            <p:cNvSpPr>
              <a:spLocks/>
            </p:cNvSpPr>
            <p:nvPr/>
          </p:nvSpPr>
          <p:spPr bwMode="auto">
            <a:xfrm>
              <a:off x="1971" y="2513"/>
              <a:ext cx="26" cy="28"/>
            </a:xfrm>
            <a:custGeom>
              <a:avLst/>
              <a:gdLst/>
              <a:ahLst/>
              <a:cxnLst>
                <a:cxn ang="0">
                  <a:pos x="26" y="0"/>
                </a:cxn>
                <a:cxn ang="0">
                  <a:pos x="26" y="28"/>
                </a:cxn>
                <a:cxn ang="0">
                  <a:pos x="0" y="23"/>
                </a:cxn>
                <a:cxn ang="0">
                  <a:pos x="0" y="0"/>
                </a:cxn>
                <a:cxn ang="0">
                  <a:pos x="26" y="0"/>
                </a:cxn>
                <a:cxn ang="0">
                  <a:pos x="26" y="0"/>
                </a:cxn>
              </a:cxnLst>
              <a:rect l="0" t="0" r="r" b="b"/>
              <a:pathLst>
                <a:path w="26" h="28">
                  <a:moveTo>
                    <a:pt x="26" y="0"/>
                  </a:moveTo>
                  <a:lnTo>
                    <a:pt x="26" y="28"/>
                  </a:lnTo>
                  <a:lnTo>
                    <a:pt x="0" y="23"/>
                  </a:lnTo>
                  <a:lnTo>
                    <a:pt x="0" y="0"/>
                  </a:lnTo>
                  <a:lnTo>
                    <a:pt x="26" y="0"/>
                  </a:lnTo>
                  <a:lnTo>
                    <a:pt x="26" y="0"/>
                  </a:lnTo>
                  <a:close/>
                </a:path>
              </a:pathLst>
            </a:custGeom>
            <a:solidFill>
              <a:srgbClr val="C0C0C0"/>
            </a:solidFill>
            <a:ln w="9525">
              <a:noFill/>
              <a:round/>
              <a:headEnd/>
              <a:tailEnd/>
            </a:ln>
          </p:spPr>
          <p:txBody>
            <a:bodyPr/>
            <a:lstStyle/>
            <a:p>
              <a:endParaRPr lang="zh-CN" altLang="en-US" smtClean="0"/>
            </a:p>
          </p:txBody>
        </p:sp>
        <p:sp>
          <p:nvSpPr>
            <p:cNvPr id="97310" name="Freeform 30"/>
            <p:cNvSpPr>
              <a:spLocks/>
            </p:cNvSpPr>
            <p:nvPr/>
          </p:nvSpPr>
          <p:spPr bwMode="auto">
            <a:xfrm>
              <a:off x="1449" y="1774"/>
              <a:ext cx="447" cy="739"/>
            </a:xfrm>
            <a:custGeom>
              <a:avLst/>
              <a:gdLst/>
              <a:ahLst/>
              <a:cxnLst>
                <a:cxn ang="0">
                  <a:pos x="108" y="0"/>
                </a:cxn>
                <a:cxn ang="0">
                  <a:pos x="118" y="16"/>
                </a:cxn>
                <a:cxn ang="0">
                  <a:pos x="81" y="102"/>
                </a:cxn>
                <a:cxn ang="0">
                  <a:pos x="178" y="75"/>
                </a:cxn>
                <a:cxn ang="0">
                  <a:pos x="189" y="91"/>
                </a:cxn>
                <a:cxn ang="0">
                  <a:pos x="130" y="140"/>
                </a:cxn>
                <a:cxn ang="0">
                  <a:pos x="140" y="172"/>
                </a:cxn>
                <a:cxn ang="0">
                  <a:pos x="118" y="237"/>
                </a:cxn>
                <a:cxn ang="0">
                  <a:pos x="91" y="231"/>
                </a:cxn>
                <a:cxn ang="0">
                  <a:pos x="91" y="280"/>
                </a:cxn>
                <a:cxn ang="0">
                  <a:pos x="97" y="280"/>
                </a:cxn>
                <a:cxn ang="0">
                  <a:pos x="184" y="183"/>
                </a:cxn>
                <a:cxn ang="0">
                  <a:pos x="189" y="183"/>
                </a:cxn>
                <a:cxn ang="0">
                  <a:pos x="189" y="189"/>
                </a:cxn>
                <a:cxn ang="0">
                  <a:pos x="76" y="313"/>
                </a:cxn>
                <a:cxn ang="0">
                  <a:pos x="64" y="302"/>
                </a:cxn>
                <a:cxn ang="0">
                  <a:pos x="86" y="194"/>
                </a:cxn>
                <a:cxn ang="0">
                  <a:pos x="97" y="216"/>
                </a:cxn>
                <a:cxn ang="0">
                  <a:pos x="103" y="221"/>
                </a:cxn>
                <a:cxn ang="0">
                  <a:pos x="108" y="221"/>
                </a:cxn>
                <a:cxn ang="0">
                  <a:pos x="118" y="178"/>
                </a:cxn>
                <a:cxn ang="0">
                  <a:pos x="118" y="167"/>
                </a:cxn>
                <a:cxn ang="0">
                  <a:pos x="113" y="172"/>
                </a:cxn>
                <a:cxn ang="0">
                  <a:pos x="86" y="172"/>
                </a:cxn>
                <a:cxn ang="0">
                  <a:pos x="76" y="162"/>
                </a:cxn>
                <a:cxn ang="0">
                  <a:pos x="135" y="108"/>
                </a:cxn>
                <a:cxn ang="0">
                  <a:pos x="130" y="108"/>
                </a:cxn>
                <a:cxn ang="0">
                  <a:pos x="16" y="199"/>
                </a:cxn>
                <a:cxn ang="0">
                  <a:pos x="10" y="199"/>
                </a:cxn>
                <a:cxn ang="0">
                  <a:pos x="0" y="189"/>
                </a:cxn>
                <a:cxn ang="0">
                  <a:pos x="0" y="183"/>
                </a:cxn>
                <a:cxn ang="0">
                  <a:pos x="97" y="0"/>
                </a:cxn>
                <a:cxn ang="0">
                  <a:pos x="108" y="0"/>
                </a:cxn>
              </a:cxnLst>
              <a:rect l="0" t="0" r="r" b="b"/>
              <a:pathLst>
                <a:path w="189" h="313">
                  <a:moveTo>
                    <a:pt x="108" y="0"/>
                  </a:moveTo>
                  <a:cubicBezTo>
                    <a:pt x="115" y="0"/>
                    <a:pt x="118" y="5"/>
                    <a:pt x="118" y="16"/>
                  </a:cubicBezTo>
                  <a:cubicBezTo>
                    <a:pt x="94" y="53"/>
                    <a:pt x="81" y="82"/>
                    <a:pt x="81" y="102"/>
                  </a:cubicBezTo>
                  <a:cubicBezTo>
                    <a:pt x="91" y="95"/>
                    <a:pt x="123" y="86"/>
                    <a:pt x="178" y="75"/>
                  </a:cubicBezTo>
                  <a:cubicBezTo>
                    <a:pt x="189" y="91"/>
                    <a:pt x="189" y="91"/>
                    <a:pt x="189" y="91"/>
                  </a:cubicBezTo>
                  <a:cubicBezTo>
                    <a:pt x="130" y="140"/>
                    <a:pt x="130" y="140"/>
                    <a:pt x="130" y="140"/>
                  </a:cubicBezTo>
                  <a:cubicBezTo>
                    <a:pt x="140" y="172"/>
                    <a:pt x="140" y="172"/>
                    <a:pt x="140" y="172"/>
                  </a:cubicBezTo>
                  <a:cubicBezTo>
                    <a:pt x="140" y="216"/>
                    <a:pt x="133" y="237"/>
                    <a:pt x="118" y="237"/>
                  </a:cubicBezTo>
                  <a:cubicBezTo>
                    <a:pt x="91" y="231"/>
                    <a:pt x="91" y="231"/>
                    <a:pt x="91" y="231"/>
                  </a:cubicBezTo>
                  <a:cubicBezTo>
                    <a:pt x="91" y="280"/>
                    <a:pt x="91" y="280"/>
                    <a:pt x="91" y="280"/>
                  </a:cubicBezTo>
                  <a:cubicBezTo>
                    <a:pt x="97" y="280"/>
                    <a:pt x="97" y="280"/>
                    <a:pt x="97" y="280"/>
                  </a:cubicBezTo>
                  <a:cubicBezTo>
                    <a:pt x="184" y="183"/>
                    <a:pt x="184" y="183"/>
                    <a:pt x="184" y="183"/>
                  </a:cubicBezTo>
                  <a:cubicBezTo>
                    <a:pt x="189" y="183"/>
                    <a:pt x="189" y="183"/>
                    <a:pt x="189" y="183"/>
                  </a:cubicBezTo>
                  <a:cubicBezTo>
                    <a:pt x="189" y="189"/>
                    <a:pt x="189" y="189"/>
                    <a:pt x="189" y="189"/>
                  </a:cubicBezTo>
                  <a:cubicBezTo>
                    <a:pt x="144" y="271"/>
                    <a:pt x="106" y="313"/>
                    <a:pt x="76" y="313"/>
                  </a:cubicBezTo>
                  <a:cubicBezTo>
                    <a:pt x="64" y="302"/>
                    <a:pt x="64" y="302"/>
                    <a:pt x="64" y="302"/>
                  </a:cubicBezTo>
                  <a:cubicBezTo>
                    <a:pt x="70" y="230"/>
                    <a:pt x="77" y="194"/>
                    <a:pt x="86" y="194"/>
                  </a:cubicBezTo>
                  <a:cubicBezTo>
                    <a:pt x="94" y="194"/>
                    <a:pt x="97" y="201"/>
                    <a:pt x="97" y="216"/>
                  </a:cubicBezTo>
                  <a:cubicBezTo>
                    <a:pt x="103" y="221"/>
                    <a:pt x="103" y="221"/>
                    <a:pt x="103" y="221"/>
                  </a:cubicBezTo>
                  <a:cubicBezTo>
                    <a:pt x="108" y="221"/>
                    <a:pt x="108" y="221"/>
                    <a:pt x="108" y="221"/>
                  </a:cubicBezTo>
                  <a:cubicBezTo>
                    <a:pt x="118" y="178"/>
                    <a:pt x="118" y="178"/>
                    <a:pt x="118" y="178"/>
                  </a:cubicBezTo>
                  <a:cubicBezTo>
                    <a:pt x="118" y="167"/>
                    <a:pt x="118" y="167"/>
                    <a:pt x="118" y="167"/>
                  </a:cubicBezTo>
                  <a:cubicBezTo>
                    <a:pt x="113" y="172"/>
                    <a:pt x="113" y="172"/>
                    <a:pt x="113" y="172"/>
                  </a:cubicBezTo>
                  <a:cubicBezTo>
                    <a:pt x="86" y="172"/>
                    <a:pt x="86" y="172"/>
                    <a:pt x="86" y="172"/>
                  </a:cubicBezTo>
                  <a:cubicBezTo>
                    <a:pt x="76" y="162"/>
                    <a:pt x="76" y="162"/>
                    <a:pt x="76" y="162"/>
                  </a:cubicBezTo>
                  <a:cubicBezTo>
                    <a:pt x="135" y="108"/>
                    <a:pt x="135" y="108"/>
                    <a:pt x="135" y="108"/>
                  </a:cubicBezTo>
                  <a:cubicBezTo>
                    <a:pt x="130" y="108"/>
                    <a:pt x="130" y="108"/>
                    <a:pt x="130" y="108"/>
                  </a:cubicBezTo>
                  <a:cubicBezTo>
                    <a:pt x="91" y="108"/>
                    <a:pt x="53" y="138"/>
                    <a:pt x="16" y="199"/>
                  </a:cubicBezTo>
                  <a:cubicBezTo>
                    <a:pt x="10" y="199"/>
                    <a:pt x="10" y="199"/>
                    <a:pt x="10" y="199"/>
                  </a:cubicBezTo>
                  <a:cubicBezTo>
                    <a:pt x="0" y="189"/>
                    <a:pt x="0" y="189"/>
                    <a:pt x="0" y="189"/>
                  </a:cubicBezTo>
                  <a:cubicBezTo>
                    <a:pt x="0" y="183"/>
                    <a:pt x="0" y="183"/>
                    <a:pt x="0" y="183"/>
                  </a:cubicBezTo>
                  <a:cubicBezTo>
                    <a:pt x="35" y="134"/>
                    <a:pt x="67" y="73"/>
                    <a:pt x="97" y="0"/>
                  </a:cubicBezTo>
                  <a:lnTo>
                    <a:pt x="108" y="0"/>
                  </a:lnTo>
                  <a:close/>
                </a:path>
              </a:pathLst>
            </a:custGeom>
            <a:solidFill>
              <a:srgbClr val="C0C0C0"/>
            </a:solidFill>
            <a:ln w="9525">
              <a:noFill/>
              <a:round/>
              <a:headEnd/>
              <a:tailEnd/>
            </a:ln>
          </p:spPr>
          <p:txBody>
            <a:bodyPr/>
            <a:lstStyle/>
            <a:p>
              <a:endParaRPr lang="zh-CN" altLang="en-US" smtClean="0"/>
            </a:p>
          </p:txBody>
        </p:sp>
        <p:sp>
          <p:nvSpPr>
            <p:cNvPr id="97311" name="Freeform 31"/>
            <p:cNvSpPr>
              <a:spLocks noEditPoints="1"/>
            </p:cNvSpPr>
            <p:nvPr/>
          </p:nvSpPr>
          <p:spPr bwMode="auto">
            <a:xfrm>
              <a:off x="965" y="1863"/>
              <a:ext cx="435" cy="423"/>
            </a:xfrm>
            <a:custGeom>
              <a:avLst/>
              <a:gdLst/>
              <a:ahLst/>
              <a:cxnLst>
                <a:cxn ang="0">
                  <a:pos x="153" y="78"/>
                </a:cxn>
                <a:cxn ang="0">
                  <a:pos x="184" y="69"/>
                </a:cxn>
                <a:cxn ang="0">
                  <a:pos x="158" y="60"/>
                </a:cxn>
                <a:cxn ang="0">
                  <a:pos x="153" y="60"/>
                </a:cxn>
                <a:cxn ang="0">
                  <a:pos x="163" y="27"/>
                </a:cxn>
                <a:cxn ang="0">
                  <a:pos x="137" y="0"/>
                </a:cxn>
                <a:cxn ang="0">
                  <a:pos x="128" y="9"/>
                </a:cxn>
                <a:cxn ang="0">
                  <a:pos x="143" y="23"/>
                </a:cxn>
                <a:cxn ang="0">
                  <a:pos x="113" y="69"/>
                </a:cxn>
                <a:cxn ang="0">
                  <a:pos x="97" y="69"/>
                </a:cxn>
                <a:cxn ang="0">
                  <a:pos x="97" y="50"/>
                </a:cxn>
                <a:cxn ang="0">
                  <a:pos x="102" y="27"/>
                </a:cxn>
                <a:cxn ang="0">
                  <a:pos x="94" y="21"/>
                </a:cxn>
                <a:cxn ang="0">
                  <a:pos x="92" y="19"/>
                </a:cxn>
                <a:cxn ang="0">
                  <a:pos x="82" y="32"/>
                </a:cxn>
                <a:cxn ang="0">
                  <a:pos x="77" y="37"/>
                </a:cxn>
                <a:cxn ang="0">
                  <a:pos x="52" y="96"/>
                </a:cxn>
                <a:cxn ang="0">
                  <a:pos x="61" y="105"/>
                </a:cxn>
                <a:cxn ang="0">
                  <a:pos x="66" y="105"/>
                </a:cxn>
                <a:cxn ang="0">
                  <a:pos x="57" y="138"/>
                </a:cxn>
                <a:cxn ang="0">
                  <a:pos x="57" y="143"/>
                </a:cxn>
                <a:cxn ang="0">
                  <a:pos x="61" y="148"/>
                </a:cxn>
                <a:cxn ang="0">
                  <a:pos x="0" y="170"/>
                </a:cxn>
                <a:cxn ang="0">
                  <a:pos x="10" y="179"/>
                </a:cxn>
                <a:cxn ang="0">
                  <a:pos x="94" y="157"/>
                </a:cxn>
                <a:cxn ang="0">
                  <a:pos x="113" y="152"/>
                </a:cxn>
                <a:cxn ang="0">
                  <a:pos x="113" y="157"/>
                </a:cxn>
                <a:cxn ang="0">
                  <a:pos x="163" y="134"/>
                </a:cxn>
                <a:cxn ang="0">
                  <a:pos x="148" y="119"/>
                </a:cxn>
                <a:cxn ang="0">
                  <a:pos x="137" y="119"/>
                </a:cxn>
                <a:cxn ang="0">
                  <a:pos x="113" y="124"/>
                </a:cxn>
                <a:cxn ang="0">
                  <a:pos x="153" y="78"/>
                </a:cxn>
                <a:cxn ang="0">
                  <a:pos x="94" y="111"/>
                </a:cxn>
                <a:cxn ang="0">
                  <a:pos x="87" y="115"/>
                </a:cxn>
                <a:cxn ang="0">
                  <a:pos x="92" y="92"/>
                </a:cxn>
                <a:cxn ang="0">
                  <a:pos x="94" y="92"/>
                </a:cxn>
                <a:cxn ang="0">
                  <a:pos x="102" y="92"/>
                </a:cxn>
                <a:cxn ang="0">
                  <a:pos x="94" y="111"/>
                </a:cxn>
              </a:cxnLst>
              <a:rect l="0" t="0" r="r" b="b"/>
              <a:pathLst>
                <a:path w="184" h="179">
                  <a:moveTo>
                    <a:pt x="153" y="78"/>
                  </a:moveTo>
                  <a:cubicBezTo>
                    <a:pt x="174" y="78"/>
                    <a:pt x="184" y="75"/>
                    <a:pt x="184" y="69"/>
                  </a:cubicBezTo>
                  <a:cubicBezTo>
                    <a:pt x="184" y="63"/>
                    <a:pt x="175" y="60"/>
                    <a:pt x="158" y="60"/>
                  </a:cubicBezTo>
                  <a:cubicBezTo>
                    <a:pt x="153" y="60"/>
                    <a:pt x="153" y="60"/>
                    <a:pt x="153" y="60"/>
                  </a:cubicBezTo>
                  <a:cubicBezTo>
                    <a:pt x="163" y="27"/>
                    <a:pt x="163" y="27"/>
                    <a:pt x="163" y="27"/>
                  </a:cubicBezTo>
                  <a:cubicBezTo>
                    <a:pt x="137" y="0"/>
                    <a:pt x="137" y="0"/>
                    <a:pt x="137" y="0"/>
                  </a:cubicBezTo>
                  <a:cubicBezTo>
                    <a:pt x="128" y="9"/>
                    <a:pt x="128" y="9"/>
                    <a:pt x="128" y="9"/>
                  </a:cubicBezTo>
                  <a:cubicBezTo>
                    <a:pt x="143" y="23"/>
                    <a:pt x="143" y="23"/>
                    <a:pt x="143" y="23"/>
                  </a:cubicBezTo>
                  <a:cubicBezTo>
                    <a:pt x="132" y="53"/>
                    <a:pt x="122" y="69"/>
                    <a:pt x="113" y="69"/>
                  </a:cubicBezTo>
                  <a:cubicBezTo>
                    <a:pt x="97" y="69"/>
                    <a:pt x="97" y="69"/>
                    <a:pt x="97" y="69"/>
                  </a:cubicBezTo>
                  <a:cubicBezTo>
                    <a:pt x="97" y="50"/>
                    <a:pt x="97" y="50"/>
                    <a:pt x="97" y="50"/>
                  </a:cubicBezTo>
                  <a:cubicBezTo>
                    <a:pt x="102" y="27"/>
                    <a:pt x="102" y="27"/>
                    <a:pt x="102" y="27"/>
                  </a:cubicBezTo>
                  <a:cubicBezTo>
                    <a:pt x="94" y="21"/>
                    <a:pt x="94" y="21"/>
                    <a:pt x="94" y="21"/>
                  </a:cubicBezTo>
                  <a:cubicBezTo>
                    <a:pt x="92" y="19"/>
                    <a:pt x="92" y="19"/>
                    <a:pt x="92" y="19"/>
                  </a:cubicBezTo>
                  <a:cubicBezTo>
                    <a:pt x="85" y="19"/>
                    <a:pt x="82" y="23"/>
                    <a:pt x="82" y="32"/>
                  </a:cubicBezTo>
                  <a:cubicBezTo>
                    <a:pt x="77" y="37"/>
                    <a:pt x="77" y="37"/>
                    <a:pt x="77" y="37"/>
                  </a:cubicBezTo>
                  <a:cubicBezTo>
                    <a:pt x="77" y="67"/>
                    <a:pt x="69" y="87"/>
                    <a:pt x="52" y="96"/>
                  </a:cubicBezTo>
                  <a:cubicBezTo>
                    <a:pt x="61" y="105"/>
                    <a:pt x="61" y="105"/>
                    <a:pt x="61" y="105"/>
                  </a:cubicBezTo>
                  <a:cubicBezTo>
                    <a:pt x="66" y="105"/>
                    <a:pt x="66" y="105"/>
                    <a:pt x="66" y="105"/>
                  </a:cubicBezTo>
                  <a:cubicBezTo>
                    <a:pt x="57" y="138"/>
                    <a:pt x="57" y="138"/>
                    <a:pt x="57" y="138"/>
                  </a:cubicBezTo>
                  <a:cubicBezTo>
                    <a:pt x="57" y="143"/>
                    <a:pt x="57" y="143"/>
                    <a:pt x="57" y="143"/>
                  </a:cubicBezTo>
                  <a:cubicBezTo>
                    <a:pt x="61" y="148"/>
                    <a:pt x="61" y="148"/>
                    <a:pt x="61" y="148"/>
                  </a:cubicBezTo>
                  <a:cubicBezTo>
                    <a:pt x="21" y="157"/>
                    <a:pt x="0" y="165"/>
                    <a:pt x="0" y="170"/>
                  </a:cubicBezTo>
                  <a:cubicBezTo>
                    <a:pt x="10" y="179"/>
                    <a:pt x="10" y="179"/>
                    <a:pt x="10" y="179"/>
                  </a:cubicBezTo>
                  <a:cubicBezTo>
                    <a:pt x="94" y="157"/>
                    <a:pt x="94" y="157"/>
                    <a:pt x="94" y="157"/>
                  </a:cubicBezTo>
                  <a:cubicBezTo>
                    <a:pt x="113" y="152"/>
                    <a:pt x="113" y="152"/>
                    <a:pt x="113" y="152"/>
                  </a:cubicBezTo>
                  <a:cubicBezTo>
                    <a:pt x="113" y="157"/>
                    <a:pt x="113" y="157"/>
                    <a:pt x="113" y="157"/>
                  </a:cubicBezTo>
                  <a:cubicBezTo>
                    <a:pt x="163" y="134"/>
                    <a:pt x="163" y="134"/>
                    <a:pt x="163" y="134"/>
                  </a:cubicBezTo>
                  <a:cubicBezTo>
                    <a:pt x="148" y="119"/>
                    <a:pt x="148" y="119"/>
                    <a:pt x="148" y="119"/>
                  </a:cubicBezTo>
                  <a:cubicBezTo>
                    <a:pt x="137" y="119"/>
                    <a:pt x="137" y="119"/>
                    <a:pt x="137" y="119"/>
                  </a:cubicBezTo>
                  <a:cubicBezTo>
                    <a:pt x="113" y="124"/>
                    <a:pt x="113" y="124"/>
                    <a:pt x="113" y="124"/>
                  </a:cubicBezTo>
                  <a:cubicBezTo>
                    <a:pt x="125" y="100"/>
                    <a:pt x="138" y="85"/>
                    <a:pt x="153" y="78"/>
                  </a:cubicBezTo>
                  <a:close/>
                  <a:moveTo>
                    <a:pt x="94" y="111"/>
                  </a:moveTo>
                  <a:cubicBezTo>
                    <a:pt x="92" y="114"/>
                    <a:pt x="90" y="115"/>
                    <a:pt x="87" y="115"/>
                  </a:cubicBezTo>
                  <a:cubicBezTo>
                    <a:pt x="92" y="92"/>
                    <a:pt x="92" y="92"/>
                    <a:pt x="92" y="92"/>
                  </a:cubicBezTo>
                  <a:cubicBezTo>
                    <a:pt x="94" y="92"/>
                    <a:pt x="94" y="92"/>
                    <a:pt x="94" y="92"/>
                  </a:cubicBezTo>
                  <a:cubicBezTo>
                    <a:pt x="102" y="92"/>
                    <a:pt x="102" y="92"/>
                    <a:pt x="102" y="92"/>
                  </a:cubicBezTo>
                  <a:cubicBezTo>
                    <a:pt x="100" y="100"/>
                    <a:pt x="97" y="106"/>
                    <a:pt x="94" y="111"/>
                  </a:cubicBezTo>
                  <a:close/>
                </a:path>
              </a:pathLst>
            </a:custGeom>
            <a:solidFill>
              <a:srgbClr val="C0C0C0"/>
            </a:solidFill>
            <a:ln w="9525">
              <a:noFill/>
              <a:round/>
              <a:headEnd/>
              <a:tailEnd/>
            </a:ln>
          </p:spPr>
          <p:txBody>
            <a:bodyPr/>
            <a:lstStyle/>
            <a:p>
              <a:endParaRPr lang="zh-CN" altLang="en-US" smtClean="0"/>
            </a:p>
          </p:txBody>
        </p:sp>
        <p:sp>
          <p:nvSpPr>
            <p:cNvPr id="97312" name="Freeform 32"/>
            <p:cNvSpPr>
              <a:spLocks/>
            </p:cNvSpPr>
            <p:nvPr/>
          </p:nvSpPr>
          <p:spPr bwMode="auto">
            <a:xfrm>
              <a:off x="953" y="2319"/>
              <a:ext cx="458" cy="109"/>
            </a:xfrm>
            <a:custGeom>
              <a:avLst/>
              <a:gdLst/>
              <a:ahLst/>
              <a:cxnLst>
                <a:cxn ang="0">
                  <a:pos x="163" y="0"/>
                </a:cxn>
                <a:cxn ang="0">
                  <a:pos x="137" y="0"/>
                </a:cxn>
                <a:cxn ang="0">
                  <a:pos x="99" y="6"/>
                </a:cxn>
                <a:cxn ang="0">
                  <a:pos x="31" y="18"/>
                </a:cxn>
                <a:cxn ang="0">
                  <a:pos x="26" y="18"/>
                </a:cxn>
                <a:cxn ang="0">
                  <a:pos x="21" y="5"/>
                </a:cxn>
                <a:cxn ang="0">
                  <a:pos x="0" y="18"/>
                </a:cxn>
                <a:cxn ang="0">
                  <a:pos x="21" y="36"/>
                </a:cxn>
                <a:cxn ang="0">
                  <a:pos x="41" y="36"/>
                </a:cxn>
                <a:cxn ang="0">
                  <a:pos x="99" y="17"/>
                </a:cxn>
                <a:cxn ang="0">
                  <a:pos x="123" y="10"/>
                </a:cxn>
                <a:cxn ang="0">
                  <a:pos x="133" y="10"/>
                </a:cxn>
                <a:cxn ang="0">
                  <a:pos x="168" y="14"/>
                </a:cxn>
                <a:cxn ang="0">
                  <a:pos x="158" y="41"/>
                </a:cxn>
                <a:cxn ang="0">
                  <a:pos x="158" y="46"/>
                </a:cxn>
                <a:cxn ang="0">
                  <a:pos x="163" y="46"/>
                </a:cxn>
                <a:cxn ang="0">
                  <a:pos x="194" y="18"/>
                </a:cxn>
                <a:cxn ang="0">
                  <a:pos x="194" y="14"/>
                </a:cxn>
                <a:cxn ang="0">
                  <a:pos x="163" y="0"/>
                </a:cxn>
              </a:cxnLst>
              <a:rect l="0" t="0" r="r" b="b"/>
              <a:pathLst>
                <a:path w="194" h="46">
                  <a:moveTo>
                    <a:pt x="163" y="0"/>
                  </a:moveTo>
                  <a:cubicBezTo>
                    <a:pt x="137" y="0"/>
                    <a:pt x="137" y="0"/>
                    <a:pt x="137" y="0"/>
                  </a:cubicBezTo>
                  <a:cubicBezTo>
                    <a:pt x="99" y="6"/>
                    <a:pt x="99" y="6"/>
                    <a:pt x="99" y="6"/>
                  </a:cubicBezTo>
                  <a:cubicBezTo>
                    <a:pt x="31" y="18"/>
                    <a:pt x="31" y="18"/>
                    <a:pt x="31" y="18"/>
                  </a:cubicBezTo>
                  <a:cubicBezTo>
                    <a:pt x="26" y="18"/>
                    <a:pt x="26" y="18"/>
                    <a:pt x="26" y="18"/>
                  </a:cubicBezTo>
                  <a:cubicBezTo>
                    <a:pt x="21" y="5"/>
                    <a:pt x="21" y="5"/>
                    <a:pt x="21" y="5"/>
                  </a:cubicBezTo>
                  <a:cubicBezTo>
                    <a:pt x="7" y="9"/>
                    <a:pt x="0" y="13"/>
                    <a:pt x="0" y="18"/>
                  </a:cubicBezTo>
                  <a:cubicBezTo>
                    <a:pt x="21" y="36"/>
                    <a:pt x="21" y="36"/>
                    <a:pt x="21" y="36"/>
                  </a:cubicBezTo>
                  <a:cubicBezTo>
                    <a:pt x="41" y="36"/>
                    <a:pt x="41" y="36"/>
                    <a:pt x="41" y="36"/>
                  </a:cubicBezTo>
                  <a:cubicBezTo>
                    <a:pt x="99" y="17"/>
                    <a:pt x="99" y="17"/>
                    <a:pt x="99" y="17"/>
                  </a:cubicBezTo>
                  <a:cubicBezTo>
                    <a:pt x="123" y="10"/>
                    <a:pt x="123" y="10"/>
                    <a:pt x="123" y="10"/>
                  </a:cubicBezTo>
                  <a:cubicBezTo>
                    <a:pt x="133" y="10"/>
                    <a:pt x="133" y="10"/>
                    <a:pt x="133" y="10"/>
                  </a:cubicBezTo>
                  <a:cubicBezTo>
                    <a:pt x="168" y="14"/>
                    <a:pt x="168" y="14"/>
                    <a:pt x="168" y="14"/>
                  </a:cubicBezTo>
                  <a:cubicBezTo>
                    <a:pt x="158" y="41"/>
                    <a:pt x="158" y="41"/>
                    <a:pt x="158" y="41"/>
                  </a:cubicBezTo>
                  <a:cubicBezTo>
                    <a:pt x="158" y="46"/>
                    <a:pt x="158" y="46"/>
                    <a:pt x="158" y="46"/>
                  </a:cubicBezTo>
                  <a:cubicBezTo>
                    <a:pt x="163" y="46"/>
                    <a:pt x="163" y="46"/>
                    <a:pt x="163" y="46"/>
                  </a:cubicBezTo>
                  <a:cubicBezTo>
                    <a:pt x="194" y="18"/>
                    <a:pt x="194" y="18"/>
                    <a:pt x="194" y="18"/>
                  </a:cubicBezTo>
                  <a:cubicBezTo>
                    <a:pt x="194" y="14"/>
                    <a:pt x="194" y="14"/>
                    <a:pt x="194" y="14"/>
                  </a:cubicBezTo>
                  <a:cubicBezTo>
                    <a:pt x="194" y="6"/>
                    <a:pt x="183" y="2"/>
                    <a:pt x="163" y="0"/>
                  </a:cubicBezTo>
                  <a:close/>
                </a:path>
              </a:pathLst>
            </a:custGeom>
            <a:solidFill>
              <a:srgbClr val="C0C0C0"/>
            </a:solidFill>
            <a:ln w="9525">
              <a:noFill/>
              <a:round/>
              <a:headEnd/>
              <a:tailEnd/>
            </a:ln>
          </p:spPr>
          <p:txBody>
            <a:bodyPr/>
            <a:lstStyle/>
            <a:p>
              <a:endParaRPr lang="zh-CN" altLang="en-US" smtClean="0"/>
            </a:p>
          </p:txBody>
        </p:sp>
      </p:grpSp>
    </p:spTree>
  </p:cSld>
  <p:clrMap bg1="lt1" tx1="dk1" bg2="lt2" tx2="dk2" accent1="accent1" accent2="accent2" accent3="accent3" accent4="accent4" accent5="accent5" accent6="accent6" hlink="hlink" folHlink="folHlink"/>
  <p:sldLayoutIdLst>
    <p:sldLayoutId id="2147484292" r:id="rId1"/>
    <p:sldLayoutId id="2147484293" r:id="rId2"/>
    <p:sldLayoutId id="2147484294" r:id="rId3"/>
    <p:sldLayoutId id="2147484295" r:id="rId4"/>
    <p:sldLayoutId id="2147484296" r:id="rId5"/>
    <p:sldLayoutId id="2147484297" r:id="rId6"/>
    <p:sldLayoutId id="2147484298" r:id="rId7"/>
    <p:sldLayoutId id="2147484299" r:id="rId8"/>
    <p:sldLayoutId id="2147484300" r:id="rId9"/>
    <p:sldLayoutId id="2147484301" r:id="rId10"/>
    <p:sldLayoutId id="2147484302" r:id="rId11"/>
  </p:sldLayoutIdLst>
  <p:txStyles>
    <p:titleStyle>
      <a:lvl1pPr algn="l" defTabSz="801688" rtl="0" fontAlgn="base">
        <a:spcBef>
          <a:spcPct val="0"/>
        </a:spcBef>
        <a:spcAft>
          <a:spcPct val="0"/>
        </a:spcAft>
        <a:defRPr sz="3500">
          <a:solidFill>
            <a:srgbClr val="990000"/>
          </a:solidFill>
          <a:latin typeface="+mj-lt"/>
          <a:ea typeface="+mj-ea"/>
          <a:cs typeface="+mj-cs"/>
        </a:defRPr>
      </a:lvl1pPr>
      <a:lvl2pPr algn="l" defTabSz="801688" rtl="0" fontAlgn="base">
        <a:spcBef>
          <a:spcPct val="0"/>
        </a:spcBef>
        <a:spcAft>
          <a:spcPct val="0"/>
        </a:spcAft>
        <a:defRPr sz="3500">
          <a:solidFill>
            <a:srgbClr val="990000"/>
          </a:solidFill>
          <a:latin typeface="Arial" charset="0"/>
          <a:ea typeface="黑体" pitchFamily="2" charset="-122"/>
        </a:defRPr>
      </a:lvl2pPr>
      <a:lvl3pPr algn="l" defTabSz="801688" rtl="0" fontAlgn="base">
        <a:spcBef>
          <a:spcPct val="0"/>
        </a:spcBef>
        <a:spcAft>
          <a:spcPct val="0"/>
        </a:spcAft>
        <a:defRPr sz="3500">
          <a:solidFill>
            <a:srgbClr val="990000"/>
          </a:solidFill>
          <a:latin typeface="Arial" charset="0"/>
          <a:ea typeface="黑体" pitchFamily="2" charset="-122"/>
        </a:defRPr>
      </a:lvl3pPr>
      <a:lvl4pPr algn="l" defTabSz="801688" rtl="0" fontAlgn="base">
        <a:spcBef>
          <a:spcPct val="0"/>
        </a:spcBef>
        <a:spcAft>
          <a:spcPct val="0"/>
        </a:spcAft>
        <a:defRPr sz="3500">
          <a:solidFill>
            <a:srgbClr val="990000"/>
          </a:solidFill>
          <a:latin typeface="Arial" charset="0"/>
          <a:ea typeface="黑体" pitchFamily="2" charset="-122"/>
        </a:defRPr>
      </a:lvl4pPr>
      <a:lvl5pPr algn="l" defTabSz="801688" rtl="0" fontAlgn="base">
        <a:spcBef>
          <a:spcPct val="0"/>
        </a:spcBef>
        <a:spcAft>
          <a:spcPct val="0"/>
        </a:spcAft>
        <a:defRPr sz="3500">
          <a:solidFill>
            <a:srgbClr val="990000"/>
          </a:solidFill>
          <a:latin typeface="Arial" charset="0"/>
          <a:ea typeface="黑体" pitchFamily="2" charset="-122"/>
        </a:defRPr>
      </a:lvl5pPr>
      <a:lvl6pPr marL="457200" algn="l" defTabSz="801688" rtl="0" fontAlgn="base">
        <a:spcBef>
          <a:spcPct val="0"/>
        </a:spcBef>
        <a:spcAft>
          <a:spcPct val="0"/>
        </a:spcAft>
        <a:defRPr sz="3500">
          <a:solidFill>
            <a:srgbClr val="990000"/>
          </a:solidFill>
          <a:latin typeface="Arial" charset="0"/>
          <a:ea typeface="黑体" pitchFamily="2" charset="-122"/>
        </a:defRPr>
      </a:lvl6pPr>
      <a:lvl7pPr marL="914400" algn="l" defTabSz="801688" rtl="0" fontAlgn="base">
        <a:spcBef>
          <a:spcPct val="0"/>
        </a:spcBef>
        <a:spcAft>
          <a:spcPct val="0"/>
        </a:spcAft>
        <a:defRPr sz="3500">
          <a:solidFill>
            <a:srgbClr val="990000"/>
          </a:solidFill>
          <a:latin typeface="Arial" charset="0"/>
          <a:ea typeface="黑体" pitchFamily="2" charset="-122"/>
        </a:defRPr>
      </a:lvl7pPr>
      <a:lvl8pPr marL="1371600" algn="l" defTabSz="801688" rtl="0" fontAlgn="base">
        <a:spcBef>
          <a:spcPct val="0"/>
        </a:spcBef>
        <a:spcAft>
          <a:spcPct val="0"/>
        </a:spcAft>
        <a:defRPr sz="3500">
          <a:solidFill>
            <a:srgbClr val="990000"/>
          </a:solidFill>
          <a:latin typeface="Arial" charset="0"/>
          <a:ea typeface="黑体" pitchFamily="2" charset="-122"/>
        </a:defRPr>
      </a:lvl8pPr>
      <a:lvl9pPr marL="1828800" algn="l" defTabSz="801688" rtl="0" fontAlgn="base">
        <a:spcBef>
          <a:spcPct val="0"/>
        </a:spcBef>
        <a:spcAft>
          <a:spcPct val="0"/>
        </a:spcAft>
        <a:defRPr sz="3500">
          <a:solidFill>
            <a:srgbClr val="990000"/>
          </a:solidFill>
          <a:latin typeface="Arial" charset="0"/>
          <a:ea typeface="黑体" pitchFamily="2" charset="-122"/>
        </a:defRPr>
      </a:lvl9pPr>
    </p:titleStyle>
    <p:bodyStyle>
      <a:lvl1pPr marL="300038" indent="-300038" algn="l" defTabSz="801688" rtl="0" fontAlgn="base">
        <a:lnSpc>
          <a:spcPct val="140000"/>
        </a:lnSpc>
        <a:spcBef>
          <a:spcPct val="0"/>
        </a:spcBef>
        <a:spcAft>
          <a:spcPct val="0"/>
        </a:spcAft>
        <a:buChar char="•"/>
        <a:defRPr sz="2600" b="1">
          <a:solidFill>
            <a:schemeClr val="tx1"/>
          </a:solidFill>
          <a:latin typeface="+mn-lt"/>
          <a:ea typeface="+mn-ea"/>
          <a:cs typeface="+mn-cs"/>
        </a:defRPr>
      </a:lvl1pPr>
      <a:lvl2pPr marL="652463" indent="-250825" algn="l" defTabSz="801688" rtl="0" fontAlgn="base">
        <a:lnSpc>
          <a:spcPct val="140000"/>
        </a:lnSpc>
        <a:spcBef>
          <a:spcPct val="0"/>
        </a:spcBef>
        <a:spcAft>
          <a:spcPct val="0"/>
        </a:spcAft>
        <a:buSzPct val="50000"/>
        <a:buFont typeface="Wingdings" pitchFamily="2" charset="2"/>
        <a:buChar char="p"/>
        <a:defRPr sz="2500">
          <a:solidFill>
            <a:schemeClr val="tx1"/>
          </a:solidFill>
          <a:latin typeface="+mn-lt"/>
          <a:ea typeface="+mn-ea"/>
        </a:defRPr>
      </a:lvl2pPr>
      <a:lvl3pPr marL="1003300" indent="-201613" algn="l" defTabSz="801688" rtl="0" fontAlgn="base">
        <a:lnSpc>
          <a:spcPct val="140000"/>
        </a:lnSpc>
        <a:spcBef>
          <a:spcPct val="0"/>
        </a:spcBef>
        <a:spcAft>
          <a:spcPct val="0"/>
        </a:spcAft>
        <a:buSzPct val="50000"/>
        <a:buFont typeface="Wingdings" pitchFamily="2" charset="2"/>
        <a:buChar char="n"/>
        <a:defRPr sz="2300">
          <a:solidFill>
            <a:schemeClr val="tx1"/>
          </a:solidFill>
          <a:latin typeface="+mn-lt"/>
          <a:ea typeface="+mn-ea"/>
        </a:defRPr>
      </a:lvl3pPr>
      <a:lvl4pPr marL="1403350" indent="-201613" algn="l" defTabSz="801688" rtl="0" fontAlgn="base">
        <a:lnSpc>
          <a:spcPct val="140000"/>
        </a:lnSpc>
        <a:spcBef>
          <a:spcPct val="0"/>
        </a:spcBef>
        <a:spcAft>
          <a:spcPct val="0"/>
        </a:spcAft>
        <a:buFont typeface="Arial" charset="0"/>
        <a:buChar char="–"/>
        <a:defRPr sz="2100">
          <a:solidFill>
            <a:schemeClr val="tx1"/>
          </a:solidFill>
          <a:latin typeface="+mn-lt"/>
          <a:ea typeface="+mn-ea"/>
        </a:defRPr>
      </a:lvl4pPr>
      <a:lvl5pPr marL="1803400" indent="-200025" algn="l" defTabSz="801688" rtl="0" fontAlgn="base">
        <a:lnSpc>
          <a:spcPct val="140000"/>
        </a:lnSpc>
        <a:spcBef>
          <a:spcPct val="0"/>
        </a:spcBef>
        <a:spcAft>
          <a:spcPct val="0"/>
        </a:spcAft>
        <a:buFont typeface="Arial" charset="0"/>
        <a:buChar char="~"/>
        <a:defRPr sz="1900">
          <a:solidFill>
            <a:schemeClr val="tx1"/>
          </a:solidFill>
          <a:latin typeface="+mn-lt"/>
          <a:ea typeface="+mn-ea"/>
        </a:defRPr>
      </a:lvl5pPr>
      <a:lvl6pPr marL="2260600" indent="-200025" algn="l" defTabSz="801688" rtl="0" fontAlgn="base">
        <a:lnSpc>
          <a:spcPct val="140000"/>
        </a:lnSpc>
        <a:spcBef>
          <a:spcPct val="0"/>
        </a:spcBef>
        <a:spcAft>
          <a:spcPct val="0"/>
        </a:spcAft>
        <a:buFont typeface="Arial" charset="0"/>
        <a:buChar char="~"/>
        <a:defRPr sz="1900">
          <a:solidFill>
            <a:schemeClr val="tx1"/>
          </a:solidFill>
          <a:latin typeface="+mn-lt"/>
          <a:ea typeface="+mn-ea"/>
        </a:defRPr>
      </a:lvl6pPr>
      <a:lvl7pPr marL="2717800" indent="-200025" algn="l" defTabSz="801688" rtl="0" fontAlgn="base">
        <a:lnSpc>
          <a:spcPct val="140000"/>
        </a:lnSpc>
        <a:spcBef>
          <a:spcPct val="0"/>
        </a:spcBef>
        <a:spcAft>
          <a:spcPct val="0"/>
        </a:spcAft>
        <a:buFont typeface="Arial" charset="0"/>
        <a:buChar char="~"/>
        <a:defRPr sz="1900">
          <a:solidFill>
            <a:schemeClr val="tx1"/>
          </a:solidFill>
          <a:latin typeface="+mn-lt"/>
          <a:ea typeface="+mn-ea"/>
        </a:defRPr>
      </a:lvl7pPr>
      <a:lvl8pPr marL="3175000" indent="-200025" algn="l" defTabSz="801688" rtl="0" fontAlgn="base">
        <a:lnSpc>
          <a:spcPct val="140000"/>
        </a:lnSpc>
        <a:spcBef>
          <a:spcPct val="0"/>
        </a:spcBef>
        <a:spcAft>
          <a:spcPct val="0"/>
        </a:spcAft>
        <a:buFont typeface="Arial" charset="0"/>
        <a:buChar char="~"/>
        <a:defRPr sz="1900">
          <a:solidFill>
            <a:schemeClr val="tx1"/>
          </a:solidFill>
          <a:latin typeface="+mn-lt"/>
          <a:ea typeface="+mn-ea"/>
        </a:defRPr>
      </a:lvl8pPr>
      <a:lvl9pPr marL="3632200" indent="-200025" algn="l" defTabSz="801688" rtl="0" fontAlgn="base">
        <a:lnSpc>
          <a:spcPct val="140000"/>
        </a:lnSpc>
        <a:spcBef>
          <a:spcPct val="0"/>
        </a:spcBef>
        <a:spcAft>
          <a:spcPct val="0"/>
        </a:spcAft>
        <a:buFont typeface="Arial" charset="0"/>
        <a:buChar char="~"/>
        <a:defRPr sz="19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33.xml"/></Relationships>
</file>

<file path=ppt/slides/_rels/slide3.xml.rels><?xml version="1.0" encoding="UTF-8" standalone="yes"?>
<Relationships xmlns="http://schemas.openxmlformats.org/package/2006/relationships"><Relationship Id="rId7" Type="http://schemas.openxmlformats.org/officeDocument/2006/relationships/image" Target="../media/image34.jpeg"/><Relationship Id="rId2" Type="http://schemas.openxmlformats.org/officeDocument/2006/relationships/image" Target="../media/image31.jpeg"/><Relationship Id="rId1" Type="http://schemas.openxmlformats.org/officeDocument/2006/relationships/slideLayout" Target="../slideLayouts/slideLayout115.xml"/><Relationship Id="rId6" Type="http://schemas.openxmlformats.org/officeDocument/2006/relationships/image" Target="../media/image33.jpeg"/><Relationship Id="rId5" Type="http://schemas.openxmlformats.org/officeDocument/2006/relationships/image" Target="../media/image32.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slideLayout" Target="../slideLayouts/slideLayout115.xml"/><Relationship Id="rId1" Type="http://schemas.openxmlformats.org/officeDocument/2006/relationships/themeOverride" Target="../theme/themeOverride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7.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115.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5.png"/><Relationship Id="rId2" Type="http://schemas.openxmlformats.org/officeDocument/2006/relationships/image" Target="../media/image47.png"/><Relationship Id="rId1" Type="http://schemas.openxmlformats.org/officeDocument/2006/relationships/slideLayout" Target="../slideLayouts/slideLayout115.xml"/><Relationship Id="rId6" Type="http://schemas.openxmlformats.org/officeDocument/2006/relationships/image" Target="../media/image51.png"/><Relationship Id="rId11" Type="http://schemas.openxmlformats.org/officeDocument/2006/relationships/image" Target="../media/image54.png"/><Relationship Id="rId5" Type="http://schemas.openxmlformats.org/officeDocument/2006/relationships/image" Target="../media/image50.png"/><Relationship Id="rId10" Type="http://schemas.microsoft.com/office/2007/relationships/hdphoto" Target="../media/hdphoto2.wdp"/><Relationship Id="rId4" Type="http://schemas.openxmlformats.org/officeDocument/2006/relationships/image" Target="../media/image4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3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15.xml"/></Relationships>
</file>

<file path=ppt/slides/_rels/slide1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15.xml"/></Relationships>
</file>

<file path=ppt/slides/_rels/slide1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15.xml"/></Relationships>
</file>

<file path=ppt/slides/_rels/slide1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15.xml"/></Relationships>
</file>

<file path=ppt/slides/_rels/slide15.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5.xml"/></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05.xml"/></Relationships>
</file>

<file path=ppt/slides/_rels/slide18.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3.png"/><Relationship Id="rId7" Type="http://schemas.openxmlformats.org/officeDocument/2006/relationships/image" Target="../media/image66.png"/><Relationship Id="rId12" Type="http://schemas.openxmlformats.org/officeDocument/2006/relationships/image" Target="../media/image71.jpeg"/><Relationship Id="rId2" Type="http://schemas.openxmlformats.org/officeDocument/2006/relationships/image" Target="../media/image62.jpeg"/><Relationship Id="rId1" Type="http://schemas.openxmlformats.org/officeDocument/2006/relationships/slideLayout" Target="../slideLayouts/slideLayout115.xml"/><Relationship Id="rId6" Type="http://schemas.openxmlformats.org/officeDocument/2006/relationships/hyperlink" Target="http://broadbandtrafficevent.com/" TargetMode="External"/><Relationship Id="rId11" Type="http://schemas.openxmlformats.org/officeDocument/2006/relationships/image" Target="../media/image70.jpeg"/><Relationship Id="rId5" Type="http://schemas.openxmlformats.org/officeDocument/2006/relationships/image" Target="../media/image65.jpeg"/><Relationship Id="rId10" Type="http://schemas.openxmlformats.org/officeDocument/2006/relationships/image" Target="../media/image69.jpeg"/><Relationship Id="rId4" Type="http://schemas.openxmlformats.org/officeDocument/2006/relationships/image" Target="../media/image64.jpeg"/><Relationship Id="rId9" Type="http://schemas.openxmlformats.org/officeDocument/2006/relationships/image" Target="../media/image68.gif"/></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15.xml"/><Relationship Id="rId5" Type="http://schemas.openxmlformats.org/officeDocument/2006/relationships/image" Target="../media/image75.jpe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15.xml"/><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79.png"/><Relationship Id="rId1" Type="http://schemas.openxmlformats.org/officeDocument/2006/relationships/slideLayout" Target="../slideLayouts/slideLayout115.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0.xml"/></Relationships>
</file>

<file path=ppt/slides/_rels/slide24.xml.rels><?xml version="1.0" encoding="UTF-8" standalone="yes"?>
<Relationships xmlns="http://schemas.openxmlformats.org/package/2006/relationships"><Relationship Id="rId8" Type="http://schemas.openxmlformats.org/officeDocument/2006/relationships/image" Target="../media/image97.jpeg"/><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notesSlide" Target="../notesSlides/notesSlide6.xml"/><Relationship Id="rId1" Type="http://schemas.openxmlformats.org/officeDocument/2006/relationships/slideLayout" Target="../slideLayouts/slideLayout191.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 Id="rId9" Type="http://schemas.microsoft.com/office/2007/relationships/hdphoto" Target="../media/hdphoto12.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7.xml"/></Relationships>
</file>

<file path=ppt/slides/_rels/slide27.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08.xml"/><Relationship Id="rId5" Type="http://schemas.openxmlformats.org/officeDocument/2006/relationships/image" Target="../media/image101.png"/><Relationship Id="rId4" Type="http://schemas.openxmlformats.org/officeDocument/2006/relationships/image" Target="../media/image100.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3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xml"/><Relationship Id="rId1" Type="http://schemas.openxmlformats.org/officeDocument/2006/relationships/slideLayout" Target="../slideLayouts/slideLayout105.xml"/></Relationships>
</file>

<file path=ppt/slides/_rels/slide3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xml"/><Relationship Id="rId1" Type="http://schemas.openxmlformats.org/officeDocument/2006/relationships/slideLayout" Target="../slideLayouts/slideLayout105.xml"/></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2.xml"/><Relationship Id="rId1" Type="http://schemas.openxmlformats.org/officeDocument/2006/relationships/slideLayout" Target="../slideLayouts/slideLayout105.xml"/></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xml"/><Relationship Id="rId1" Type="http://schemas.openxmlformats.org/officeDocument/2006/relationships/slideLayout" Target="../slideLayouts/slideLayout105.xml"/></Relationships>
</file>

<file path=ppt/slides/_rels/slide3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xml"/><Relationship Id="rId1" Type="http://schemas.openxmlformats.org/officeDocument/2006/relationships/slideLayout" Target="../slideLayouts/slideLayout105.xml"/></Relationships>
</file>

<file path=ppt/slides/_rels/slide3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5.xml"/><Relationship Id="rId1" Type="http://schemas.openxmlformats.org/officeDocument/2006/relationships/slideLayout" Target="../slideLayouts/slideLayout105.xml"/></Relationships>
</file>

<file path=ppt/slides/_rels/slide3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6.xml"/><Relationship Id="rId1" Type="http://schemas.openxmlformats.org/officeDocument/2006/relationships/slideLayout" Target="../slideLayouts/slideLayout105.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7.xml"/><Relationship Id="rId1" Type="http://schemas.openxmlformats.org/officeDocument/2006/relationships/slideLayout" Target="../slideLayouts/slideLayout10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tsShapeName" descr="2@E8407C76D057CBC632B87ED350E4330859?;85?&lt;ZF45494!!!!!!BIHO@]f45494!!!!@5B@127111GC1B51395111GC1B51395!!!!!!!!!!!!!!!!!!!!!!!!!!!!!!!!!!!!!!!!!!!!!!!!!!!!85&gt;8785&gt;8CB70498@!!!!!BIHO@]b70498!!!!@5B@41E110B348E@4DBNqds`uhno!Qdsgnsl`obd!Tqe`udr)es`gu()31181505(/qqu!!!!!!!!!!!!!!!!!!!!!!!!!!!!!!!!!!!!!!!!!!!!!!!!!!!!!!!!!!!!!!!!!!!!!!!!!!!!!!!!!!!!!!!!!!!!!!!!!!!!!!!!!!!!!!!!!!!!!!!!!!!!!!!!!!!!!!!!!!!!!!!!!!!!!!!!!!!!!!!!!!!!!!!!!!!!!!!!!!!!!!!!!!!!!!!!!!!!!!!!!!!!!!!!!!!!!!!!!!!!!!!!!!!!!!!!!!!!!!!!!!!!!!!!!!!!!!!!!!!!!!!!!!!!!!!!!!!!!!!!!!!!!!!!!!!!!!!!!!!!!!!!!!!!!!!!!!!!!!!!!!!!!!!!!!!!!!!!!!!!!!!!!!!!!!!!!!!!!!!!!!!!!!!!!!!!!!!!!!!!!!!!!!!!!!!!!!!!!!!!!!!!!!!!!!!!!!!!!!!!!!!!!!!!!!!!!!!!!!!!!!!!!!!!!!!!!!!!!!!!!!!!!!!!!!!!!!!!!!!!!!!!!!!!!!!!!!!!!!!!!!!!!!!!!!!!!!!!!!!!!!!!!!!!!!!!!!!!!!!!!!!!!!!!!!!!!!!!!!!!!!!!!!!!!!!!!!!!!!!!!!!!!!!!!!!!!!!!!!!!!!!!!!!!!!!!!!!!!!!!!!!!!!!!!!!!!!!!!!!!!!!!!!!!!!!!!!!!!!!!!!!!!!!!!!!!!!!!!!!!!!!!!!!!!!!!!!!!!!!!!!!!!!!!!!!!!!!!!!!!!!!!!!!!!!!!!!!!!!!!!!!!!!!!!!!!!!!!!!!!!!!!!!!!!!!!!!!!!!!!!!!!!!!!!!!!!!!!!!!!!!!!!!!!!!!!!!!!!!!!!!!!!!!!!!!!!!!!!!!!!!!!!!!!!!!!!!!!!!!!!!!!!!!!!!!!!!!!!!!!!!!!!!!!!!!!!!!!!!!!!!!!!!!!!!!!!!!!!!!!!!!!!!!!!!!!!!!!!!!!!!!!!!!!!!!!!!!!!!!!!!!!!!!!!!!!!!!!!!!!!!!!!!!!!!!!!!!!!!!!!!!!!!!!!!!!!!!!!!!!!!!!!!!!!!!!!!!!!!!!!!!!!!!!!!!!!!!!!!!!!!!!!!!!!!!!!!!!!!!!!!!!!!!!!!!!!!!!!!!!!!!!!!!!!!!!!!!!!!!!!!!!!!!!!!!!!!!!!!!!!!!!!!!!!!!!!!!!!!!!!!!!!!!!!!!!!!!!!!!!!!!!!!!!!!!!!!!!!!!!!!!!!!!!!!!!!!!!!!!!!!!!!!!!!!!!!!!!!!!!!!!!!!!!!!!!!!!!!!!!!!!!!!!!!!!!!!!!!!!!!!!!!!!!!!!!!!!!!!!!!!!!!!!!!!!!!!!!!!!!!!!!!!!!!!!!!!!!!!!!!!!!!!!!!!!!!!!!!!!!!!!!!!!!!!!!!!!!!!!!!!!!!!!!!!!!!!!!!!!!!!!!!!!!!!!!!!!!!!!!!!!!!!!!!!!!!!!!!!!!!!!!!!!!!!!!!!!!!!!!!!!!!!!!!!!!!!!!!!!!!!!!!!!!!!!!!!!!!!!!!!!!!!!!!!!!!!!!!!!!!!!!!!!!!!!!!!!!!!!!!!!!!!!!!!!!!!!!!!!!!!!!!!!!!!!!!!!!!!!!!!!!!!!!!!!!!!!!!!!!!!!!!!!!!!!!!!!!!!!!!!!!!!!!!!!!!!!!!!!!!!!!!!!!!!!!!!!!!!!!!!!!!!!!!!!!!!!!!!!!!!!!!!!!!!!!!!!!!!!!!!!!!!!!!!!!!!!!!!!!!!!!!!!!!!!!!!!!!!!!!!!!!!!!!!!!!!!!!!!!!!!!!!!!!!!!!!!!!!!!!!!!!!!!!!!!!!!!!!!!!!!!!!!!!!!!!!!!!!!!!!!!!!!!!!!!!!!!!!!!!!!!!!!!!!!!!!!!!!!!!!!!!!!!!!!!!!!!!!!!!!!!!!!!!!!!!!!!!!!!!!!!!!!!!!!!!!!!!!!!!!!!!!!!!!!!!!!!!!!!!!!!!!!!!!!!!!!!!!!!!!!!!!!!!!!!!!!!!!!!!!!!!!!!!!!!!!!!!!!!!!!!!!!!!!!!!!!!!!!!!!!!!!!!!!!!!!!!!!!!!!!!!!!!!!!!!!!!!!!!!!!!!!!!!!!!!!!!!!!!!!!!!!!!!!!!!!!!!!!!!!!!!!!!!!!!!!!!!!!!!!!!!!!!!!!!!!!!!!!!!!!!!!!!!!!!!!!!!!!!!!!!!!!!!!!!!!!!!!!!!!!!!!!!!!!!1!{" hidden="1"/>
          <p:cNvSpPr>
            <a:spLocks noChangeArrowheads="1"/>
          </p:cNvSpPr>
          <p:nvPr/>
        </p:nvSpPr>
        <p:spPr bwMode="auto">
          <a:xfrm>
            <a:off x="12" y="-529714"/>
            <a:ext cx="325040" cy="1061044"/>
          </a:xfrm>
          <a:custGeom>
            <a:avLst/>
            <a:gdLst>
              <a:gd name="T0" fmla="*/ 891 w 21600"/>
              <a:gd name="T1" fmla="*/ 590 h 21600"/>
              <a:gd name="T2" fmla="*/ 242 w 21600"/>
              <a:gd name="T3" fmla="*/ 2851 h 21600"/>
              <a:gd name="T4" fmla="*/ 891 w 21600"/>
              <a:gd name="T5" fmla="*/ 5751 h 21600"/>
              <a:gd name="T6" fmla="*/ 1525 w 21600"/>
              <a:gd name="T7" fmla="*/ 2851 h 21600"/>
              <a:gd name="T8" fmla="*/ 17694720 60000 65536"/>
              <a:gd name="T9" fmla="*/ 11796480 60000 65536"/>
              <a:gd name="T10" fmla="*/ 5898240 60000 65536"/>
              <a:gd name="T11" fmla="*/ 0 60000 65536"/>
              <a:gd name="T12" fmla="*/ 5033 w 21600"/>
              <a:gd name="T13" fmla="*/ 2272 h 21600"/>
              <a:gd name="T14" fmla="*/ 16554 w 21600"/>
              <a:gd name="T15" fmla="*/ 13684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bg2"/>
          </a:solidFill>
          <a:ln w="9525">
            <a:noFill/>
            <a:miter lim="800000"/>
            <a:headEnd/>
            <a:tailEnd/>
          </a:ln>
        </p:spPr>
        <p:txBody>
          <a:bodyPr wrap="none" lIns="86465" tIns="43232" rIns="86465" bIns="43232" anchor="ctr">
            <a:spAutoFit/>
          </a:bodyPr>
          <a:lstStyle/>
          <a:p>
            <a:endParaRPr lang="zh-CN" altLang="en-US"/>
          </a:p>
        </p:txBody>
      </p:sp>
      <p:sp>
        <p:nvSpPr>
          <p:cNvPr id="24579" name="AutoShape 3"/>
          <p:cNvSpPr>
            <a:spLocks noChangeAspect="1" noChangeArrowheads="1" noTextEdit="1"/>
          </p:cNvSpPr>
          <p:nvPr/>
        </p:nvSpPr>
        <p:spPr bwMode="auto">
          <a:xfrm>
            <a:off x="0" y="5929314"/>
            <a:ext cx="9145588" cy="930275"/>
          </a:xfrm>
          <a:prstGeom prst="rect">
            <a:avLst/>
          </a:prstGeom>
          <a:noFill/>
          <a:ln w="9525">
            <a:noFill/>
            <a:miter lim="800000"/>
            <a:headEnd/>
            <a:tailEnd/>
          </a:ln>
        </p:spPr>
        <p:txBody>
          <a:bodyPr lIns="91105" tIns="45555" rIns="91105" bIns="45555"/>
          <a:lstStyle/>
          <a:p>
            <a:endParaRPr lang="zh-CN" altLang="en-US"/>
          </a:p>
        </p:txBody>
      </p:sp>
      <p:sp>
        <p:nvSpPr>
          <p:cNvPr id="24580" name="未知"/>
          <p:cNvSpPr>
            <a:spLocks/>
          </p:cNvSpPr>
          <p:nvPr/>
        </p:nvSpPr>
        <p:spPr bwMode="auto">
          <a:xfrm>
            <a:off x="0" y="5540375"/>
            <a:ext cx="7004050" cy="1309688"/>
          </a:xfrm>
          <a:custGeom>
            <a:avLst/>
            <a:gdLst>
              <a:gd name="T0" fmla="*/ 2147483647 w 1514"/>
              <a:gd name="T1" fmla="*/ 0 h 202"/>
              <a:gd name="T2" fmla="*/ 0 w 1514"/>
              <a:gd name="T3" fmla="*/ 0 h 202"/>
              <a:gd name="T4" fmla="*/ 0 w 1514"/>
              <a:gd name="T5" fmla="*/ 0 h 202"/>
              <a:gd name="T6" fmla="*/ 0 w 1514"/>
              <a:gd name="T7" fmla="*/ 2147483647 h 202"/>
              <a:gd name="T8" fmla="*/ 2147483647 w 1514"/>
              <a:gd name="T9" fmla="*/ 2147483647 h 202"/>
              <a:gd name="T10" fmla="*/ 2147483647 w 1514"/>
              <a:gd name="T11" fmla="*/ 2147483647 h 202"/>
              <a:gd name="T12" fmla="*/ 2147483647 w 1514"/>
              <a:gd name="T13" fmla="*/ 2147483647 h 202"/>
              <a:gd name="T14" fmla="*/ 2147483647 w 1514"/>
              <a:gd name="T15" fmla="*/ 0 h 202"/>
              <a:gd name="T16" fmla="*/ 0 60000 65536"/>
              <a:gd name="T17" fmla="*/ 0 60000 65536"/>
              <a:gd name="T18" fmla="*/ 0 60000 65536"/>
              <a:gd name="T19" fmla="*/ 0 60000 65536"/>
              <a:gd name="T20" fmla="*/ 0 60000 65536"/>
              <a:gd name="T21" fmla="*/ 0 60000 65536"/>
              <a:gd name="T22" fmla="*/ 0 60000 65536"/>
              <a:gd name="T23" fmla="*/ 0 60000 65536"/>
              <a:gd name="T24" fmla="*/ 0 w 1514"/>
              <a:gd name="T25" fmla="*/ 0 h 202"/>
              <a:gd name="T26" fmla="*/ 1514 w 1514"/>
              <a:gd name="T27" fmla="*/ 202 h 20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14" h="202">
                <a:moveTo>
                  <a:pt x="1514" y="0"/>
                </a:moveTo>
                <a:cubicBezTo>
                  <a:pt x="1514" y="0"/>
                  <a:pt x="12" y="0"/>
                  <a:pt x="0" y="0"/>
                </a:cubicBezTo>
                <a:cubicBezTo>
                  <a:pt x="0" y="0"/>
                  <a:pt x="0" y="0"/>
                  <a:pt x="0" y="0"/>
                </a:cubicBezTo>
                <a:cubicBezTo>
                  <a:pt x="0" y="202"/>
                  <a:pt x="0" y="202"/>
                  <a:pt x="0" y="202"/>
                </a:cubicBezTo>
                <a:cubicBezTo>
                  <a:pt x="1458" y="202"/>
                  <a:pt x="1458" y="202"/>
                  <a:pt x="1458" y="202"/>
                </a:cubicBezTo>
                <a:cubicBezTo>
                  <a:pt x="1458" y="202"/>
                  <a:pt x="1458" y="202"/>
                  <a:pt x="1458" y="202"/>
                </a:cubicBezTo>
                <a:cubicBezTo>
                  <a:pt x="1458" y="202"/>
                  <a:pt x="1458" y="202"/>
                  <a:pt x="1458" y="202"/>
                </a:cubicBezTo>
                <a:cubicBezTo>
                  <a:pt x="1497" y="106"/>
                  <a:pt x="1510" y="41"/>
                  <a:pt x="1514" y="0"/>
                </a:cubicBezTo>
                <a:close/>
              </a:path>
            </a:pathLst>
          </a:custGeom>
          <a:solidFill>
            <a:srgbClr val="DCDDDD"/>
          </a:solidFill>
          <a:ln w="9525">
            <a:noFill/>
            <a:round/>
            <a:headEnd/>
            <a:tailEnd/>
          </a:ln>
        </p:spPr>
        <p:txBody>
          <a:bodyPr lIns="91105" tIns="45555" rIns="91105" bIns="45555"/>
          <a:lstStyle/>
          <a:p>
            <a:endParaRPr lang="zh-CN" altLang="en-US"/>
          </a:p>
        </p:txBody>
      </p:sp>
      <p:sp>
        <p:nvSpPr>
          <p:cNvPr id="24581" name="未知"/>
          <p:cNvSpPr>
            <a:spLocks/>
          </p:cNvSpPr>
          <p:nvPr/>
        </p:nvSpPr>
        <p:spPr bwMode="auto">
          <a:xfrm>
            <a:off x="6864350" y="5554691"/>
            <a:ext cx="2276475" cy="1309687"/>
          </a:xfrm>
          <a:custGeom>
            <a:avLst/>
            <a:gdLst>
              <a:gd name="T0" fmla="*/ 1498628685 w 492"/>
              <a:gd name="T1" fmla="*/ 0 h 202"/>
              <a:gd name="T2" fmla="*/ 0 w 492"/>
              <a:gd name="T3" fmla="*/ 2147483647 h 202"/>
              <a:gd name="T4" fmla="*/ 0 w 492"/>
              <a:gd name="T5" fmla="*/ 2147483647 h 202"/>
              <a:gd name="T6" fmla="*/ 2147483647 w 492"/>
              <a:gd name="T7" fmla="*/ 2147483647 h 202"/>
              <a:gd name="T8" fmla="*/ 2147483647 w 492"/>
              <a:gd name="T9" fmla="*/ 0 h 202"/>
              <a:gd name="T10" fmla="*/ 1734128114 w 492"/>
              <a:gd name="T11" fmla="*/ 0 h 202"/>
              <a:gd name="T12" fmla="*/ 1498628685 w 492"/>
              <a:gd name="T13" fmla="*/ 0 h 202"/>
              <a:gd name="T14" fmla="*/ 0 60000 65536"/>
              <a:gd name="T15" fmla="*/ 0 60000 65536"/>
              <a:gd name="T16" fmla="*/ 0 60000 65536"/>
              <a:gd name="T17" fmla="*/ 0 60000 65536"/>
              <a:gd name="T18" fmla="*/ 0 60000 65536"/>
              <a:gd name="T19" fmla="*/ 0 60000 65536"/>
              <a:gd name="T20" fmla="*/ 0 60000 65536"/>
              <a:gd name="T21" fmla="*/ 0 w 492"/>
              <a:gd name="T22" fmla="*/ 0 h 202"/>
              <a:gd name="T23" fmla="*/ 492 w 492"/>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2" h="202">
                <a:moveTo>
                  <a:pt x="70" y="0"/>
                </a:moveTo>
                <a:cubicBezTo>
                  <a:pt x="50" y="33"/>
                  <a:pt x="22" y="94"/>
                  <a:pt x="0" y="202"/>
                </a:cubicBezTo>
                <a:cubicBezTo>
                  <a:pt x="0" y="202"/>
                  <a:pt x="0" y="202"/>
                  <a:pt x="0" y="202"/>
                </a:cubicBezTo>
                <a:cubicBezTo>
                  <a:pt x="492" y="202"/>
                  <a:pt x="492" y="202"/>
                  <a:pt x="492" y="202"/>
                </a:cubicBezTo>
                <a:cubicBezTo>
                  <a:pt x="492" y="0"/>
                  <a:pt x="492" y="0"/>
                  <a:pt x="492" y="0"/>
                </a:cubicBezTo>
                <a:cubicBezTo>
                  <a:pt x="81" y="0"/>
                  <a:pt x="81" y="0"/>
                  <a:pt x="81" y="0"/>
                </a:cubicBezTo>
                <a:cubicBezTo>
                  <a:pt x="75" y="0"/>
                  <a:pt x="70" y="0"/>
                  <a:pt x="70" y="0"/>
                </a:cubicBezTo>
                <a:close/>
              </a:path>
            </a:pathLst>
          </a:custGeom>
          <a:solidFill>
            <a:srgbClr val="DCDDDD"/>
          </a:solidFill>
          <a:ln w="9525">
            <a:noFill/>
            <a:round/>
            <a:headEnd/>
            <a:tailEnd/>
          </a:ln>
        </p:spPr>
        <p:txBody>
          <a:bodyPr lIns="91105" tIns="45555" rIns="91105" bIns="45555"/>
          <a:lstStyle/>
          <a:p>
            <a:endParaRPr lang="zh-CN" altLang="en-US"/>
          </a:p>
        </p:txBody>
      </p:sp>
      <p:sp>
        <p:nvSpPr>
          <p:cNvPr id="24582" name="未知"/>
          <p:cNvSpPr>
            <a:spLocks/>
          </p:cNvSpPr>
          <p:nvPr/>
        </p:nvSpPr>
        <p:spPr bwMode="auto">
          <a:xfrm>
            <a:off x="3422672" y="5946798"/>
            <a:ext cx="149225" cy="227013"/>
          </a:xfrm>
          <a:custGeom>
            <a:avLst/>
            <a:gdLst>
              <a:gd name="T0" fmla="*/ 630638831 w 32"/>
              <a:gd name="T1" fmla="*/ 0 h 49"/>
              <a:gd name="T2" fmla="*/ 608893815 w 32"/>
              <a:gd name="T3" fmla="*/ 0 h 49"/>
              <a:gd name="T4" fmla="*/ 587148945 w 32"/>
              <a:gd name="T5" fmla="*/ 21464313 h 49"/>
              <a:gd name="T6" fmla="*/ 0 w 32"/>
              <a:gd name="T7" fmla="*/ 1051732659 h 49"/>
              <a:gd name="T8" fmla="*/ 65239292 w 32"/>
              <a:gd name="T9" fmla="*/ 1051732659 h 49"/>
              <a:gd name="T10" fmla="*/ 608893815 w 32"/>
              <a:gd name="T11" fmla="*/ 429276961 h 49"/>
              <a:gd name="T12" fmla="*/ 695878104 w 32"/>
              <a:gd name="T13" fmla="*/ 21464313 h 49"/>
              <a:gd name="T14" fmla="*/ 652383701 w 32"/>
              <a:gd name="T15" fmla="*/ 0 h 49"/>
              <a:gd name="T16" fmla="*/ 630638831 w 32"/>
              <a:gd name="T17" fmla="*/ 0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49"/>
              <a:gd name="T29" fmla="*/ 32 w 32"/>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49">
                <a:moveTo>
                  <a:pt x="29" y="0"/>
                </a:moveTo>
                <a:cubicBezTo>
                  <a:pt x="28" y="0"/>
                  <a:pt x="28" y="0"/>
                  <a:pt x="28" y="0"/>
                </a:cubicBezTo>
                <a:cubicBezTo>
                  <a:pt x="27" y="1"/>
                  <a:pt x="27" y="1"/>
                  <a:pt x="27" y="1"/>
                </a:cubicBezTo>
                <a:cubicBezTo>
                  <a:pt x="26" y="16"/>
                  <a:pt x="17" y="32"/>
                  <a:pt x="0" y="49"/>
                </a:cubicBezTo>
                <a:cubicBezTo>
                  <a:pt x="3" y="49"/>
                  <a:pt x="3" y="49"/>
                  <a:pt x="3" y="49"/>
                </a:cubicBezTo>
                <a:cubicBezTo>
                  <a:pt x="15" y="40"/>
                  <a:pt x="23" y="30"/>
                  <a:pt x="28" y="20"/>
                </a:cubicBezTo>
                <a:cubicBezTo>
                  <a:pt x="31" y="14"/>
                  <a:pt x="32" y="7"/>
                  <a:pt x="32" y="1"/>
                </a:cubicBezTo>
                <a:cubicBezTo>
                  <a:pt x="30" y="0"/>
                  <a:pt x="30" y="0"/>
                  <a:pt x="30" y="0"/>
                </a:cubicBezTo>
                <a:lnTo>
                  <a:pt x="29" y="0"/>
                </a:lnTo>
                <a:close/>
              </a:path>
            </a:pathLst>
          </a:custGeom>
          <a:solidFill>
            <a:srgbClr val="4D4D4D"/>
          </a:solidFill>
          <a:ln w="9525">
            <a:noFill/>
            <a:round/>
            <a:headEnd/>
            <a:tailEnd/>
          </a:ln>
        </p:spPr>
        <p:txBody>
          <a:bodyPr lIns="91105" tIns="45555" rIns="91105" bIns="45555"/>
          <a:lstStyle/>
          <a:p>
            <a:endParaRPr lang="zh-CN" altLang="en-US"/>
          </a:p>
        </p:txBody>
      </p:sp>
      <p:sp>
        <p:nvSpPr>
          <p:cNvPr id="24583" name="未知"/>
          <p:cNvSpPr>
            <a:spLocks/>
          </p:cNvSpPr>
          <p:nvPr/>
        </p:nvSpPr>
        <p:spPr bwMode="auto">
          <a:xfrm>
            <a:off x="3533775" y="5868996"/>
            <a:ext cx="185738" cy="128587"/>
          </a:xfrm>
          <a:custGeom>
            <a:avLst/>
            <a:gdLst>
              <a:gd name="T0" fmla="*/ 431232539 w 40"/>
              <a:gd name="T1" fmla="*/ 463983245 h 28"/>
              <a:gd name="T2" fmla="*/ 409673009 w 40"/>
              <a:gd name="T3" fmla="*/ 463983245 h 28"/>
              <a:gd name="T4" fmla="*/ 862465077 w 40"/>
              <a:gd name="T5" fmla="*/ 63269397 h 28"/>
              <a:gd name="T6" fmla="*/ 797781843 w 40"/>
              <a:gd name="T7" fmla="*/ 0 h 28"/>
              <a:gd name="T8" fmla="*/ 86247444 w 40"/>
              <a:gd name="T9" fmla="*/ 231989326 h 28"/>
              <a:gd name="T10" fmla="*/ 0 w 40"/>
              <a:gd name="T11" fmla="*/ 231989326 h 28"/>
              <a:gd name="T12" fmla="*/ 0 w 40"/>
              <a:gd name="T13" fmla="*/ 274170443 h 28"/>
              <a:gd name="T14" fmla="*/ 64683252 w 40"/>
              <a:gd name="T15" fmla="*/ 316351632 h 28"/>
              <a:gd name="T16" fmla="*/ 86247444 w 40"/>
              <a:gd name="T17" fmla="*/ 316351632 h 28"/>
              <a:gd name="T18" fmla="*/ 107806974 w 40"/>
              <a:gd name="T19" fmla="*/ 316351632 h 28"/>
              <a:gd name="T20" fmla="*/ 539039476 w 40"/>
              <a:gd name="T21" fmla="*/ 168719947 h 28"/>
              <a:gd name="T22" fmla="*/ 560603650 w 40"/>
              <a:gd name="T23" fmla="*/ 168719947 h 28"/>
              <a:gd name="T24" fmla="*/ 237178121 w 40"/>
              <a:gd name="T25" fmla="*/ 485071507 h 28"/>
              <a:gd name="T26" fmla="*/ 344985131 w 40"/>
              <a:gd name="T27" fmla="*/ 590522003 h 28"/>
              <a:gd name="T28" fmla="*/ 431232539 w 40"/>
              <a:gd name="T29" fmla="*/ 590522003 h 28"/>
              <a:gd name="T30" fmla="*/ 819341374 w 40"/>
              <a:gd name="T31" fmla="*/ 442890390 h 28"/>
              <a:gd name="T32" fmla="*/ 754658140 w 40"/>
              <a:gd name="T33" fmla="*/ 379621011 h 28"/>
              <a:gd name="T34" fmla="*/ 431232539 w 40"/>
              <a:gd name="T35" fmla="*/ 463983245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28"/>
              <a:gd name="T56" fmla="*/ 40 w 4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28">
                <a:moveTo>
                  <a:pt x="20" y="22"/>
                </a:moveTo>
                <a:cubicBezTo>
                  <a:pt x="19" y="22"/>
                  <a:pt x="19" y="22"/>
                  <a:pt x="19" y="22"/>
                </a:cubicBezTo>
                <a:cubicBezTo>
                  <a:pt x="40" y="3"/>
                  <a:pt x="40" y="3"/>
                  <a:pt x="40" y="3"/>
                </a:cubicBezTo>
                <a:cubicBezTo>
                  <a:pt x="37" y="0"/>
                  <a:pt x="37" y="0"/>
                  <a:pt x="37" y="0"/>
                </a:cubicBezTo>
                <a:cubicBezTo>
                  <a:pt x="21" y="6"/>
                  <a:pt x="10" y="9"/>
                  <a:pt x="4" y="11"/>
                </a:cubicBezTo>
                <a:cubicBezTo>
                  <a:pt x="2" y="11"/>
                  <a:pt x="1" y="11"/>
                  <a:pt x="0" y="11"/>
                </a:cubicBezTo>
                <a:cubicBezTo>
                  <a:pt x="0" y="13"/>
                  <a:pt x="0" y="13"/>
                  <a:pt x="0" y="13"/>
                </a:cubicBezTo>
                <a:cubicBezTo>
                  <a:pt x="3" y="15"/>
                  <a:pt x="3" y="15"/>
                  <a:pt x="3" y="15"/>
                </a:cubicBezTo>
                <a:cubicBezTo>
                  <a:pt x="4" y="15"/>
                  <a:pt x="4" y="15"/>
                  <a:pt x="4" y="15"/>
                </a:cubicBezTo>
                <a:cubicBezTo>
                  <a:pt x="5" y="15"/>
                  <a:pt x="5" y="15"/>
                  <a:pt x="5" y="15"/>
                </a:cubicBezTo>
                <a:cubicBezTo>
                  <a:pt x="25" y="8"/>
                  <a:pt x="25" y="8"/>
                  <a:pt x="25" y="8"/>
                </a:cubicBezTo>
                <a:cubicBezTo>
                  <a:pt x="26" y="8"/>
                  <a:pt x="26" y="8"/>
                  <a:pt x="26" y="8"/>
                </a:cubicBezTo>
                <a:cubicBezTo>
                  <a:pt x="11" y="23"/>
                  <a:pt x="11" y="23"/>
                  <a:pt x="11" y="23"/>
                </a:cubicBezTo>
                <a:cubicBezTo>
                  <a:pt x="16" y="28"/>
                  <a:pt x="16" y="28"/>
                  <a:pt x="16" y="28"/>
                </a:cubicBezTo>
                <a:cubicBezTo>
                  <a:pt x="20" y="28"/>
                  <a:pt x="20" y="28"/>
                  <a:pt x="20" y="28"/>
                </a:cubicBezTo>
                <a:cubicBezTo>
                  <a:pt x="38" y="21"/>
                  <a:pt x="38" y="21"/>
                  <a:pt x="38" y="21"/>
                </a:cubicBezTo>
                <a:cubicBezTo>
                  <a:pt x="35" y="18"/>
                  <a:pt x="35" y="18"/>
                  <a:pt x="35" y="18"/>
                </a:cubicBezTo>
                <a:lnTo>
                  <a:pt x="20" y="22"/>
                </a:lnTo>
                <a:close/>
              </a:path>
            </a:pathLst>
          </a:custGeom>
          <a:solidFill>
            <a:srgbClr val="4D4D4D"/>
          </a:solidFill>
          <a:ln w="9525">
            <a:noFill/>
            <a:round/>
            <a:headEnd/>
            <a:tailEnd/>
          </a:ln>
        </p:spPr>
        <p:txBody>
          <a:bodyPr lIns="91105" tIns="45555" rIns="91105" bIns="45555"/>
          <a:lstStyle/>
          <a:p>
            <a:endParaRPr lang="zh-CN" altLang="en-US"/>
          </a:p>
        </p:txBody>
      </p:sp>
      <p:sp>
        <p:nvSpPr>
          <p:cNvPr id="24584" name="未知"/>
          <p:cNvSpPr>
            <a:spLocks/>
          </p:cNvSpPr>
          <p:nvPr/>
        </p:nvSpPr>
        <p:spPr bwMode="auto">
          <a:xfrm>
            <a:off x="3627438" y="5775331"/>
            <a:ext cx="68262" cy="74613"/>
          </a:xfrm>
          <a:custGeom>
            <a:avLst/>
            <a:gdLst>
              <a:gd name="T0" fmla="*/ 186387139 w 15"/>
              <a:gd name="T1" fmla="*/ 130479458 h 16"/>
              <a:gd name="T2" fmla="*/ 62127524 w 15"/>
              <a:gd name="T3" fmla="*/ 326198700 h 16"/>
              <a:gd name="T4" fmla="*/ 62127524 w 15"/>
              <a:gd name="T5" fmla="*/ 347943715 h 16"/>
              <a:gd name="T6" fmla="*/ 103548912 w 15"/>
              <a:gd name="T7" fmla="*/ 347943715 h 16"/>
              <a:gd name="T8" fmla="*/ 310646773 w 15"/>
              <a:gd name="T9" fmla="*/ 130479458 h 16"/>
              <a:gd name="T10" fmla="*/ 103548912 w 15"/>
              <a:gd name="T11" fmla="*/ 0 h 16"/>
              <a:gd name="T12" fmla="*/ 41421389 w 15"/>
              <a:gd name="T13" fmla="*/ 0 h 16"/>
              <a:gd name="T14" fmla="*/ 0 w 15"/>
              <a:gd name="T15" fmla="*/ 21745025 h 16"/>
              <a:gd name="T16" fmla="*/ 186387139 w 15"/>
              <a:gd name="T17" fmla="*/ 130479458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6"/>
              <a:gd name="T29" fmla="*/ 15 w 15"/>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6">
                <a:moveTo>
                  <a:pt x="9" y="6"/>
                </a:moveTo>
                <a:cubicBezTo>
                  <a:pt x="3" y="15"/>
                  <a:pt x="3" y="15"/>
                  <a:pt x="3" y="15"/>
                </a:cubicBezTo>
                <a:cubicBezTo>
                  <a:pt x="3" y="16"/>
                  <a:pt x="3" y="16"/>
                  <a:pt x="3" y="16"/>
                </a:cubicBezTo>
                <a:cubicBezTo>
                  <a:pt x="5" y="16"/>
                  <a:pt x="5" y="16"/>
                  <a:pt x="5" y="16"/>
                </a:cubicBezTo>
                <a:cubicBezTo>
                  <a:pt x="15" y="6"/>
                  <a:pt x="15" y="6"/>
                  <a:pt x="15" y="6"/>
                </a:cubicBezTo>
                <a:cubicBezTo>
                  <a:pt x="5" y="0"/>
                  <a:pt x="5" y="0"/>
                  <a:pt x="5" y="0"/>
                </a:cubicBezTo>
                <a:cubicBezTo>
                  <a:pt x="2" y="0"/>
                  <a:pt x="2" y="0"/>
                  <a:pt x="2" y="0"/>
                </a:cubicBezTo>
                <a:cubicBezTo>
                  <a:pt x="0" y="1"/>
                  <a:pt x="0" y="1"/>
                  <a:pt x="0" y="1"/>
                </a:cubicBezTo>
                <a:cubicBezTo>
                  <a:pt x="0" y="2"/>
                  <a:pt x="3" y="4"/>
                  <a:pt x="9" y="6"/>
                </a:cubicBezTo>
                <a:close/>
              </a:path>
            </a:pathLst>
          </a:custGeom>
          <a:solidFill>
            <a:srgbClr val="4D4D4D"/>
          </a:solidFill>
          <a:ln w="9525">
            <a:noFill/>
            <a:round/>
            <a:headEnd/>
            <a:tailEnd/>
          </a:ln>
        </p:spPr>
        <p:txBody>
          <a:bodyPr lIns="91105" tIns="45555" rIns="91105" bIns="45555"/>
          <a:lstStyle/>
          <a:p>
            <a:endParaRPr lang="zh-CN" altLang="en-US"/>
          </a:p>
        </p:txBody>
      </p:sp>
      <p:sp>
        <p:nvSpPr>
          <p:cNvPr id="24585" name="未知"/>
          <p:cNvSpPr>
            <a:spLocks noEditPoints="1"/>
          </p:cNvSpPr>
          <p:nvPr/>
        </p:nvSpPr>
        <p:spPr bwMode="auto">
          <a:xfrm>
            <a:off x="3117872" y="5775327"/>
            <a:ext cx="333375" cy="384174"/>
          </a:xfrm>
          <a:custGeom>
            <a:avLst/>
            <a:gdLst>
              <a:gd name="T0" fmla="*/ 964745459 w 72"/>
              <a:gd name="T1" fmla="*/ 1092625988 h 83"/>
              <a:gd name="T2" fmla="*/ 857551551 w 72"/>
              <a:gd name="T3" fmla="*/ 599872986 h 83"/>
              <a:gd name="T4" fmla="*/ 1007625800 w 72"/>
              <a:gd name="T5" fmla="*/ 128545870 h 83"/>
              <a:gd name="T6" fmla="*/ 664601591 w 72"/>
              <a:gd name="T7" fmla="*/ 235665891 h 83"/>
              <a:gd name="T8" fmla="*/ 557407539 w 72"/>
              <a:gd name="T9" fmla="*/ 107120021 h 83"/>
              <a:gd name="T10" fmla="*/ 428775775 w 72"/>
              <a:gd name="T11" fmla="*/ 0 h 83"/>
              <a:gd name="T12" fmla="*/ 557407539 w 72"/>
              <a:gd name="T13" fmla="*/ 257087111 h 83"/>
              <a:gd name="T14" fmla="*/ 557407539 w 72"/>
              <a:gd name="T15" fmla="*/ 299938808 h 83"/>
              <a:gd name="T16" fmla="*/ 171512177 w 72"/>
              <a:gd name="T17" fmla="*/ 599872986 h 83"/>
              <a:gd name="T18" fmla="*/ 214387888 w 72"/>
              <a:gd name="T19" fmla="*/ 235665891 h 83"/>
              <a:gd name="T20" fmla="*/ 64318215 w 72"/>
              <a:gd name="T21" fmla="*/ 985506003 h 83"/>
              <a:gd name="T22" fmla="*/ 557407539 w 72"/>
              <a:gd name="T23" fmla="*/ 471331782 h 83"/>
              <a:gd name="T24" fmla="*/ 664601591 w 72"/>
              <a:gd name="T25" fmla="*/ 385633016 h 83"/>
              <a:gd name="T26" fmla="*/ 343019723 w 72"/>
              <a:gd name="T27" fmla="*/ 814113101 h 83"/>
              <a:gd name="T28" fmla="*/ 385900064 w 72"/>
              <a:gd name="T29" fmla="*/ 921233086 h 83"/>
              <a:gd name="T30" fmla="*/ 214387888 w 72"/>
              <a:gd name="T31" fmla="*/ 921233086 h 83"/>
              <a:gd name="T32" fmla="*/ 0 w 72"/>
              <a:gd name="T33" fmla="*/ 1671077899 h 83"/>
              <a:gd name="T34" fmla="*/ 64318215 w 72"/>
              <a:gd name="T35" fmla="*/ 1756772036 h 83"/>
              <a:gd name="T36" fmla="*/ 407337920 w 72"/>
              <a:gd name="T37" fmla="*/ 1542532066 h 83"/>
              <a:gd name="T38" fmla="*/ 493093972 w 72"/>
              <a:gd name="T39" fmla="*/ 1713924967 h 83"/>
              <a:gd name="T40" fmla="*/ 836113695 w 72"/>
              <a:gd name="T41" fmla="*/ 1371139164 h 83"/>
              <a:gd name="T42" fmla="*/ 600287880 w 72"/>
              <a:gd name="T43" fmla="*/ 1692503748 h 83"/>
              <a:gd name="T44" fmla="*/ 943307603 w 72"/>
              <a:gd name="T45" fmla="*/ 1671077899 h 83"/>
              <a:gd name="T46" fmla="*/ 964745459 w 72"/>
              <a:gd name="T47" fmla="*/ 1349717944 h 83"/>
              <a:gd name="T48" fmla="*/ 557407539 w 72"/>
              <a:gd name="T49" fmla="*/ 1371139164 h 83"/>
              <a:gd name="T50" fmla="*/ 557407539 w 72"/>
              <a:gd name="T51" fmla="*/ 1242597959 h 83"/>
              <a:gd name="T52" fmla="*/ 1050501511 w 72"/>
              <a:gd name="T53" fmla="*/ 1199745973 h 83"/>
              <a:gd name="T54" fmla="*/ 1543595628 w 72"/>
              <a:gd name="T55" fmla="*/ 1156898905 h 83"/>
              <a:gd name="T56" fmla="*/ 557407539 w 72"/>
              <a:gd name="T57" fmla="*/ 964084783 h 83"/>
              <a:gd name="T58" fmla="*/ 428775775 w 72"/>
              <a:gd name="T59" fmla="*/ 921233086 h 83"/>
              <a:gd name="T60" fmla="*/ 664601591 w 72"/>
              <a:gd name="T61" fmla="*/ 685571896 h 83"/>
              <a:gd name="T62" fmla="*/ 557407539 w 72"/>
              <a:gd name="T63" fmla="*/ 964084783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83"/>
              <a:gd name="T98" fmla="*/ 72 w 72"/>
              <a:gd name="T99" fmla="*/ 83 h 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83">
                <a:moveTo>
                  <a:pt x="64" y="51"/>
                </a:moveTo>
                <a:cubicBezTo>
                  <a:pt x="45" y="51"/>
                  <a:pt x="45" y="51"/>
                  <a:pt x="45" y="51"/>
                </a:cubicBezTo>
                <a:cubicBezTo>
                  <a:pt x="30" y="49"/>
                  <a:pt x="30" y="49"/>
                  <a:pt x="30" y="49"/>
                </a:cubicBezTo>
                <a:cubicBezTo>
                  <a:pt x="40" y="28"/>
                  <a:pt x="40" y="28"/>
                  <a:pt x="40" y="28"/>
                </a:cubicBezTo>
                <a:cubicBezTo>
                  <a:pt x="35" y="23"/>
                  <a:pt x="35" y="23"/>
                  <a:pt x="35" y="23"/>
                </a:cubicBezTo>
                <a:cubicBezTo>
                  <a:pt x="47" y="6"/>
                  <a:pt x="47" y="6"/>
                  <a:pt x="47" y="6"/>
                </a:cubicBezTo>
                <a:cubicBezTo>
                  <a:pt x="44" y="2"/>
                  <a:pt x="44" y="2"/>
                  <a:pt x="44" y="2"/>
                </a:cubicBezTo>
                <a:cubicBezTo>
                  <a:pt x="39" y="2"/>
                  <a:pt x="35" y="5"/>
                  <a:pt x="31" y="11"/>
                </a:cubicBezTo>
                <a:cubicBezTo>
                  <a:pt x="29" y="11"/>
                  <a:pt x="29" y="11"/>
                  <a:pt x="29" y="11"/>
                </a:cubicBezTo>
                <a:cubicBezTo>
                  <a:pt x="29" y="9"/>
                  <a:pt x="28" y="7"/>
                  <a:pt x="26" y="5"/>
                </a:cubicBezTo>
                <a:cubicBezTo>
                  <a:pt x="25" y="3"/>
                  <a:pt x="23" y="1"/>
                  <a:pt x="22" y="0"/>
                </a:cubicBezTo>
                <a:cubicBezTo>
                  <a:pt x="20" y="0"/>
                  <a:pt x="20" y="0"/>
                  <a:pt x="20" y="0"/>
                </a:cubicBezTo>
                <a:cubicBezTo>
                  <a:pt x="19" y="1"/>
                  <a:pt x="19" y="1"/>
                  <a:pt x="19" y="1"/>
                </a:cubicBezTo>
                <a:cubicBezTo>
                  <a:pt x="26" y="12"/>
                  <a:pt x="26" y="12"/>
                  <a:pt x="26" y="12"/>
                </a:cubicBezTo>
                <a:cubicBezTo>
                  <a:pt x="26" y="13"/>
                  <a:pt x="26" y="13"/>
                  <a:pt x="26" y="13"/>
                </a:cubicBezTo>
                <a:cubicBezTo>
                  <a:pt x="26" y="14"/>
                  <a:pt x="26" y="14"/>
                  <a:pt x="26" y="14"/>
                </a:cubicBezTo>
                <a:cubicBezTo>
                  <a:pt x="8" y="32"/>
                  <a:pt x="8" y="32"/>
                  <a:pt x="8" y="32"/>
                </a:cubicBezTo>
                <a:cubicBezTo>
                  <a:pt x="8" y="28"/>
                  <a:pt x="8" y="28"/>
                  <a:pt x="8" y="28"/>
                </a:cubicBezTo>
                <a:cubicBezTo>
                  <a:pt x="8" y="23"/>
                  <a:pt x="9" y="19"/>
                  <a:pt x="13" y="14"/>
                </a:cubicBezTo>
                <a:cubicBezTo>
                  <a:pt x="10" y="11"/>
                  <a:pt x="10" y="11"/>
                  <a:pt x="10" y="11"/>
                </a:cubicBezTo>
                <a:cubicBezTo>
                  <a:pt x="6" y="11"/>
                  <a:pt x="2" y="22"/>
                  <a:pt x="0" y="43"/>
                </a:cubicBezTo>
                <a:cubicBezTo>
                  <a:pt x="3" y="46"/>
                  <a:pt x="3" y="46"/>
                  <a:pt x="3" y="46"/>
                </a:cubicBezTo>
                <a:cubicBezTo>
                  <a:pt x="4" y="46"/>
                  <a:pt x="4" y="46"/>
                  <a:pt x="4" y="46"/>
                </a:cubicBezTo>
                <a:cubicBezTo>
                  <a:pt x="14" y="34"/>
                  <a:pt x="21" y="26"/>
                  <a:pt x="26" y="22"/>
                </a:cubicBezTo>
                <a:cubicBezTo>
                  <a:pt x="29" y="19"/>
                  <a:pt x="31" y="17"/>
                  <a:pt x="31" y="17"/>
                </a:cubicBezTo>
                <a:cubicBezTo>
                  <a:pt x="31" y="18"/>
                  <a:pt x="31" y="18"/>
                  <a:pt x="31" y="18"/>
                </a:cubicBezTo>
                <a:cubicBezTo>
                  <a:pt x="26" y="26"/>
                  <a:pt x="26" y="26"/>
                  <a:pt x="26" y="26"/>
                </a:cubicBezTo>
                <a:cubicBezTo>
                  <a:pt x="16" y="38"/>
                  <a:pt x="16" y="38"/>
                  <a:pt x="16" y="38"/>
                </a:cubicBezTo>
                <a:cubicBezTo>
                  <a:pt x="16" y="42"/>
                  <a:pt x="16" y="42"/>
                  <a:pt x="16" y="42"/>
                </a:cubicBezTo>
                <a:cubicBezTo>
                  <a:pt x="18" y="43"/>
                  <a:pt x="18" y="43"/>
                  <a:pt x="18" y="43"/>
                </a:cubicBezTo>
                <a:cubicBezTo>
                  <a:pt x="14" y="42"/>
                  <a:pt x="14" y="42"/>
                  <a:pt x="14" y="42"/>
                </a:cubicBezTo>
                <a:cubicBezTo>
                  <a:pt x="10" y="43"/>
                  <a:pt x="10" y="43"/>
                  <a:pt x="10" y="43"/>
                </a:cubicBezTo>
                <a:cubicBezTo>
                  <a:pt x="10" y="45"/>
                  <a:pt x="14" y="48"/>
                  <a:pt x="23" y="51"/>
                </a:cubicBezTo>
                <a:cubicBezTo>
                  <a:pt x="15" y="69"/>
                  <a:pt x="8" y="78"/>
                  <a:pt x="0" y="78"/>
                </a:cubicBezTo>
                <a:cubicBezTo>
                  <a:pt x="0" y="79"/>
                  <a:pt x="0" y="79"/>
                  <a:pt x="0" y="79"/>
                </a:cubicBezTo>
                <a:cubicBezTo>
                  <a:pt x="3" y="82"/>
                  <a:pt x="3" y="82"/>
                  <a:pt x="3" y="82"/>
                </a:cubicBezTo>
                <a:cubicBezTo>
                  <a:pt x="4" y="82"/>
                  <a:pt x="4" y="82"/>
                  <a:pt x="4" y="82"/>
                </a:cubicBezTo>
                <a:cubicBezTo>
                  <a:pt x="7" y="82"/>
                  <a:pt x="13" y="78"/>
                  <a:pt x="19" y="72"/>
                </a:cubicBezTo>
                <a:cubicBezTo>
                  <a:pt x="19" y="80"/>
                  <a:pt x="19" y="80"/>
                  <a:pt x="19" y="80"/>
                </a:cubicBezTo>
                <a:cubicBezTo>
                  <a:pt x="23" y="80"/>
                  <a:pt x="23" y="80"/>
                  <a:pt x="23" y="80"/>
                </a:cubicBezTo>
                <a:cubicBezTo>
                  <a:pt x="23" y="76"/>
                  <a:pt x="24" y="73"/>
                  <a:pt x="26" y="71"/>
                </a:cubicBezTo>
                <a:cubicBezTo>
                  <a:pt x="28" y="67"/>
                  <a:pt x="33" y="65"/>
                  <a:pt x="39" y="64"/>
                </a:cubicBezTo>
                <a:cubicBezTo>
                  <a:pt x="39" y="65"/>
                  <a:pt x="39" y="65"/>
                  <a:pt x="39" y="65"/>
                </a:cubicBezTo>
                <a:cubicBezTo>
                  <a:pt x="28" y="79"/>
                  <a:pt x="28" y="79"/>
                  <a:pt x="28" y="79"/>
                </a:cubicBezTo>
                <a:cubicBezTo>
                  <a:pt x="30" y="83"/>
                  <a:pt x="30" y="83"/>
                  <a:pt x="30" y="83"/>
                </a:cubicBezTo>
                <a:cubicBezTo>
                  <a:pt x="39" y="81"/>
                  <a:pt x="44" y="80"/>
                  <a:pt x="44" y="78"/>
                </a:cubicBezTo>
                <a:cubicBezTo>
                  <a:pt x="44" y="76"/>
                  <a:pt x="42" y="75"/>
                  <a:pt x="39" y="75"/>
                </a:cubicBezTo>
                <a:cubicBezTo>
                  <a:pt x="43" y="70"/>
                  <a:pt x="45" y="66"/>
                  <a:pt x="45" y="63"/>
                </a:cubicBezTo>
                <a:cubicBezTo>
                  <a:pt x="43" y="59"/>
                  <a:pt x="43" y="59"/>
                  <a:pt x="43" y="59"/>
                </a:cubicBezTo>
                <a:cubicBezTo>
                  <a:pt x="36" y="59"/>
                  <a:pt x="31" y="61"/>
                  <a:pt x="26" y="64"/>
                </a:cubicBezTo>
                <a:cubicBezTo>
                  <a:pt x="25" y="64"/>
                  <a:pt x="24" y="65"/>
                  <a:pt x="23" y="65"/>
                </a:cubicBezTo>
                <a:cubicBezTo>
                  <a:pt x="26" y="58"/>
                  <a:pt x="26" y="58"/>
                  <a:pt x="26" y="58"/>
                </a:cubicBezTo>
                <a:cubicBezTo>
                  <a:pt x="28" y="53"/>
                  <a:pt x="28" y="53"/>
                  <a:pt x="28" y="53"/>
                </a:cubicBezTo>
                <a:cubicBezTo>
                  <a:pt x="49" y="56"/>
                  <a:pt x="49" y="56"/>
                  <a:pt x="49" y="56"/>
                </a:cubicBezTo>
                <a:cubicBezTo>
                  <a:pt x="72" y="56"/>
                  <a:pt x="72" y="56"/>
                  <a:pt x="72" y="56"/>
                </a:cubicBezTo>
                <a:cubicBezTo>
                  <a:pt x="72" y="54"/>
                  <a:pt x="72" y="54"/>
                  <a:pt x="72" y="54"/>
                </a:cubicBezTo>
                <a:cubicBezTo>
                  <a:pt x="72" y="52"/>
                  <a:pt x="69" y="51"/>
                  <a:pt x="64" y="51"/>
                </a:cubicBezTo>
                <a:close/>
                <a:moveTo>
                  <a:pt x="26" y="45"/>
                </a:moveTo>
                <a:cubicBezTo>
                  <a:pt x="25" y="47"/>
                  <a:pt x="25" y="47"/>
                  <a:pt x="25" y="47"/>
                </a:cubicBezTo>
                <a:cubicBezTo>
                  <a:pt x="22" y="46"/>
                  <a:pt x="20" y="44"/>
                  <a:pt x="20" y="43"/>
                </a:cubicBezTo>
                <a:cubicBezTo>
                  <a:pt x="26" y="38"/>
                  <a:pt x="26" y="38"/>
                  <a:pt x="26" y="38"/>
                </a:cubicBezTo>
                <a:cubicBezTo>
                  <a:pt x="31" y="32"/>
                  <a:pt x="31" y="32"/>
                  <a:pt x="31" y="32"/>
                </a:cubicBezTo>
                <a:cubicBezTo>
                  <a:pt x="31" y="35"/>
                  <a:pt x="31" y="35"/>
                  <a:pt x="31" y="35"/>
                </a:cubicBezTo>
                <a:lnTo>
                  <a:pt x="26" y="45"/>
                </a:lnTo>
                <a:close/>
              </a:path>
            </a:pathLst>
          </a:custGeom>
          <a:solidFill>
            <a:srgbClr val="4D4D4D"/>
          </a:solidFill>
          <a:ln w="9525">
            <a:noFill/>
            <a:round/>
            <a:headEnd/>
            <a:tailEnd/>
          </a:ln>
        </p:spPr>
        <p:txBody>
          <a:bodyPr lIns="91105" tIns="45555" rIns="91105" bIns="45555"/>
          <a:lstStyle/>
          <a:p>
            <a:endParaRPr lang="zh-CN" altLang="en-US"/>
          </a:p>
        </p:txBody>
      </p:sp>
      <p:sp>
        <p:nvSpPr>
          <p:cNvPr id="24586" name="未知"/>
          <p:cNvSpPr>
            <a:spLocks/>
          </p:cNvSpPr>
          <p:nvPr/>
        </p:nvSpPr>
        <p:spPr bwMode="auto">
          <a:xfrm>
            <a:off x="3030538" y="5932511"/>
            <a:ext cx="26987" cy="33337"/>
          </a:xfrm>
          <a:custGeom>
            <a:avLst/>
            <a:gdLst>
              <a:gd name="T0" fmla="*/ 20160874 w 17"/>
              <a:gd name="T1" fmla="*/ 0 h 21"/>
              <a:gd name="T2" fmla="*/ 15120657 w 17"/>
              <a:gd name="T3" fmla="*/ 0 h 21"/>
              <a:gd name="T4" fmla="*/ 15120657 w 17"/>
              <a:gd name="T5" fmla="*/ 0 h 21"/>
              <a:gd name="T6" fmla="*/ 7559535 w 17"/>
              <a:gd name="T7" fmla="*/ 7559562 h 21"/>
              <a:gd name="T8" fmla="*/ 15120657 w 17"/>
              <a:gd name="T9" fmla="*/ 7559562 h 21"/>
              <a:gd name="T10" fmla="*/ 15120657 w 17"/>
              <a:gd name="T11" fmla="*/ 15120711 h 21"/>
              <a:gd name="T12" fmla="*/ 15120657 w 17"/>
              <a:gd name="T13" fmla="*/ 22680270 h 21"/>
              <a:gd name="T14" fmla="*/ 0 w 17"/>
              <a:gd name="T15" fmla="*/ 45362128 h 21"/>
              <a:gd name="T16" fmla="*/ 0 w 17"/>
              <a:gd name="T17" fmla="*/ 52921699 h 21"/>
              <a:gd name="T18" fmla="*/ 15120657 w 17"/>
              <a:gd name="T19" fmla="*/ 52921699 h 21"/>
              <a:gd name="T20" fmla="*/ 27720411 w 17"/>
              <a:gd name="T21" fmla="*/ 52921699 h 21"/>
              <a:gd name="T22" fmla="*/ 42841062 w 17"/>
              <a:gd name="T23" fmla="*/ 37800982 h 21"/>
              <a:gd name="T24" fmla="*/ 42841062 w 17"/>
              <a:gd name="T25" fmla="*/ 22680270 h 21"/>
              <a:gd name="T26" fmla="*/ 20160874 w 17"/>
              <a:gd name="T27" fmla="*/ 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7"/>
              <a:gd name="T43" fmla="*/ 0 h 21"/>
              <a:gd name="T44" fmla="*/ 17 w 17"/>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7" h="21">
                <a:moveTo>
                  <a:pt x="8" y="0"/>
                </a:moveTo>
                <a:lnTo>
                  <a:pt x="6" y="0"/>
                </a:lnTo>
                <a:lnTo>
                  <a:pt x="3" y="3"/>
                </a:lnTo>
                <a:lnTo>
                  <a:pt x="6" y="3"/>
                </a:lnTo>
                <a:lnTo>
                  <a:pt x="6" y="6"/>
                </a:lnTo>
                <a:lnTo>
                  <a:pt x="6" y="9"/>
                </a:lnTo>
                <a:lnTo>
                  <a:pt x="0" y="18"/>
                </a:lnTo>
                <a:lnTo>
                  <a:pt x="0" y="21"/>
                </a:lnTo>
                <a:lnTo>
                  <a:pt x="6" y="21"/>
                </a:lnTo>
                <a:lnTo>
                  <a:pt x="11" y="21"/>
                </a:lnTo>
                <a:lnTo>
                  <a:pt x="17" y="15"/>
                </a:lnTo>
                <a:lnTo>
                  <a:pt x="17" y="9"/>
                </a:lnTo>
                <a:lnTo>
                  <a:pt x="8" y="0"/>
                </a:lnTo>
                <a:close/>
              </a:path>
            </a:pathLst>
          </a:custGeom>
          <a:solidFill>
            <a:srgbClr val="4D4D4D"/>
          </a:solidFill>
          <a:ln w="9525">
            <a:noFill/>
            <a:round/>
            <a:headEnd/>
            <a:tailEnd/>
          </a:ln>
        </p:spPr>
        <p:txBody>
          <a:bodyPr lIns="91105" tIns="45555" rIns="91105" bIns="45555"/>
          <a:lstStyle/>
          <a:p>
            <a:endParaRPr lang="zh-CN" altLang="en-US"/>
          </a:p>
        </p:txBody>
      </p:sp>
      <p:sp>
        <p:nvSpPr>
          <p:cNvPr id="24587" name="未知"/>
          <p:cNvSpPr>
            <a:spLocks noEditPoints="1"/>
          </p:cNvSpPr>
          <p:nvPr/>
        </p:nvSpPr>
        <p:spPr bwMode="auto">
          <a:xfrm>
            <a:off x="2692422" y="5872163"/>
            <a:ext cx="350838" cy="296862"/>
          </a:xfrm>
          <a:custGeom>
            <a:avLst/>
            <a:gdLst>
              <a:gd name="T0" fmla="*/ 1299919473 w 76"/>
              <a:gd name="T1" fmla="*/ 1054254157 h 64"/>
              <a:gd name="T2" fmla="*/ 1257297290 w 76"/>
              <a:gd name="T3" fmla="*/ 925160995 h 64"/>
              <a:gd name="T4" fmla="*/ 1193366034 w 76"/>
              <a:gd name="T5" fmla="*/ 731523571 h 64"/>
              <a:gd name="T6" fmla="*/ 1363850440 w 76"/>
              <a:gd name="T7" fmla="*/ 537886002 h 64"/>
              <a:gd name="T8" fmla="*/ 1363850440 w 76"/>
              <a:gd name="T9" fmla="*/ 494854948 h 64"/>
              <a:gd name="T10" fmla="*/ 1321228257 w 76"/>
              <a:gd name="T11" fmla="*/ 344248578 h 64"/>
              <a:gd name="T12" fmla="*/ 745853879 w 76"/>
              <a:gd name="T13" fmla="*/ 903647787 h 64"/>
              <a:gd name="T14" fmla="*/ 809784847 w 76"/>
              <a:gd name="T15" fmla="*/ 623948255 h 64"/>
              <a:gd name="T16" fmla="*/ 788476063 w 76"/>
              <a:gd name="T17" fmla="*/ 580917056 h 64"/>
              <a:gd name="T18" fmla="*/ 916333381 w 76"/>
              <a:gd name="T19" fmla="*/ 344248578 h 64"/>
              <a:gd name="T20" fmla="*/ 681922912 w 76"/>
              <a:gd name="T21" fmla="*/ 236668551 h 64"/>
              <a:gd name="T22" fmla="*/ 681922912 w 76"/>
              <a:gd name="T23" fmla="*/ 215155343 h 64"/>
              <a:gd name="T24" fmla="*/ 958955565 w 76"/>
              <a:gd name="T25" fmla="*/ 43031072 h 64"/>
              <a:gd name="T26" fmla="*/ 788476063 w 76"/>
              <a:gd name="T27" fmla="*/ 0 h 64"/>
              <a:gd name="T28" fmla="*/ 149170754 w 76"/>
              <a:gd name="T29" fmla="*/ 322730731 h 64"/>
              <a:gd name="T30" fmla="*/ 106548571 w 76"/>
              <a:gd name="T31" fmla="*/ 301217451 h 64"/>
              <a:gd name="T32" fmla="*/ 63930985 w 76"/>
              <a:gd name="T33" fmla="*/ 494854948 h 64"/>
              <a:gd name="T34" fmla="*/ 490134482 w 76"/>
              <a:gd name="T35" fmla="*/ 236668551 h 64"/>
              <a:gd name="T36" fmla="*/ 383581331 w 76"/>
              <a:gd name="T37" fmla="*/ 817585679 h 64"/>
              <a:gd name="T38" fmla="*/ 468821082 w 76"/>
              <a:gd name="T39" fmla="*/ 903647787 h 64"/>
              <a:gd name="T40" fmla="*/ 660614128 w 76"/>
              <a:gd name="T41" fmla="*/ 731523571 h 64"/>
              <a:gd name="T42" fmla="*/ 575374233 w 76"/>
              <a:gd name="T43" fmla="*/ 925160995 h 64"/>
              <a:gd name="T44" fmla="*/ 554065450 w 76"/>
              <a:gd name="T45" fmla="*/ 903647787 h 64"/>
              <a:gd name="T46" fmla="*/ 362272548 w 76"/>
              <a:gd name="T47" fmla="*/ 1204860527 h 64"/>
              <a:gd name="T48" fmla="*/ 447512299 w 76"/>
              <a:gd name="T49" fmla="*/ 1290922925 h 64"/>
              <a:gd name="T50" fmla="*/ 575374233 w 76"/>
              <a:gd name="T51" fmla="*/ 1376985033 h 64"/>
              <a:gd name="T52" fmla="*/ 681922912 w 76"/>
              <a:gd name="T53" fmla="*/ 1140316265 h 64"/>
              <a:gd name="T54" fmla="*/ 681922912 w 76"/>
              <a:gd name="T55" fmla="*/ 1054254157 h 64"/>
              <a:gd name="T56" fmla="*/ 1065504099 w 76"/>
              <a:gd name="T57" fmla="*/ 796067833 h 64"/>
              <a:gd name="T58" fmla="*/ 958955565 w 76"/>
              <a:gd name="T59" fmla="*/ 1140316265 h 64"/>
              <a:gd name="T60" fmla="*/ 1129435066 w 76"/>
              <a:gd name="T61" fmla="*/ 839098887 h 64"/>
              <a:gd name="T62" fmla="*/ 1172057250 w 76"/>
              <a:gd name="T63" fmla="*/ 882129941 h 64"/>
              <a:gd name="T64" fmla="*/ 1193366034 w 76"/>
              <a:gd name="T65" fmla="*/ 1140316265 h 64"/>
              <a:gd name="T66" fmla="*/ 1598260909 w 76"/>
              <a:gd name="T67" fmla="*/ 1054254157 h 64"/>
              <a:gd name="T68" fmla="*/ 1619569693 w 76"/>
              <a:gd name="T69" fmla="*/ 645461463 h 64"/>
              <a:gd name="T70" fmla="*/ 1576947509 w 76"/>
              <a:gd name="T71" fmla="*/ 645461463 h 64"/>
              <a:gd name="T72" fmla="*/ 681922912 w 76"/>
              <a:gd name="T73" fmla="*/ 408792839 h 64"/>
              <a:gd name="T74" fmla="*/ 767162663 w 76"/>
              <a:gd name="T75" fmla="*/ 387274993 h 64"/>
              <a:gd name="T76" fmla="*/ 617991945 w 76"/>
              <a:gd name="T77" fmla="*/ 580917056 h 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6"/>
              <a:gd name="T118" fmla="*/ 0 h 64"/>
              <a:gd name="T119" fmla="*/ 76 w 76"/>
              <a:gd name="T120" fmla="*/ 64 h 6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6" h="64">
                <a:moveTo>
                  <a:pt x="74" y="30"/>
                </a:moveTo>
                <a:cubicBezTo>
                  <a:pt x="74" y="43"/>
                  <a:pt x="70" y="49"/>
                  <a:pt x="61" y="49"/>
                </a:cubicBezTo>
                <a:cubicBezTo>
                  <a:pt x="58" y="49"/>
                  <a:pt x="58" y="49"/>
                  <a:pt x="58" y="49"/>
                </a:cubicBezTo>
                <a:cubicBezTo>
                  <a:pt x="59" y="43"/>
                  <a:pt x="59" y="43"/>
                  <a:pt x="59" y="43"/>
                </a:cubicBezTo>
                <a:cubicBezTo>
                  <a:pt x="59" y="38"/>
                  <a:pt x="59" y="38"/>
                  <a:pt x="59" y="38"/>
                </a:cubicBezTo>
                <a:cubicBezTo>
                  <a:pt x="56" y="34"/>
                  <a:pt x="56" y="34"/>
                  <a:pt x="56" y="34"/>
                </a:cubicBezTo>
                <a:cubicBezTo>
                  <a:pt x="64" y="27"/>
                  <a:pt x="64" y="27"/>
                  <a:pt x="64" y="27"/>
                </a:cubicBezTo>
                <a:cubicBezTo>
                  <a:pt x="64" y="25"/>
                  <a:pt x="64" y="25"/>
                  <a:pt x="64" y="25"/>
                </a:cubicBezTo>
                <a:cubicBezTo>
                  <a:pt x="63" y="24"/>
                  <a:pt x="63" y="24"/>
                  <a:pt x="63" y="24"/>
                </a:cubicBezTo>
                <a:cubicBezTo>
                  <a:pt x="64" y="23"/>
                  <a:pt x="64" y="23"/>
                  <a:pt x="64" y="23"/>
                </a:cubicBezTo>
                <a:cubicBezTo>
                  <a:pt x="64" y="19"/>
                  <a:pt x="64" y="19"/>
                  <a:pt x="64" y="19"/>
                </a:cubicBezTo>
                <a:cubicBezTo>
                  <a:pt x="62" y="16"/>
                  <a:pt x="62" y="16"/>
                  <a:pt x="62" y="16"/>
                </a:cubicBezTo>
                <a:cubicBezTo>
                  <a:pt x="61" y="16"/>
                  <a:pt x="61" y="16"/>
                  <a:pt x="61" y="16"/>
                </a:cubicBezTo>
                <a:cubicBezTo>
                  <a:pt x="59" y="21"/>
                  <a:pt x="50" y="29"/>
                  <a:pt x="35" y="42"/>
                </a:cubicBezTo>
                <a:cubicBezTo>
                  <a:pt x="34" y="42"/>
                  <a:pt x="34" y="42"/>
                  <a:pt x="34" y="42"/>
                </a:cubicBezTo>
                <a:cubicBezTo>
                  <a:pt x="38" y="29"/>
                  <a:pt x="38" y="29"/>
                  <a:pt x="38" y="29"/>
                </a:cubicBezTo>
                <a:cubicBezTo>
                  <a:pt x="38" y="28"/>
                  <a:pt x="38" y="28"/>
                  <a:pt x="38" y="28"/>
                </a:cubicBezTo>
                <a:cubicBezTo>
                  <a:pt x="37" y="27"/>
                  <a:pt x="37" y="27"/>
                  <a:pt x="37" y="27"/>
                </a:cubicBezTo>
                <a:cubicBezTo>
                  <a:pt x="43" y="18"/>
                  <a:pt x="43" y="18"/>
                  <a:pt x="43" y="18"/>
                </a:cubicBezTo>
                <a:cubicBezTo>
                  <a:pt x="43" y="16"/>
                  <a:pt x="43" y="16"/>
                  <a:pt x="43" y="16"/>
                </a:cubicBezTo>
                <a:cubicBezTo>
                  <a:pt x="42" y="13"/>
                  <a:pt x="39" y="11"/>
                  <a:pt x="32" y="11"/>
                </a:cubicBezTo>
                <a:cubicBezTo>
                  <a:pt x="32" y="11"/>
                  <a:pt x="32" y="11"/>
                  <a:pt x="32" y="11"/>
                </a:cubicBezTo>
                <a:cubicBezTo>
                  <a:pt x="32" y="10"/>
                  <a:pt x="32" y="10"/>
                  <a:pt x="32" y="10"/>
                </a:cubicBezTo>
                <a:cubicBezTo>
                  <a:pt x="32" y="10"/>
                  <a:pt x="32" y="10"/>
                  <a:pt x="32" y="10"/>
                </a:cubicBezTo>
                <a:cubicBezTo>
                  <a:pt x="45" y="5"/>
                  <a:pt x="45" y="5"/>
                  <a:pt x="45" y="5"/>
                </a:cubicBezTo>
                <a:cubicBezTo>
                  <a:pt x="45" y="2"/>
                  <a:pt x="45" y="2"/>
                  <a:pt x="45" y="2"/>
                </a:cubicBezTo>
                <a:cubicBezTo>
                  <a:pt x="43" y="0"/>
                  <a:pt x="43" y="0"/>
                  <a:pt x="43" y="0"/>
                </a:cubicBezTo>
                <a:cubicBezTo>
                  <a:pt x="37" y="0"/>
                  <a:pt x="37" y="0"/>
                  <a:pt x="37" y="0"/>
                </a:cubicBezTo>
                <a:cubicBezTo>
                  <a:pt x="36" y="0"/>
                  <a:pt x="34" y="0"/>
                  <a:pt x="32" y="1"/>
                </a:cubicBezTo>
                <a:cubicBezTo>
                  <a:pt x="27" y="3"/>
                  <a:pt x="18" y="7"/>
                  <a:pt x="7" y="15"/>
                </a:cubicBezTo>
                <a:cubicBezTo>
                  <a:pt x="6" y="14"/>
                  <a:pt x="6" y="14"/>
                  <a:pt x="6" y="14"/>
                </a:cubicBezTo>
                <a:cubicBezTo>
                  <a:pt x="5" y="14"/>
                  <a:pt x="5" y="14"/>
                  <a:pt x="5" y="14"/>
                </a:cubicBezTo>
                <a:cubicBezTo>
                  <a:pt x="0" y="19"/>
                  <a:pt x="0" y="19"/>
                  <a:pt x="0" y="19"/>
                </a:cubicBezTo>
                <a:cubicBezTo>
                  <a:pt x="3" y="23"/>
                  <a:pt x="3" y="23"/>
                  <a:pt x="3" y="23"/>
                </a:cubicBezTo>
                <a:cubicBezTo>
                  <a:pt x="7" y="23"/>
                  <a:pt x="7" y="23"/>
                  <a:pt x="7" y="23"/>
                </a:cubicBezTo>
                <a:cubicBezTo>
                  <a:pt x="23" y="11"/>
                  <a:pt x="23" y="11"/>
                  <a:pt x="23" y="11"/>
                </a:cubicBezTo>
                <a:cubicBezTo>
                  <a:pt x="24" y="11"/>
                  <a:pt x="24" y="11"/>
                  <a:pt x="24" y="11"/>
                </a:cubicBezTo>
                <a:cubicBezTo>
                  <a:pt x="23" y="23"/>
                  <a:pt x="21" y="32"/>
                  <a:pt x="18" y="38"/>
                </a:cubicBezTo>
                <a:cubicBezTo>
                  <a:pt x="21" y="42"/>
                  <a:pt x="21" y="42"/>
                  <a:pt x="21" y="42"/>
                </a:cubicBezTo>
                <a:cubicBezTo>
                  <a:pt x="22" y="42"/>
                  <a:pt x="22" y="42"/>
                  <a:pt x="22" y="42"/>
                </a:cubicBezTo>
                <a:cubicBezTo>
                  <a:pt x="23" y="41"/>
                  <a:pt x="23" y="41"/>
                  <a:pt x="23" y="41"/>
                </a:cubicBezTo>
                <a:cubicBezTo>
                  <a:pt x="23" y="39"/>
                  <a:pt x="26" y="37"/>
                  <a:pt x="31" y="34"/>
                </a:cubicBezTo>
                <a:cubicBezTo>
                  <a:pt x="31" y="36"/>
                  <a:pt x="31" y="36"/>
                  <a:pt x="31" y="36"/>
                </a:cubicBezTo>
                <a:cubicBezTo>
                  <a:pt x="29" y="38"/>
                  <a:pt x="27" y="41"/>
                  <a:pt x="27" y="43"/>
                </a:cubicBezTo>
                <a:cubicBezTo>
                  <a:pt x="26" y="43"/>
                  <a:pt x="26" y="43"/>
                  <a:pt x="26" y="43"/>
                </a:cubicBezTo>
                <a:cubicBezTo>
                  <a:pt x="26" y="42"/>
                  <a:pt x="26" y="42"/>
                  <a:pt x="26" y="42"/>
                </a:cubicBezTo>
                <a:cubicBezTo>
                  <a:pt x="24" y="42"/>
                  <a:pt x="24" y="42"/>
                  <a:pt x="24" y="42"/>
                </a:cubicBezTo>
                <a:cubicBezTo>
                  <a:pt x="24" y="46"/>
                  <a:pt x="22" y="51"/>
                  <a:pt x="17" y="56"/>
                </a:cubicBezTo>
                <a:cubicBezTo>
                  <a:pt x="20" y="60"/>
                  <a:pt x="20" y="60"/>
                  <a:pt x="20" y="60"/>
                </a:cubicBezTo>
                <a:cubicBezTo>
                  <a:pt x="21" y="60"/>
                  <a:pt x="21" y="60"/>
                  <a:pt x="21" y="60"/>
                </a:cubicBezTo>
                <a:cubicBezTo>
                  <a:pt x="24" y="57"/>
                  <a:pt x="24" y="57"/>
                  <a:pt x="24" y="57"/>
                </a:cubicBezTo>
                <a:cubicBezTo>
                  <a:pt x="25" y="61"/>
                  <a:pt x="26" y="64"/>
                  <a:pt x="27" y="64"/>
                </a:cubicBezTo>
                <a:cubicBezTo>
                  <a:pt x="29" y="64"/>
                  <a:pt x="29" y="64"/>
                  <a:pt x="29" y="64"/>
                </a:cubicBezTo>
                <a:cubicBezTo>
                  <a:pt x="31" y="63"/>
                  <a:pt x="32" y="59"/>
                  <a:pt x="32" y="53"/>
                </a:cubicBezTo>
                <a:cubicBezTo>
                  <a:pt x="32" y="49"/>
                  <a:pt x="32" y="49"/>
                  <a:pt x="32" y="49"/>
                </a:cubicBezTo>
                <a:cubicBezTo>
                  <a:pt x="32" y="49"/>
                  <a:pt x="32" y="49"/>
                  <a:pt x="32" y="49"/>
                </a:cubicBezTo>
                <a:cubicBezTo>
                  <a:pt x="35" y="49"/>
                  <a:pt x="41" y="44"/>
                  <a:pt x="50" y="36"/>
                </a:cubicBezTo>
                <a:cubicBezTo>
                  <a:pt x="50" y="37"/>
                  <a:pt x="50" y="37"/>
                  <a:pt x="50" y="37"/>
                </a:cubicBezTo>
                <a:cubicBezTo>
                  <a:pt x="43" y="51"/>
                  <a:pt x="43" y="51"/>
                  <a:pt x="43" y="51"/>
                </a:cubicBezTo>
                <a:cubicBezTo>
                  <a:pt x="45" y="53"/>
                  <a:pt x="45" y="53"/>
                  <a:pt x="45" y="53"/>
                </a:cubicBezTo>
                <a:cubicBezTo>
                  <a:pt x="46" y="53"/>
                  <a:pt x="46" y="53"/>
                  <a:pt x="46" y="53"/>
                </a:cubicBezTo>
                <a:cubicBezTo>
                  <a:pt x="49" y="49"/>
                  <a:pt x="52" y="44"/>
                  <a:pt x="53" y="39"/>
                </a:cubicBezTo>
                <a:cubicBezTo>
                  <a:pt x="55" y="39"/>
                  <a:pt x="55" y="39"/>
                  <a:pt x="55" y="39"/>
                </a:cubicBezTo>
                <a:cubicBezTo>
                  <a:pt x="55" y="41"/>
                  <a:pt x="55" y="41"/>
                  <a:pt x="55" y="41"/>
                </a:cubicBezTo>
                <a:cubicBezTo>
                  <a:pt x="53" y="49"/>
                  <a:pt x="53" y="49"/>
                  <a:pt x="53" y="49"/>
                </a:cubicBezTo>
                <a:cubicBezTo>
                  <a:pt x="56" y="53"/>
                  <a:pt x="56" y="53"/>
                  <a:pt x="56" y="53"/>
                </a:cubicBezTo>
                <a:cubicBezTo>
                  <a:pt x="69" y="53"/>
                  <a:pt x="69" y="53"/>
                  <a:pt x="69" y="53"/>
                </a:cubicBezTo>
                <a:cubicBezTo>
                  <a:pt x="72" y="53"/>
                  <a:pt x="73" y="52"/>
                  <a:pt x="75" y="49"/>
                </a:cubicBezTo>
                <a:cubicBezTo>
                  <a:pt x="76" y="46"/>
                  <a:pt x="76" y="41"/>
                  <a:pt x="76" y="36"/>
                </a:cubicBezTo>
                <a:cubicBezTo>
                  <a:pt x="76" y="30"/>
                  <a:pt x="76" y="30"/>
                  <a:pt x="76" y="30"/>
                </a:cubicBezTo>
                <a:cubicBezTo>
                  <a:pt x="75" y="30"/>
                  <a:pt x="75" y="30"/>
                  <a:pt x="75" y="30"/>
                </a:cubicBezTo>
                <a:lnTo>
                  <a:pt x="74" y="30"/>
                </a:lnTo>
                <a:close/>
                <a:moveTo>
                  <a:pt x="29" y="27"/>
                </a:moveTo>
                <a:cubicBezTo>
                  <a:pt x="29" y="24"/>
                  <a:pt x="30" y="21"/>
                  <a:pt x="32" y="19"/>
                </a:cubicBezTo>
                <a:cubicBezTo>
                  <a:pt x="33" y="18"/>
                  <a:pt x="35" y="17"/>
                  <a:pt x="36" y="16"/>
                </a:cubicBezTo>
                <a:cubicBezTo>
                  <a:pt x="36" y="18"/>
                  <a:pt x="36" y="18"/>
                  <a:pt x="36" y="18"/>
                </a:cubicBezTo>
                <a:cubicBezTo>
                  <a:pt x="32" y="22"/>
                  <a:pt x="32" y="22"/>
                  <a:pt x="32" y="22"/>
                </a:cubicBezTo>
                <a:lnTo>
                  <a:pt x="29" y="27"/>
                </a:lnTo>
                <a:close/>
              </a:path>
            </a:pathLst>
          </a:custGeom>
          <a:solidFill>
            <a:srgbClr val="4D4D4D"/>
          </a:solidFill>
          <a:ln w="9525">
            <a:noFill/>
            <a:round/>
            <a:headEnd/>
            <a:tailEnd/>
          </a:ln>
        </p:spPr>
        <p:txBody>
          <a:bodyPr lIns="91105" tIns="45555" rIns="91105" bIns="45555"/>
          <a:lstStyle/>
          <a:p>
            <a:endParaRPr lang="zh-CN" altLang="en-US"/>
          </a:p>
        </p:txBody>
      </p:sp>
      <p:sp>
        <p:nvSpPr>
          <p:cNvPr id="24588" name="未知"/>
          <p:cNvSpPr>
            <a:spLocks/>
          </p:cNvSpPr>
          <p:nvPr/>
        </p:nvSpPr>
        <p:spPr bwMode="auto">
          <a:xfrm>
            <a:off x="2794022" y="5813425"/>
            <a:ext cx="55563" cy="58738"/>
          </a:xfrm>
          <a:custGeom>
            <a:avLst/>
            <a:gdLst>
              <a:gd name="T0" fmla="*/ 107194920 w 12"/>
              <a:gd name="T1" fmla="*/ 122491321 h 13"/>
              <a:gd name="T2" fmla="*/ 171513738 w 12"/>
              <a:gd name="T3" fmla="*/ 265396350 h 13"/>
              <a:gd name="T4" fmla="*/ 214394470 w 12"/>
              <a:gd name="T5" fmla="*/ 204150707 h 13"/>
              <a:gd name="T6" fmla="*/ 257270571 w 12"/>
              <a:gd name="T7" fmla="*/ 163318773 h 13"/>
              <a:gd name="T8" fmla="*/ 214394470 w 12"/>
              <a:gd name="T9" fmla="*/ 102077613 h 13"/>
              <a:gd name="T10" fmla="*/ 42880750 w 12"/>
              <a:gd name="T11" fmla="*/ 0 h 13"/>
              <a:gd name="T12" fmla="*/ 21438060 w 12"/>
              <a:gd name="T13" fmla="*/ 0 h 13"/>
              <a:gd name="T14" fmla="*/ 0 w 12"/>
              <a:gd name="T15" fmla="*/ 20413717 h 13"/>
              <a:gd name="T16" fmla="*/ 107194920 w 12"/>
              <a:gd name="T17" fmla="*/ 12249132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3"/>
              <a:gd name="T29" fmla="*/ 12 w 1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3">
                <a:moveTo>
                  <a:pt x="5" y="6"/>
                </a:moveTo>
                <a:cubicBezTo>
                  <a:pt x="5" y="11"/>
                  <a:pt x="6" y="13"/>
                  <a:pt x="8" y="13"/>
                </a:cubicBezTo>
                <a:cubicBezTo>
                  <a:pt x="10" y="10"/>
                  <a:pt x="10" y="10"/>
                  <a:pt x="10" y="10"/>
                </a:cubicBezTo>
                <a:cubicBezTo>
                  <a:pt x="12" y="8"/>
                  <a:pt x="12" y="8"/>
                  <a:pt x="12" y="8"/>
                </a:cubicBezTo>
                <a:cubicBezTo>
                  <a:pt x="12" y="7"/>
                  <a:pt x="11" y="6"/>
                  <a:pt x="10" y="5"/>
                </a:cubicBezTo>
                <a:cubicBezTo>
                  <a:pt x="8" y="3"/>
                  <a:pt x="6" y="2"/>
                  <a:pt x="2" y="0"/>
                </a:cubicBezTo>
                <a:cubicBezTo>
                  <a:pt x="1" y="0"/>
                  <a:pt x="1" y="0"/>
                  <a:pt x="1" y="0"/>
                </a:cubicBezTo>
                <a:cubicBezTo>
                  <a:pt x="0" y="1"/>
                  <a:pt x="0" y="1"/>
                  <a:pt x="0" y="1"/>
                </a:cubicBezTo>
                <a:cubicBezTo>
                  <a:pt x="2" y="5"/>
                  <a:pt x="3" y="6"/>
                  <a:pt x="5" y="6"/>
                </a:cubicBezTo>
                <a:close/>
              </a:path>
            </a:pathLst>
          </a:custGeom>
          <a:solidFill>
            <a:srgbClr val="4D4D4D"/>
          </a:solidFill>
          <a:ln w="9525">
            <a:noFill/>
            <a:round/>
            <a:headEnd/>
            <a:tailEnd/>
          </a:ln>
        </p:spPr>
        <p:txBody>
          <a:bodyPr lIns="91105" tIns="45555" rIns="91105" bIns="45555"/>
          <a:lstStyle/>
          <a:p>
            <a:endParaRPr lang="zh-CN" altLang="en-US"/>
          </a:p>
        </p:txBody>
      </p:sp>
      <p:sp>
        <p:nvSpPr>
          <p:cNvPr id="24589" name="未知"/>
          <p:cNvSpPr>
            <a:spLocks noEditPoints="1"/>
          </p:cNvSpPr>
          <p:nvPr/>
        </p:nvSpPr>
        <p:spPr bwMode="auto">
          <a:xfrm>
            <a:off x="2308225" y="5697545"/>
            <a:ext cx="471488" cy="554037"/>
          </a:xfrm>
          <a:custGeom>
            <a:avLst/>
            <a:gdLst>
              <a:gd name="T0" fmla="*/ 2093952118 w 102"/>
              <a:gd name="T1" fmla="*/ 2147483647 h 120"/>
              <a:gd name="T2" fmla="*/ 1923019280 w 102"/>
              <a:gd name="T3" fmla="*/ 2147483647 h 120"/>
              <a:gd name="T4" fmla="*/ 1474315378 w 102"/>
              <a:gd name="T5" fmla="*/ 1961115613 h 120"/>
              <a:gd name="T6" fmla="*/ 1623883345 w 102"/>
              <a:gd name="T7" fmla="*/ 1513467682 h 120"/>
              <a:gd name="T8" fmla="*/ 1452945884 w 102"/>
              <a:gd name="T9" fmla="*/ 1726633364 h 120"/>
              <a:gd name="T10" fmla="*/ 1303377917 w 102"/>
              <a:gd name="T11" fmla="*/ 1513467682 h 120"/>
              <a:gd name="T12" fmla="*/ 1346112282 w 102"/>
              <a:gd name="T13" fmla="*/ 1215040345 h 120"/>
              <a:gd name="T14" fmla="*/ 1132444790 w 102"/>
              <a:gd name="T15" fmla="*/ 1001874375 h 120"/>
              <a:gd name="T16" fmla="*/ 1303377917 w 102"/>
              <a:gd name="T17" fmla="*/ 490276595 h 120"/>
              <a:gd name="T18" fmla="*/ 1004241694 w 102"/>
              <a:gd name="T19" fmla="*/ 575542867 h 120"/>
              <a:gd name="T20" fmla="*/ 705105760 w 102"/>
              <a:gd name="T21" fmla="*/ 0 h 120"/>
              <a:gd name="T22" fmla="*/ 876043221 w 102"/>
              <a:gd name="T23" fmla="*/ 703442421 h 120"/>
              <a:gd name="T24" fmla="*/ 491438411 w 102"/>
              <a:gd name="T25" fmla="*/ 1044507511 h 120"/>
              <a:gd name="T26" fmla="*/ 320500950 w 102"/>
              <a:gd name="T27" fmla="*/ 873974966 h 120"/>
              <a:gd name="T28" fmla="*/ 0 w 102"/>
              <a:gd name="T29" fmla="*/ 2147483647 h 120"/>
              <a:gd name="T30" fmla="*/ 42734383 w 102"/>
              <a:gd name="T31" fmla="*/ 2147483647 h 120"/>
              <a:gd name="T32" fmla="*/ 833308855 w 102"/>
              <a:gd name="T33" fmla="*/ 831341830 h 120"/>
              <a:gd name="T34" fmla="*/ 961507329 w 102"/>
              <a:gd name="T35" fmla="*/ 873974966 h 120"/>
              <a:gd name="T36" fmla="*/ 491438411 w 102"/>
              <a:gd name="T37" fmla="*/ 1598733955 h 120"/>
              <a:gd name="T38" fmla="*/ 619641651 w 102"/>
              <a:gd name="T39" fmla="*/ 1684000227 h 120"/>
              <a:gd name="T40" fmla="*/ 1132444790 w 102"/>
              <a:gd name="T41" fmla="*/ 1428201409 h 120"/>
              <a:gd name="T42" fmla="*/ 576907142 w 102"/>
              <a:gd name="T43" fmla="*/ 1961115613 h 120"/>
              <a:gd name="T44" fmla="*/ 833308855 w 102"/>
              <a:gd name="T45" fmla="*/ 2046381886 h 120"/>
              <a:gd name="T46" fmla="*/ 1175179155 w 102"/>
              <a:gd name="T47" fmla="*/ 1684000227 h 120"/>
              <a:gd name="T48" fmla="*/ 1132444790 w 102"/>
              <a:gd name="T49" fmla="*/ 2147483647 h 120"/>
              <a:gd name="T50" fmla="*/ 1089710424 w 102"/>
              <a:gd name="T51" fmla="*/ 2147483647 h 120"/>
              <a:gd name="T52" fmla="*/ 1175179155 w 102"/>
              <a:gd name="T53" fmla="*/ 2147483647 h 120"/>
              <a:gd name="T54" fmla="*/ 1730716947 w 102"/>
              <a:gd name="T55" fmla="*/ 2147483647 h 120"/>
              <a:gd name="T56" fmla="*/ 2093952118 w 102"/>
              <a:gd name="T57" fmla="*/ 2147483647 h 120"/>
              <a:gd name="T58" fmla="*/ 2147483647 w 102"/>
              <a:gd name="T59" fmla="*/ 2147483647 h 120"/>
              <a:gd name="T60" fmla="*/ 1089710424 w 102"/>
              <a:gd name="T61" fmla="*/ 788708693 h 120"/>
              <a:gd name="T62" fmla="*/ 1132444790 w 102"/>
              <a:gd name="T63" fmla="*/ 660809284 h 120"/>
              <a:gd name="T64" fmla="*/ 1132444790 w 102"/>
              <a:gd name="T65" fmla="*/ 788708693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2"/>
              <a:gd name="T100" fmla="*/ 0 h 120"/>
              <a:gd name="T101" fmla="*/ 102 w 10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2" h="120">
                <a:moveTo>
                  <a:pt x="100" y="112"/>
                </a:moveTo>
                <a:cubicBezTo>
                  <a:pt x="98" y="112"/>
                  <a:pt x="98" y="112"/>
                  <a:pt x="98" y="112"/>
                </a:cubicBezTo>
                <a:cubicBezTo>
                  <a:pt x="96" y="114"/>
                  <a:pt x="96" y="114"/>
                  <a:pt x="96" y="114"/>
                </a:cubicBezTo>
                <a:cubicBezTo>
                  <a:pt x="90" y="114"/>
                  <a:pt x="90" y="114"/>
                  <a:pt x="90" y="114"/>
                </a:cubicBezTo>
                <a:cubicBezTo>
                  <a:pt x="81" y="104"/>
                  <a:pt x="81" y="104"/>
                  <a:pt x="81" y="104"/>
                </a:cubicBezTo>
                <a:cubicBezTo>
                  <a:pt x="69" y="92"/>
                  <a:pt x="69" y="92"/>
                  <a:pt x="69" y="92"/>
                </a:cubicBezTo>
                <a:cubicBezTo>
                  <a:pt x="76" y="75"/>
                  <a:pt x="76" y="75"/>
                  <a:pt x="76" y="75"/>
                </a:cubicBezTo>
                <a:cubicBezTo>
                  <a:pt x="76" y="71"/>
                  <a:pt x="76" y="71"/>
                  <a:pt x="76" y="71"/>
                </a:cubicBezTo>
                <a:cubicBezTo>
                  <a:pt x="73" y="69"/>
                  <a:pt x="73" y="69"/>
                  <a:pt x="73" y="69"/>
                </a:cubicBezTo>
                <a:cubicBezTo>
                  <a:pt x="70" y="69"/>
                  <a:pt x="68" y="73"/>
                  <a:pt x="68" y="81"/>
                </a:cubicBezTo>
                <a:cubicBezTo>
                  <a:pt x="63" y="81"/>
                  <a:pt x="63" y="81"/>
                  <a:pt x="63" y="81"/>
                </a:cubicBezTo>
                <a:cubicBezTo>
                  <a:pt x="61" y="71"/>
                  <a:pt x="61" y="71"/>
                  <a:pt x="61" y="71"/>
                </a:cubicBezTo>
                <a:cubicBezTo>
                  <a:pt x="63" y="63"/>
                  <a:pt x="63" y="63"/>
                  <a:pt x="63" y="63"/>
                </a:cubicBezTo>
                <a:cubicBezTo>
                  <a:pt x="63" y="57"/>
                  <a:pt x="63" y="57"/>
                  <a:pt x="63" y="57"/>
                </a:cubicBezTo>
                <a:cubicBezTo>
                  <a:pt x="63" y="54"/>
                  <a:pt x="60" y="52"/>
                  <a:pt x="53" y="51"/>
                </a:cubicBezTo>
                <a:cubicBezTo>
                  <a:pt x="53" y="47"/>
                  <a:pt x="53" y="47"/>
                  <a:pt x="53" y="47"/>
                </a:cubicBezTo>
                <a:cubicBezTo>
                  <a:pt x="57" y="39"/>
                  <a:pt x="62" y="34"/>
                  <a:pt x="68" y="31"/>
                </a:cubicBezTo>
                <a:cubicBezTo>
                  <a:pt x="61" y="23"/>
                  <a:pt x="61" y="23"/>
                  <a:pt x="61" y="23"/>
                </a:cubicBezTo>
                <a:cubicBezTo>
                  <a:pt x="53" y="26"/>
                  <a:pt x="53" y="26"/>
                  <a:pt x="53" y="26"/>
                </a:cubicBezTo>
                <a:cubicBezTo>
                  <a:pt x="47" y="27"/>
                  <a:pt x="47" y="27"/>
                  <a:pt x="47" y="27"/>
                </a:cubicBezTo>
                <a:cubicBezTo>
                  <a:pt x="47" y="17"/>
                  <a:pt x="43" y="8"/>
                  <a:pt x="35" y="0"/>
                </a:cubicBezTo>
                <a:cubicBezTo>
                  <a:pt x="33" y="0"/>
                  <a:pt x="33" y="0"/>
                  <a:pt x="33" y="0"/>
                </a:cubicBezTo>
                <a:cubicBezTo>
                  <a:pt x="31" y="1"/>
                  <a:pt x="31" y="1"/>
                  <a:pt x="31" y="1"/>
                </a:cubicBezTo>
                <a:cubicBezTo>
                  <a:pt x="37" y="15"/>
                  <a:pt x="41" y="25"/>
                  <a:pt x="41" y="33"/>
                </a:cubicBezTo>
                <a:cubicBezTo>
                  <a:pt x="32" y="36"/>
                  <a:pt x="27" y="41"/>
                  <a:pt x="25" y="49"/>
                </a:cubicBezTo>
                <a:cubicBezTo>
                  <a:pt x="23" y="49"/>
                  <a:pt x="23" y="49"/>
                  <a:pt x="23" y="49"/>
                </a:cubicBezTo>
                <a:cubicBezTo>
                  <a:pt x="19" y="37"/>
                  <a:pt x="19" y="37"/>
                  <a:pt x="19" y="37"/>
                </a:cubicBezTo>
                <a:cubicBezTo>
                  <a:pt x="15" y="41"/>
                  <a:pt x="15" y="41"/>
                  <a:pt x="15" y="41"/>
                </a:cubicBezTo>
                <a:cubicBezTo>
                  <a:pt x="15" y="55"/>
                  <a:pt x="15" y="55"/>
                  <a:pt x="15" y="55"/>
                </a:cubicBezTo>
                <a:cubicBezTo>
                  <a:pt x="0" y="108"/>
                  <a:pt x="0" y="108"/>
                  <a:pt x="0" y="108"/>
                </a:cubicBezTo>
                <a:cubicBezTo>
                  <a:pt x="0" y="110"/>
                  <a:pt x="0" y="110"/>
                  <a:pt x="0" y="110"/>
                </a:cubicBezTo>
                <a:cubicBezTo>
                  <a:pt x="2" y="112"/>
                  <a:pt x="2" y="112"/>
                  <a:pt x="2" y="112"/>
                </a:cubicBezTo>
                <a:cubicBezTo>
                  <a:pt x="5" y="112"/>
                  <a:pt x="9" y="105"/>
                  <a:pt x="13" y="92"/>
                </a:cubicBezTo>
                <a:cubicBezTo>
                  <a:pt x="17" y="72"/>
                  <a:pt x="26" y="54"/>
                  <a:pt x="39" y="39"/>
                </a:cubicBezTo>
                <a:cubicBezTo>
                  <a:pt x="43" y="39"/>
                  <a:pt x="43" y="39"/>
                  <a:pt x="43" y="39"/>
                </a:cubicBezTo>
                <a:cubicBezTo>
                  <a:pt x="45" y="41"/>
                  <a:pt x="45" y="41"/>
                  <a:pt x="45" y="41"/>
                </a:cubicBezTo>
                <a:cubicBezTo>
                  <a:pt x="45" y="45"/>
                  <a:pt x="38" y="56"/>
                  <a:pt x="23" y="73"/>
                </a:cubicBezTo>
                <a:cubicBezTo>
                  <a:pt x="23" y="75"/>
                  <a:pt x="23" y="75"/>
                  <a:pt x="23" y="75"/>
                </a:cubicBezTo>
                <a:cubicBezTo>
                  <a:pt x="27" y="79"/>
                  <a:pt x="27" y="79"/>
                  <a:pt x="27" y="79"/>
                </a:cubicBezTo>
                <a:cubicBezTo>
                  <a:pt x="29" y="79"/>
                  <a:pt x="29" y="79"/>
                  <a:pt x="29" y="79"/>
                </a:cubicBezTo>
                <a:cubicBezTo>
                  <a:pt x="32" y="71"/>
                  <a:pt x="39" y="64"/>
                  <a:pt x="47" y="59"/>
                </a:cubicBezTo>
                <a:cubicBezTo>
                  <a:pt x="53" y="67"/>
                  <a:pt x="53" y="67"/>
                  <a:pt x="53" y="67"/>
                </a:cubicBezTo>
                <a:cubicBezTo>
                  <a:pt x="53" y="67"/>
                  <a:pt x="53" y="67"/>
                  <a:pt x="53" y="67"/>
                </a:cubicBezTo>
                <a:cubicBezTo>
                  <a:pt x="47" y="84"/>
                  <a:pt x="39" y="92"/>
                  <a:pt x="27" y="92"/>
                </a:cubicBezTo>
                <a:cubicBezTo>
                  <a:pt x="27" y="96"/>
                  <a:pt x="27" y="96"/>
                  <a:pt x="27" y="96"/>
                </a:cubicBezTo>
                <a:cubicBezTo>
                  <a:pt x="39" y="96"/>
                  <a:pt x="39" y="96"/>
                  <a:pt x="39" y="96"/>
                </a:cubicBezTo>
                <a:cubicBezTo>
                  <a:pt x="46" y="91"/>
                  <a:pt x="51" y="86"/>
                  <a:pt x="53" y="83"/>
                </a:cubicBezTo>
                <a:cubicBezTo>
                  <a:pt x="54" y="81"/>
                  <a:pt x="55" y="80"/>
                  <a:pt x="55" y="79"/>
                </a:cubicBezTo>
                <a:cubicBezTo>
                  <a:pt x="59" y="80"/>
                  <a:pt x="61" y="84"/>
                  <a:pt x="61" y="90"/>
                </a:cubicBezTo>
                <a:cubicBezTo>
                  <a:pt x="53" y="103"/>
                  <a:pt x="53" y="103"/>
                  <a:pt x="53" y="103"/>
                </a:cubicBezTo>
                <a:cubicBezTo>
                  <a:pt x="51" y="106"/>
                  <a:pt x="51" y="106"/>
                  <a:pt x="51" y="106"/>
                </a:cubicBezTo>
                <a:cubicBezTo>
                  <a:pt x="51" y="108"/>
                  <a:pt x="51" y="108"/>
                  <a:pt x="51" y="108"/>
                </a:cubicBezTo>
                <a:cubicBezTo>
                  <a:pt x="53" y="108"/>
                  <a:pt x="53" y="108"/>
                  <a:pt x="53" y="108"/>
                </a:cubicBezTo>
                <a:cubicBezTo>
                  <a:pt x="55" y="108"/>
                  <a:pt x="55" y="108"/>
                  <a:pt x="55" y="108"/>
                </a:cubicBezTo>
                <a:cubicBezTo>
                  <a:pt x="68" y="96"/>
                  <a:pt x="68" y="96"/>
                  <a:pt x="68" y="96"/>
                </a:cubicBezTo>
                <a:cubicBezTo>
                  <a:pt x="69" y="102"/>
                  <a:pt x="73" y="107"/>
                  <a:pt x="81" y="113"/>
                </a:cubicBezTo>
                <a:cubicBezTo>
                  <a:pt x="83" y="116"/>
                  <a:pt x="86" y="118"/>
                  <a:pt x="90" y="120"/>
                </a:cubicBezTo>
                <a:cubicBezTo>
                  <a:pt x="98" y="120"/>
                  <a:pt x="98" y="120"/>
                  <a:pt x="98" y="120"/>
                </a:cubicBezTo>
                <a:cubicBezTo>
                  <a:pt x="102" y="116"/>
                  <a:pt x="102" y="116"/>
                  <a:pt x="102" y="116"/>
                </a:cubicBezTo>
                <a:cubicBezTo>
                  <a:pt x="102" y="114"/>
                  <a:pt x="102" y="114"/>
                  <a:pt x="102" y="114"/>
                </a:cubicBezTo>
                <a:lnTo>
                  <a:pt x="100" y="112"/>
                </a:lnTo>
                <a:close/>
                <a:moveTo>
                  <a:pt x="51" y="37"/>
                </a:moveTo>
                <a:cubicBezTo>
                  <a:pt x="51" y="31"/>
                  <a:pt x="51" y="31"/>
                  <a:pt x="51" y="31"/>
                </a:cubicBezTo>
                <a:cubicBezTo>
                  <a:pt x="53" y="31"/>
                  <a:pt x="53" y="31"/>
                  <a:pt x="53" y="31"/>
                </a:cubicBezTo>
                <a:cubicBezTo>
                  <a:pt x="55" y="31"/>
                  <a:pt x="55" y="31"/>
                  <a:pt x="55" y="31"/>
                </a:cubicBezTo>
                <a:cubicBezTo>
                  <a:pt x="53" y="37"/>
                  <a:pt x="53" y="37"/>
                  <a:pt x="53" y="37"/>
                </a:cubicBezTo>
                <a:lnTo>
                  <a:pt x="51" y="37"/>
                </a:lnTo>
                <a:close/>
              </a:path>
            </a:pathLst>
          </a:custGeom>
          <a:solidFill>
            <a:srgbClr val="4D4D4D"/>
          </a:solidFill>
          <a:ln w="9525">
            <a:noFill/>
            <a:round/>
            <a:headEnd/>
            <a:tailEnd/>
          </a:ln>
        </p:spPr>
        <p:txBody>
          <a:bodyPr lIns="91105" tIns="45555" rIns="91105" bIns="45555"/>
          <a:lstStyle/>
          <a:p>
            <a:endParaRPr lang="zh-CN" altLang="en-US"/>
          </a:p>
        </p:txBody>
      </p:sp>
      <p:sp>
        <p:nvSpPr>
          <p:cNvPr id="24590" name="未知"/>
          <p:cNvSpPr>
            <a:spLocks/>
          </p:cNvSpPr>
          <p:nvPr/>
        </p:nvSpPr>
        <p:spPr bwMode="auto">
          <a:xfrm>
            <a:off x="2646363" y="5775331"/>
            <a:ext cx="69850" cy="65087"/>
          </a:xfrm>
          <a:custGeom>
            <a:avLst/>
            <a:gdLst>
              <a:gd name="T0" fmla="*/ 238528449 w 15"/>
              <a:gd name="T1" fmla="*/ 302603400 h 14"/>
              <a:gd name="T2" fmla="*/ 325268229 w 15"/>
              <a:gd name="T3" fmla="*/ 216143314 h 14"/>
              <a:gd name="T4" fmla="*/ 173474832 w 15"/>
              <a:gd name="T5" fmla="*/ 43227737 h 14"/>
              <a:gd name="T6" fmla="*/ 65053635 w 15"/>
              <a:gd name="T7" fmla="*/ 0 h 14"/>
              <a:gd name="T8" fmla="*/ 65053635 w 15"/>
              <a:gd name="T9" fmla="*/ 43227737 h 14"/>
              <a:gd name="T10" fmla="*/ 0 w 15"/>
              <a:gd name="T11" fmla="*/ 86460122 h 14"/>
              <a:gd name="T12" fmla="*/ 173474832 w 15"/>
              <a:gd name="T13" fmla="*/ 237761823 h 14"/>
              <a:gd name="T14" fmla="*/ 238528449 w 15"/>
              <a:gd name="T15" fmla="*/ 302603400 h 14"/>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4"/>
              <a:gd name="T26" fmla="*/ 15 w 15"/>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4">
                <a:moveTo>
                  <a:pt x="11" y="14"/>
                </a:moveTo>
                <a:cubicBezTo>
                  <a:pt x="15" y="10"/>
                  <a:pt x="15" y="10"/>
                  <a:pt x="15" y="10"/>
                </a:cubicBezTo>
                <a:cubicBezTo>
                  <a:pt x="13" y="7"/>
                  <a:pt x="11" y="4"/>
                  <a:pt x="8" y="2"/>
                </a:cubicBezTo>
                <a:cubicBezTo>
                  <a:pt x="6" y="2"/>
                  <a:pt x="5" y="1"/>
                  <a:pt x="3" y="0"/>
                </a:cubicBezTo>
                <a:cubicBezTo>
                  <a:pt x="3" y="2"/>
                  <a:pt x="3" y="2"/>
                  <a:pt x="3" y="2"/>
                </a:cubicBezTo>
                <a:cubicBezTo>
                  <a:pt x="0" y="4"/>
                  <a:pt x="0" y="4"/>
                  <a:pt x="0" y="4"/>
                </a:cubicBezTo>
                <a:cubicBezTo>
                  <a:pt x="8" y="11"/>
                  <a:pt x="8" y="11"/>
                  <a:pt x="8" y="11"/>
                </a:cubicBezTo>
                <a:lnTo>
                  <a:pt x="11" y="14"/>
                </a:lnTo>
                <a:close/>
              </a:path>
            </a:pathLst>
          </a:custGeom>
          <a:solidFill>
            <a:srgbClr val="4D4D4D"/>
          </a:solidFill>
          <a:ln w="9525">
            <a:noFill/>
            <a:round/>
            <a:headEnd/>
            <a:tailEnd/>
          </a:ln>
        </p:spPr>
        <p:txBody>
          <a:bodyPr lIns="91105" tIns="45555" rIns="91105" bIns="45555"/>
          <a:lstStyle/>
          <a:p>
            <a:endParaRPr lang="zh-CN" altLang="en-US"/>
          </a:p>
        </p:txBody>
      </p:sp>
      <p:sp>
        <p:nvSpPr>
          <p:cNvPr id="24591" name="未知"/>
          <p:cNvSpPr>
            <a:spLocks noEditPoints="1"/>
          </p:cNvSpPr>
          <p:nvPr/>
        </p:nvSpPr>
        <p:spPr bwMode="auto">
          <a:xfrm>
            <a:off x="1827235" y="5780111"/>
            <a:ext cx="304800" cy="352426"/>
          </a:xfrm>
          <a:custGeom>
            <a:avLst/>
            <a:gdLst>
              <a:gd name="T0" fmla="*/ 1151691174 w 66"/>
              <a:gd name="T1" fmla="*/ 924642552 h 76"/>
              <a:gd name="T2" fmla="*/ 767795752 w 66"/>
              <a:gd name="T3" fmla="*/ 516079978 h 76"/>
              <a:gd name="T4" fmla="*/ 746464380 w 66"/>
              <a:gd name="T5" fmla="*/ 537582532 h 76"/>
              <a:gd name="T6" fmla="*/ 767795752 w 66"/>
              <a:gd name="T7" fmla="*/ 408562574 h 76"/>
              <a:gd name="T8" fmla="*/ 1045052787 w 66"/>
              <a:gd name="T9" fmla="*/ 172025138 h 76"/>
              <a:gd name="T10" fmla="*/ 767795752 w 66"/>
              <a:gd name="T11" fmla="*/ 64512316 h 76"/>
              <a:gd name="T12" fmla="*/ 597172341 w 66"/>
              <a:gd name="T13" fmla="*/ 150522548 h 76"/>
              <a:gd name="T14" fmla="*/ 405222321 w 66"/>
              <a:gd name="T15" fmla="*/ 236537436 h 76"/>
              <a:gd name="T16" fmla="*/ 149291931 w 66"/>
              <a:gd name="T17" fmla="*/ 1225692503 h 76"/>
              <a:gd name="T18" fmla="*/ 106638423 w 66"/>
              <a:gd name="T19" fmla="*/ 1225692503 h 76"/>
              <a:gd name="T20" fmla="*/ 127965177 w 66"/>
              <a:gd name="T21" fmla="*/ 1032159957 h 76"/>
              <a:gd name="T22" fmla="*/ 127965177 w 66"/>
              <a:gd name="T23" fmla="*/ 688105189 h 76"/>
              <a:gd name="T24" fmla="*/ 42653526 w 66"/>
              <a:gd name="T25" fmla="*/ 623597528 h 76"/>
              <a:gd name="T26" fmla="*/ 127965177 w 66"/>
              <a:gd name="T27" fmla="*/ 1591249825 h 76"/>
              <a:gd name="T28" fmla="*/ 191950092 w 66"/>
              <a:gd name="T29" fmla="*/ 1634254932 h 76"/>
              <a:gd name="T30" fmla="*/ 597172341 w 66"/>
              <a:gd name="T31" fmla="*/ 1591249825 h 76"/>
              <a:gd name="T32" fmla="*/ 767795752 w 66"/>
              <a:gd name="T33" fmla="*/ 1569742634 h 76"/>
              <a:gd name="T34" fmla="*/ 1386294991 w 66"/>
              <a:gd name="T35" fmla="*/ 1548240080 h 76"/>
              <a:gd name="T36" fmla="*/ 1109033049 w 66"/>
              <a:gd name="T37" fmla="*/ 1419220122 h 76"/>
              <a:gd name="T38" fmla="*/ 149291931 w 66"/>
              <a:gd name="T39" fmla="*/ 1548240080 h 76"/>
              <a:gd name="T40" fmla="*/ 277257108 w 66"/>
              <a:gd name="T41" fmla="*/ 1010657403 h 76"/>
              <a:gd name="T42" fmla="*/ 597172341 w 66"/>
              <a:gd name="T43" fmla="*/ 258039989 h 76"/>
              <a:gd name="T44" fmla="*/ 682484119 w 66"/>
              <a:gd name="T45" fmla="*/ 258039989 h 76"/>
              <a:gd name="T46" fmla="*/ 682484119 w 66"/>
              <a:gd name="T47" fmla="*/ 365557467 h 76"/>
              <a:gd name="T48" fmla="*/ 533192080 w 66"/>
              <a:gd name="T49" fmla="*/ 1354712461 h 76"/>
              <a:gd name="T50" fmla="*/ 191950092 w 66"/>
              <a:gd name="T51" fmla="*/ 1526737527 h 76"/>
              <a:gd name="T52" fmla="*/ 661157365 w 66"/>
              <a:gd name="T53" fmla="*/ 1182682469 h 76"/>
              <a:gd name="T54" fmla="*/ 682484119 w 66"/>
              <a:gd name="T55" fmla="*/ 1118174808 h 76"/>
              <a:gd name="T56" fmla="*/ 767795752 w 66"/>
              <a:gd name="T57" fmla="*/ 1075169701 h 76"/>
              <a:gd name="T58" fmla="*/ 767795752 w 66"/>
              <a:gd name="T59" fmla="*/ 1161179915 h 76"/>
              <a:gd name="T60" fmla="*/ 725137626 w 66"/>
              <a:gd name="T61" fmla="*/ 1333209908 h 76"/>
              <a:gd name="T62" fmla="*/ 682484119 w 66"/>
              <a:gd name="T63" fmla="*/ 1376215015 h 76"/>
              <a:gd name="T64" fmla="*/ 639825993 w 66"/>
              <a:gd name="T65" fmla="*/ 1333209908 h 76"/>
              <a:gd name="T66" fmla="*/ 725137626 w 66"/>
              <a:gd name="T67" fmla="*/ 1333209908 h 76"/>
              <a:gd name="T68" fmla="*/ 725137626 w 66"/>
              <a:gd name="T69" fmla="*/ 989154850 h 76"/>
              <a:gd name="T70" fmla="*/ 682484119 w 66"/>
              <a:gd name="T71" fmla="*/ 924642552 h 76"/>
              <a:gd name="T72" fmla="*/ 767795752 w 66"/>
              <a:gd name="T73" fmla="*/ 924642552 h 76"/>
              <a:gd name="T74" fmla="*/ 959741154 w 66"/>
              <a:gd name="T75" fmla="*/ 1354712461 h 76"/>
              <a:gd name="T76" fmla="*/ 767795752 w 66"/>
              <a:gd name="T77" fmla="*/ 1483732420 h 76"/>
              <a:gd name="T78" fmla="*/ 597172341 w 66"/>
              <a:gd name="T79" fmla="*/ 1505234973 h 76"/>
              <a:gd name="T80" fmla="*/ 490533954 w 66"/>
              <a:gd name="T81" fmla="*/ 1505234973 h 76"/>
              <a:gd name="T82" fmla="*/ 597172341 w 66"/>
              <a:gd name="T83" fmla="*/ 1462229866 h 76"/>
              <a:gd name="T84" fmla="*/ 767795752 w 66"/>
              <a:gd name="T85" fmla="*/ 1419220122 h 76"/>
              <a:gd name="T86" fmla="*/ 810449259 w 66"/>
              <a:gd name="T87" fmla="*/ 1225692503 h 76"/>
              <a:gd name="T88" fmla="*/ 981067908 w 66"/>
              <a:gd name="T89" fmla="*/ 1053662510 h 76"/>
              <a:gd name="T90" fmla="*/ 1002399280 w 66"/>
              <a:gd name="T91" fmla="*/ 817129784 h 76"/>
              <a:gd name="T92" fmla="*/ 767795752 w 66"/>
              <a:gd name="T93" fmla="*/ 817129784 h 76"/>
              <a:gd name="T94" fmla="*/ 725137626 w 66"/>
              <a:gd name="T95" fmla="*/ 752617487 h 76"/>
              <a:gd name="T96" fmla="*/ 959741154 w 66"/>
              <a:gd name="T97" fmla="*/ 602094830 h 76"/>
              <a:gd name="T98" fmla="*/ 1045052787 w 66"/>
              <a:gd name="T99" fmla="*/ 1333209908 h 7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
              <a:gd name="T151" fmla="*/ 0 h 76"/>
              <a:gd name="T152" fmla="*/ 66 w 66"/>
              <a:gd name="T153" fmla="*/ 76 h 7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 h="76">
                <a:moveTo>
                  <a:pt x="52" y="66"/>
                </a:moveTo>
                <a:cubicBezTo>
                  <a:pt x="54" y="43"/>
                  <a:pt x="54" y="43"/>
                  <a:pt x="54" y="43"/>
                </a:cubicBezTo>
                <a:cubicBezTo>
                  <a:pt x="54" y="33"/>
                  <a:pt x="51" y="26"/>
                  <a:pt x="46" y="24"/>
                </a:cubicBezTo>
                <a:cubicBezTo>
                  <a:pt x="36" y="24"/>
                  <a:pt x="36" y="24"/>
                  <a:pt x="36" y="24"/>
                </a:cubicBezTo>
                <a:cubicBezTo>
                  <a:pt x="36" y="24"/>
                  <a:pt x="36" y="24"/>
                  <a:pt x="36" y="24"/>
                </a:cubicBezTo>
                <a:cubicBezTo>
                  <a:pt x="35" y="25"/>
                  <a:pt x="35" y="25"/>
                  <a:pt x="35" y="25"/>
                </a:cubicBezTo>
                <a:cubicBezTo>
                  <a:pt x="36" y="22"/>
                  <a:pt x="36" y="22"/>
                  <a:pt x="36" y="22"/>
                </a:cubicBezTo>
                <a:cubicBezTo>
                  <a:pt x="36" y="19"/>
                  <a:pt x="36" y="19"/>
                  <a:pt x="36" y="19"/>
                </a:cubicBezTo>
                <a:cubicBezTo>
                  <a:pt x="36" y="13"/>
                  <a:pt x="40" y="11"/>
                  <a:pt x="49" y="11"/>
                </a:cubicBezTo>
                <a:cubicBezTo>
                  <a:pt x="49" y="8"/>
                  <a:pt x="49" y="8"/>
                  <a:pt x="49" y="8"/>
                </a:cubicBezTo>
                <a:cubicBezTo>
                  <a:pt x="38" y="0"/>
                  <a:pt x="38" y="0"/>
                  <a:pt x="38" y="0"/>
                </a:cubicBezTo>
                <a:cubicBezTo>
                  <a:pt x="37" y="1"/>
                  <a:pt x="36" y="2"/>
                  <a:pt x="36" y="3"/>
                </a:cubicBezTo>
                <a:cubicBezTo>
                  <a:pt x="34" y="4"/>
                  <a:pt x="33" y="5"/>
                  <a:pt x="32" y="6"/>
                </a:cubicBezTo>
                <a:cubicBezTo>
                  <a:pt x="30" y="7"/>
                  <a:pt x="29" y="7"/>
                  <a:pt x="28" y="7"/>
                </a:cubicBezTo>
                <a:cubicBezTo>
                  <a:pt x="27" y="8"/>
                  <a:pt x="26" y="8"/>
                  <a:pt x="25" y="8"/>
                </a:cubicBezTo>
                <a:cubicBezTo>
                  <a:pt x="23" y="8"/>
                  <a:pt x="21" y="9"/>
                  <a:pt x="19" y="11"/>
                </a:cubicBezTo>
                <a:cubicBezTo>
                  <a:pt x="16" y="16"/>
                  <a:pt x="12" y="26"/>
                  <a:pt x="9" y="42"/>
                </a:cubicBezTo>
                <a:cubicBezTo>
                  <a:pt x="8" y="46"/>
                  <a:pt x="7" y="51"/>
                  <a:pt x="7" y="57"/>
                </a:cubicBezTo>
                <a:cubicBezTo>
                  <a:pt x="6" y="57"/>
                  <a:pt x="6" y="57"/>
                  <a:pt x="6" y="57"/>
                </a:cubicBezTo>
                <a:cubicBezTo>
                  <a:pt x="5" y="57"/>
                  <a:pt x="5" y="57"/>
                  <a:pt x="5" y="57"/>
                </a:cubicBezTo>
                <a:cubicBezTo>
                  <a:pt x="5" y="56"/>
                  <a:pt x="5" y="56"/>
                  <a:pt x="5" y="56"/>
                </a:cubicBezTo>
                <a:cubicBezTo>
                  <a:pt x="6" y="48"/>
                  <a:pt x="6" y="48"/>
                  <a:pt x="6" y="48"/>
                </a:cubicBezTo>
                <a:cubicBezTo>
                  <a:pt x="7" y="35"/>
                  <a:pt x="7" y="35"/>
                  <a:pt x="7" y="35"/>
                </a:cubicBezTo>
                <a:cubicBezTo>
                  <a:pt x="6" y="32"/>
                  <a:pt x="6" y="32"/>
                  <a:pt x="6" y="32"/>
                </a:cubicBezTo>
                <a:cubicBezTo>
                  <a:pt x="5" y="29"/>
                  <a:pt x="5" y="29"/>
                  <a:pt x="5" y="29"/>
                </a:cubicBezTo>
                <a:cubicBezTo>
                  <a:pt x="2" y="29"/>
                  <a:pt x="2" y="29"/>
                  <a:pt x="2" y="29"/>
                </a:cubicBezTo>
                <a:cubicBezTo>
                  <a:pt x="0" y="69"/>
                  <a:pt x="0" y="69"/>
                  <a:pt x="0" y="69"/>
                </a:cubicBezTo>
                <a:cubicBezTo>
                  <a:pt x="6" y="74"/>
                  <a:pt x="6" y="74"/>
                  <a:pt x="6" y="74"/>
                </a:cubicBezTo>
                <a:cubicBezTo>
                  <a:pt x="8" y="76"/>
                  <a:pt x="8" y="76"/>
                  <a:pt x="8" y="76"/>
                </a:cubicBezTo>
                <a:cubicBezTo>
                  <a:pt x="9" y="76"/>
                  <a:pt x="9" y="76"/>
                  <a:pt x="9" y="76"/>
                </a:cubicBezTo>
                <a:cubicBezTo>
                  <a:pt x="19" y="75"/>
                  <a:pt x="19" y="75"/>
                  <a:pt x="19" y="75"/>
                </a:cubicBezTo>
                <a:cubicBezTo>
                  <a:pt x="28" y="74"/>
                  <a:pt x="28" y="74"/>
                  <a:pt x="28" y="74"/>
                </a:cubicBezTo>
                <a:cubicBezTo>
                  <a:pt x="32" y="74"/>
                  <a:pt x="32" y="74"/>
                  <a:pt x="32" y="74"/>
                </a:cubicBezTo>
                <a:cubicBezTo>
                  <a:pt x="36" y="73"/>
                  <a:pt x="36" y="73"/>
                  <a:pt x="36" y="73"/>
                </a:cubicBezTo>
                <a:cubicBezTo>
                  <a:pt x="49" y="72"/>
                  <a:pt x="49" y="72"/>
                  <a:pt x="49" y="72"/>
                </a:cubicBezTo>
                <a:cubicBezTo>
                  <a:pt x="65" y="72"/>
                  <a:pt x="65" y="72"/>
                  <a:pt x="65" y="72"/>
                </a:cubicBezTo>
                <a:cubicBezTo>
                  <a:pt x="66" y="70"/>
                  <a:pt x="66" y="70"/>
                  <a:pt x="66" y="70"/>
                </a:cubicBezTo>
                <a:cubicBezTo>
                  <a:pt x="66" y="67"/>
                  <a:pt x="61" y="66"/>
                  <a:pt x="52" y="66"/>
                </a:cubicBezTo>
                <a:close/>
                <a:moveTo>
                  <a:pt x="9" y="71"/>
                </a:moveTo>
                <a:cubicBezTo>
                  <a:pt x="8" y="71"/>
                  <a:pt x="7" y="71"/>
                  <a:pt x="7" y="72"/>
                </a:cubicBezTo>
                <a:cubicBezTo>
                  <a:pt x="9" y="62"/>
                  <a:pt x="9" y="62"/>
                  <a:pt x="9" y="62"/>
                </a:cubicBezTo>
                <a:cubicBezTo>
                  <a:pt x="13" y="47"/>
                  <a:pt x="13" y="47"/>
                  <a:pt x="13" y="47"/>
                </a:cubicBezTo>
                <a:cubicBezTo>
                  <a:pt x="13" y="33"/>
                  <a:pt x="15" y="23"/>
                  <a:pt x="19" y="18"/>
                </a:cubicBezTo>
                <a:cubicBezTo>
                  <a:pt x="22" y="15"/>
                  <a:pt x="24" y="13"/>
                  <a:pt x="28" y="12"/>
                </a:cubicBezTo>
                <a:cubicBezTo>
                  <a:pt x="29" y="12"/>
                  <a:pt x="30" y="12"/>
                  <a:pt x="31" y="12"/>
                </a:cubicBezTo>
                <a:cubicBezTo>
                  <a:pt x="32" y="12"/>
                  <a:pt x="32" y="12"/>
                  <a:pt x="32" y="12"/>
                </a:cubicBezTo>
                <a:cubicBezTo>
                  <a:pt x="32" y="12"/>
                  <a:pt x="32" y="12"/>
                  <a:pt x="32" y="12"/>
                </a:cubicBezTo>
                <a:cubicBezTo>
                  <a:pt x="32" y="17"/>
                  <a:pt x="32" y="17"/>
                  <a:pt x="32" y="17"/>
                </a:cubicBezTo>
                <a:cubicBezTo>
                  <a:pt x="28" y="47"/>
                  <a:pt x="28" y="47"/>
                  <a:pt x="28" y="47"/>
                </a:cubicBezTo>
                <a:cubicBezTo>
                  <a:pt x="25" y="63"/>
                  <a:pt x="25" y="63"/>
                  <a:pt x="25" y="63"/>
                </a:cubicBezTo>
                <a:cubicBezTo>
                  <a:pt x="25" y="64"/>
                  <a:pt x="23" y="66"/>
                  <a:pt x="19" y="67"/>
                </a:cubicBezTo>
                <a:cubicBezTo>
                  <a:pt x="17" y="69"/>
                  <a:pt x="13" y="70"/>
                  <a:pt x="9" y="71"/>
                </a:cubicBezTo>
                <a:close/>
                <a:moveTo>
                  <a:pt x="32" y="55"/>
                </a:moveTo>
                <a:cubicBezTo>
                  <a:pt x="31" y="55"/>
                  <a:pt x="31" y="55"/>
                  <a:pt x="31" y="55"/>
                </a:cubicBezTo>
                <a:cubicBezTo>
                  <a:pt x="31" y="53"/>
                  <a:pt x="31" y="53"/>
                  <a:pt x="31" y="53"/>
                </a:cubicBezTo>
                <a:cubicBezTo>
                  <a:pt x="32" y="52"/>
                  <a:pt x="32" y="52"/>
                  <a:pt x="32" y="52"/>
                </a:cubicBezTo>
                <a:cubicBezTo>
                  <a:pt x="34" y="50"/>
                  <a:pt x="34" y="50"/>
                  <a:pt x="34" y="50"/>
                </a:cubicBezTo>
                <a:cubicBezTo>
                  <a:pt x="36" y="50"/>
                  <a:pt x="36" y="50"/>
                  <a:pt x="36" y="50"/>
                </a:cubicBezTo>
                <a:cubicBezTo>
                  <a:pt x="39" y="50"/>
                  <a:pt x="39" y="50"/>
                  <a:pt x="39" y="50"/>
                </a:cubicBezTo>
                <a:cubicBezTo>
                  <a:pt x="39" y="52"/>
                  <a:pt x="38" y="53"/>
                  <a:pt x="36" y="54"/>
                </a:cubicBezTo>
                <a:cubicBezTo>
                  <a:pt x="34" y="54"/>
                  <a:pt x="33" y="54"/>
                  <a:pt x="32" y="55"/>
                </a:cubicBezTo>
                <a:close/>
                <a:moveTo>
                  <a:pt x="34" y="62"/>
                </a:moveTo>
                <a:cubicBezTo>
                  <a:pt x="34" y="63"/>
                  <a:pt x="34" y="63"/>
                  <a:pt x="34" y="63"/>
                </a:cubicBezTo>
                <a:cubicBezTo>
                  <a:pt x="32" y="64"/>
                  <a:pt x="32" y="64"/>
                  <a:pt x="32" y="64"/>
                </a:cubicBezTo>
                <a:cubicBezTo>
                  <a:pt x="30" y="64"/>
                  <a:pt x="30" y="64"/>
                  <a:pt x="30" y="64"/>
                </a:cubicBezTo>
                <a:cubicBezTo>
                  <a:pt x="30" y="62"/>
                  <a:pt x="30" y="62"/>
                  <a:pt x="30" y="62"/>
                </a:cubicBezTo>
                <a:cubicBezTo>
                  <a:pt x="32" y="62"/>
                  <a:pt x="32" y="62"/>
                  <a:pt x="32" y="62"/>
                </a:cubicBezTo>
                <a:lnTo>
                  <a:pt x="34" y="62"/>
                </a:lnTo>
                <a:close/>
                <a:moveTo>
                  <a:pt x="36" y="43"/>
                </a:moveTo>
                <a:cubicBezTo>
                  <a:pt x="34" y="46"/>
                  <a:pt x="34" y="46"/>
                  <a:pt x="34" y="46"/>
                </a:cubicBezTo>
                <a:cubicBezTo>
                  <a:pt x="32" y="46"/>
                  <a:pt x="32" y="46"/>
                  <a:pt x="32" y="46"/>
                </a:cubicBezTo>
                <a:cubicBezTo>
                  <a:pt x="32" y="43"/>
                  <a:pt x="32" y="43"/>
                  <a:pt x="32" y="43"/>
                </a:cubicBezTo>
                <a:cubicBezTo>
                  <a:pt x="36" y="43"/>
                  <a:pt x="36" y="43"/>
                  <a:pt x="36" y="43"/>
                </a:cubicBezTo>
                <a:cubicBezTo>
                  <a:pt x="36" y="43"/>
                  <a:pt x="36" y="43"/>
                  <a:pt x="36" y="43"/>
                </a:cubicBezTo>
                <a:close/>
                <a:moveTo>
                  <a:pt x="49" y="62"/>
                </a:moveTo>
                <a:cubicBezTo>
                  <a:pt x="45" y="63"/>
                  <a:pt x="45" y="63"/>
                  <a:pt x="45" y="63"/>
                </a:cubicBezTo>
                <a:cubicBezTo>
                  <a:pt x="47" y="67"/>
                  <a:pt x="47" y="67"/>
                  <a:pt x="47" y="67"/>
                </a:cubicBezTo>
                <a:cubicBezTo>
                  <a:pt x="36" y="69"/>
                  <a:pt x="36" y="69"/>
                  <a:pt x="36" y="69"/>
                </a:cubicBezTo>
                <a:cubicBezTo>
                  <a:pt x="32" y="69"/>
                  <a:pt x="32" y="69"/>
                  <a:pt x="32" y="69"/>
                </a:cubicBezTo>
                <a:cubicBezTo>
                  <a:pt x="28" y="70"/>
                  <a:pt x="28" y="70"/>
                  <a:pt x="28" y="70"/>
                </a:cubicBezTo>
                <a:cubicBezTo>
                  <a:pt x="25" y="70"/>
                  <a:pt x="25" y="70"/>
                  <a:pt x="25" y="70"/>
                </a:cubicBezTo>
                <a:cubicBezTo>
                  <a:pt x="23" y="70"/>
                  <a:pt x="23" y="70"/>
                  <a:pt x="23" y="70"/>
                </a:cubicBezTo>
                <a:cubicBezTo>
                  <a:pt x="23" y="69"/>
                  <a:pt x="23" y="69"/>
                  <a:pt x="23" y="69"/>
                </a:cubicBezTo>
                <a:cubicBezTo>
                  <a:pt x="24" y="69"/>
                  <a:pt x="26" y="69"/>
                  <a:pt x="28" y="68"/>
                </a:cubicBezTo>
                <a:cubicBezTo>
                  <a:pt x="29" y="68"/>
                  <a:pt x="30" y="68"/>
                  <a:pt x="32" y="67"/>
                </a:cubicBezTo>
                <a:cubicBezTo>
                  <a:pt x="33" y="67"/>
                  <a:pt x="34" y="66"/>
                  <a:pt x="36" y="66"/>
                </a:cubicBezTo>
                <a:cubicBezTo>
                  <a:pt x="38" y="64"/>
                  <a:pt x="40" y="62"/>
                  <a:pt x="42" y="60"/>
                </a:cubicBezTo>
                <a:cubicBezTo>
                  <a:pt x="42" y="58"/>
                  <a:pt x="41" y="57"/>
                  <a:pt x="38" y="57"/>
                </a:cubicBezTo>
                <a:cubicBezTo>
                  <a:pt x="38" y="56"/>
                  <a:pt x="38" y="56"/>
                  <a:pt x="38" y="56"/>
                </a:cubicBezTo>
                <a:cubicBezTo>
                  <a:pt x="41" y="56"/>
                  <a:pt x="43" y="53"/>
                  <a:pt x="46" y="49"/>
                </a:cubicBezTo>
                <a:cubicBezTo>
                  <a:pt x="46" y="47"/>
                  <a:pt x="45" y="46"/>
                  <a:pt x="42" y="46"/>
                </a:cubicBezTo>
                <a:cubicBezTo>
                  <a:pt x="47" y="38"/>
                  <a:pt x="47" y="38"/>
                  <a:pt x="47" y="38"/>
                </a:cubicBezTo>
                <a:cubicBezTo>
                  <a:pt x="45" y="34"/>
                  <a:pt x="45" y="34"/>
                  <a:pt x="45" y="34"/>
                </a:cubicBezTo>
                <a:cubicBezTo>
                  <a:pt x="36" y="38"/>
                  <a:pt x="36" y="38"/>
                  <a:pt x="36" y="38"/>
                </a:cubicBezTo>
                <a:cubicBezTo>
                  <a:pt x="34" y="38"/>
                  <a:pt x="34" y="38"/>
                  <a:pt x="34" y="38"/>
                </a:cubicBezTo>
                <a:cubicBezTo>
                  <a:pt x="34" y="35"/>
                  <a:pt x="34" y="35"/>
                  <a:pt x="34" y="35"/>
                </a:cubicBezTo>
                <a:cubicBezTo>
                  <a:pt x="34" y="34"/>
                  <a:pt x="35" y="33"/>
                  <a:pt x="36" y="32"/>
                </a:cubicBezTo>
                <a:cubicBezTo>
                  <a:pt x="38" y="29"/>
                  <a:pt x="41" y="28"/>
                  <a:pt x="45" y="28"/>
                </a:cubicBezTo>
                <a:cubicBezTo>
                  <a:pt x="49" y="32"/>
                  <a:pt x="49" y="32"/>
                  <a:pt x="49" y="32"/>
                </a:cubicBezTo>
                <a:lnTo>
                  <a:pt x="49" y="62"/>
                </a:lnTo>
                <a:close/>
              </a:path>
            </a:pathLst>
          </a:custGeom>
          <a:solidFill>
            <a:srgbClr val="4D4D4D"/>
          </a:solidFill>
          <a:ln w="9525">
            <a:noFill/>
            <a:round/>
            <a:headEnd/>
            <a:tailEnd/>
          </a:ln>
        </p:spPr>
        <p:txBody>
          <a:bodyPr lIns="91105" tIns="45555" rIns="91105" bIns="45555"/>
          <a:lstStyle/>
          <a:p>
            <a:endParaRPr lang="zh-CN" altLang="en-US"/>
          </a:p>
        </p:txBody>
      </p:sp>
      <p:sp>
        <p:nvSpPr>
          <p:cNvPr id="24592" name="未知"/>
          <p:cNvSpPr>
            <a:spLocks/>
          </p:cNvSpPr>
          <p:nvPr/>
        </p:nvSpPr>
        <p:spPr bwMode="auto">
          <a:xfrm>
            <a:off x="1762125" y="5794378"/>
            <a:ext cx="120650" cy="198438"/>
          </a:xfrm>
          <a:custGeom>
            <a:avLst/>
            <a:gdLst>
              <a:gd name="T0" fmla="*/ 495263609 w 26"/>
              <a:gd name="T1" fmla="*/ 170375187 h 43"/>
              <a:gd name="T2" fmla="*/ 559862385 w 26"/>
              <a:gd name="T3" fmla="*/ 106482752 h 43"/>
              <a:gd name="T4" fmla="*/ 559862385 w 26"/>
              <a:gd name="T5" fmla="*/ 63892417 h 43"/>
              <a:gd name="T6" fmla="*/ 495263609 w 26"/>
              <a:gd name="T7" fmla="*/ 0 h 43"/>
              <a:gd name="T8" fmla="*/ 430664834 w 26"/>
              <a:gd name="T9" fmla="*/ 85185286 h 43"/>
              <a:gd name="T10" fmla="*/ 0 w 26"/>
              <a:gd name="T11" fmla="*/ 809276314 h 43"/>
              <a:gd name="T12" fmla="*/ 64598793 w 26"/>
              <a:gd name="T13" fmla="*/ 915759030 h 43"/>
              <a:gd name="T14" fmla="*/ 86134830 w 26"/>
              <a:gd name="T15" fmla="*/ 915759030 h 43"/>
              <a:gd name="T16" fmla="*/ 430664834 w 26"/>
              <a:gd name="T17" fmla="*/ 276857903 h 43"/>
              <a:gd name="T18" fmla="*/ 495263609 w 26"/>
              <a:gd name="T19" fmla="*/ 17037518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43"/>
              <a:gd name="T32" fmla="*/ 26 w 26"/>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43">
                <a:moveTo>
                  <a:pt x="23" y="8"/>
                </a:moveTo>
                <a:cubicBezTo>
                  <a:pt x="24" y="7"/>
                  <a:pt x="25" y="6"/>
                  <a:pt x="26" y="5"/>
                </a:cubicBezTo>
                <a:cubicBezTo>
                  <a:pt x="26" y="3"/>
                  <a:pt x="26" y="3"/>
                  <a:pt x="26" y="3"/>
                </a:cubicBezTo>
                <a:cubicBezTo>
                  <a:pt x="23" y="0"/>
                  <a:pt x="23" y="0"/>
                  <a:pt x="23" y="0"/>
                </a:cubicBezTo>
                <a:cubicBezTo>
                  <a:pt x="22" y="1"/>
                  <a:pt x="21" y="2"/>
                  <a:pt x="20" y="4"/>
                </a:cubicBezTo>
                <a:cubicBezTo>
                  <a:pt x="15" y="10"/>
                  <a:pt x="9" y="21"/>
                  <a:pt x="0" y="38"/>
                </a:cubicBezTo>
                <a:cubicBezTo>
                  <a:pt x="0" y="41"/>
                  <a:pt x="1" y="43"/>
                  <a:pt x="3" y="43"/>
                </a:cubicBezTo>
                <a:cubicBezTo>
                  <a:pt x="4" y="43"/>
                  <a:pt x="4" y="43"/>
                  <a:pt x="4" y="43"/>
                </a:cubicBezTo>
                <a:cubicBezTo>
                  <a:pt x="9" y="31"/>
                  <a:pt x="14" y="21"/>
                  <a:pt x="20" y="13"/>
                </a:cubicBezTo>
                <a:cubicBezTo>
                  <a:pt x="21" y="11"/>
                  <a:pt x="22" y="10"/>
                  <a:pt x="23" y="8"/>
                </a:cubicBezTo>
                <a:close/>
              </a:path>
            </a:pathLst>
          </a:custGeom>
          <a:solidFill>
            <a:srgbClr val="4D4D4D"/>
          </a:solidFill>
          <a:ln w="9525">
            <a:noFill/>
            <a:round/>
            <a:headEnd/>
            <a:tailEnd/>
          </a:ln>
        </p:spPr>
        <p:txBody>
          <a:bodyPr lIns="91105" tIns="45555" rIns="91105" bIns="45555"/>
          <a:lstStyle/>
          <a:p>
            <a:endParaRPr lang="zh-CN" altLang="en-US"/>
          </a:p>
        </p:txBody>
      </p:sp>
      <p:sp>
        <p:nvSpPr>
          <p:cNvPr id="24593" name="未知"/>
          <p:cNvSpPr>
            <a:spLocks/>
          </p:cNvSpPr>
          <p:nvPr/>
        </p:nvSpPr>
        <p:spPr bwMode="auto">
          <a:xfrm>
            <a:off x="1646238" y="5937254"/>
            <a:ext cx="38100" cy="190500"/>
          </a:xfrm>
          <a:custGeom>
            <a:avLst/>
            <a:gdLst>
              <a:gd name="T0" fmla="*/ 90725619 w 8"/>
              <a:gd name="T1" fmla="*/ 21586903 h 41"/>
              <a:gd name="T2" fmla="*/ 45362809 w 8"/>
              <a:gd name="T3" fmla="*/ 0 h 41"/>
              <a:gd name="T4" fmla="*/ 0 w 8"/>
              <a:gd name="T5" fmla="*/ 0 h 41"/>
              <a:gd name="T6" fmla="*/ 68041824 w 8"/>
              <a:gd name="T7" fmla="*/ 237474496 h 41"/>
              <a:gd name="T8" fmla="*/ 0 w 8"/>
              <a:gd name="T9" fmla="*/ 820362680 h 41"/>
              <a:gd name="T10" fmla="*/ 45362809 w 8"/>
              <a:gd name="T11" fmla="*/ 885128010 h 41"/>
              <a:gd name="T12" fmla="*/ 90725619 w 8"/>
              <a:gd name="T13" fmla="*/ 863541115 h 41"/>
              <a:gd name="T14" fmla="*/ 181451238 w 8"/>
              <a:gd name="T15" fmla="*/ 280648285 h 41"/>
              <a:gd name="T16" fmla="*/ 181451238 w 8"/>
              <a:gd name="T17" fmla="*/ 194296061 h 41"/>
              <a:gd name="T18" fmla="*/ 90725619 w 8"/>
              <a:gd name="T19" fmla="*/ 21586903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41"/>
              <a:gd name="T32" fmla="*/ 8 w 8"/>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41">
                <a:moveTo>
                  <a:pt x="4" y="1"/>
                </a:moveTo>
                <a:cubicBezTo>
                  <a:pt x="3" y="1"/>
                  <a:pt x="3" y="1"/>
                  <a:pt x="2" y="0"/>
                </a:cubicBezTo>
                <a:cubicBezTo>
                  <a:pt x="0" y="0"/>
                  <a:pt x="0" y="0"/>
                  <a:pt x="0" y="0"/>
                </a:cubicBezTo>
                <a:cubicBezTo>
                  <a:pt x="3" y="11"/>
                  <a:pt x="3" y="11"/>
                  <a:pt x="3" y="11"/>
                </a:cubicBezTo>
                <a:cubicBezTo>
                  <a:pt x="0" y="38"/>
                  <a:pt x="0" y="38"/>
                  <a:pt x="0" y="38"/>
                </a:cubicBezTo>
                <a:cubicBezTo>
                  <a:pt x="0" y="40"/>
                  <a:pt x="1" y="41"/>
                  <a:pt x="2" y="41"/>
                </a:cubicBezTo>
                <a:cubicBezTo>
                  <a:pt x="3" y="41"/>
                  <a:pt x="3" y="41"/>
                  <a:pt x="4" y="40"/>
                </a:cubicBezTo>
                <a:cubicBezTo>
                  <a:pt x="6" y="36"/>
                  <a:pt x="7" y="27"/>
                  <a:pt x="8" y="13"/>
                </a:cubicBezTo>
                <a:cubicBezTo>
                  <a:pt x="8" y="9"/>
                  <a:pt x="8" y="9"/>
                  <a:pt x="8" y="9"/>
                </a:cubicBezTo>
                <a:cubicBezTo>
                  <a:pt x="8" y="6"/>
                  <a:pt x="7" y="3"/>
                  <a:pt x="4" y="1"/>
                </a:cubicBezTo>
                <a:close/>
              </a:path>
            </a:pathLst>
          </a:custGeom>
          <a:solidFill>
            <a:srgbClr val="4D4D4D"/>
          </a:solidFill>
          <a:ln w="9525">
            <a:noFill/>
            <a:round/>
            <a:headEnd/>
            <a:tailEnd/>
          </a:ln>
        </p:spPr>
        <p:txBody>
          <a:bodyPr lIns="91105" tIns="45555" rIns="91105" bIns="45555"/>
          <a:lstStyle/>
          <a:p>
            <a:endParaRPr lang="zh-CN" altLang="en-US"/>
          </a:p>
        </p:txBody>
      </p:sp>
      <p:sp>
        <p:nvSpPr>
          <p:cNvPr id="24594" name="未知"/>
          <p:cNvSpPr>
            <a:spLocks/>
          </p:cNvSpPr>
          <p:nvPr/>
        </p:nvSpPr>
        <p:spPr bwMode="auto">
          <a:xfrm>
            <a:off x="1447822" y="5780088"/>
            <a:ext cx="268288" cy="301625"/>
          </a:xfrm>
          <a:custGeom>
            <a:avLst/>
            <a:gdLst>
              <a:gd name="T0" fmla="*/ 1091229062 w 58"/>
              <a:gd name="T1" fmla="*/ 452196133 h 65"/>
              <a:gd name="T2" fmla="*/ 1048437138 w 58"/>
              <a:gd name="T3" fmla="*/ 452196133 h 65"/>
              <a:gd name="T4" fmla="*/ 1005645213 w 58"/>
              <a:gd name="T5" fmla="*/ 452196133 h 65"/>
              <a:gd name="T6" fmla="*/ 813074613 w 58"/>
              <a:gd name="T7" fmla="*/ 516794897 h 65"/>
              <a:gd name="T8" fmla="*/ 770282688 w 58"/>
              <a:gd name="T9" fmla="*/ 516794897 h 65"/>
              <a:gd name="T10" fmla="*/ 941455013 w 58"/>
              <a:gd name="T11" fmla="*/ 86134815 h 65"/>
              <a:gd name="T12" fmla="*/ 941455013 w 58"/>
              <a:gd name="T13" fmla="*/ 43067408 h 65"/>
              <a:gd name="T14" fmla="*/ 898663088 w 58"/>
              <a:gd name="T15" fmla="*/ 0 h 65"/>
              <a:gd name="T16" fmla="*/ 684694213 w 58"/>
              <a:gd name="T17" fmla="*/ 215332379 h 65"/>
              <a:gd name="T18" fmla="*/ 320951144 w 58"/>
              <a:gd name="T19" fmla="*/ 861324876 h 65"/>
              <a:gd name="T20" fmla="*/ 299552797 w 58"/>
              <a:gd name="T21" fmla="*/ 861324876 h 65"/>
              <a:gd name="T22" fmla="*/ 213968947 w 58"/>
              <a:gd name="T23" fmla="*/ 624461195 h 65"/>
              <a:gd name="T24" fmla="*/ 449331544 w 58"/>
              <a:gd name="T25" fmla="*/ 193796364 h 65"/>
              <a:gd name="T26" fmla="*/ 449331544 w 58"/>
              <a:gd name="T27" fmla="*/ 129197564 h 65"/>
              <a:gd name="T28" fmla="*/ 385141344 w 58"/>
              <a:gd name="T29" fmla="*/ 64598782 h 65"/>
              <a:gd name="T30" fmla="*/ 363743069 w 58"/>
              <a:gd name="T31" fmla="*/ 64598782 h 65"/>
              <a:gd name="T32" fmla="*/ 0 w 58"/>
              <a:gd name="T33" fmla="*/ 753658723 h 65"/>
              <a:gd name="T34" fmla="*/ 64190218 w 58"/>
              <a:gd name="T35" fmla="*/ 818262127 h 65"/>
              <a:gd name="T36" fmla="*/ 85588511 w 58"/>
              <a:gd name="T37" fmla="*/ 818262127 h 65"/>
              <a:gd name="T38" fmla="*/ 192570672 w 58"/>
              <a:gd name="T39" fmla="*/ 753658723 h 65"/>
              <a:gd name="T40" fmla="*/ 64190218 w 58"/>
              <a:gd name="T41" fmla="*/ 1313521154 h 65"/>
              <a:gd name="T42" fmla="*/ 171172397 w 58"/>
              <a:gd name="T43" fmla="*/ 1399655933 h 65"/>
              <a:gd name="T44" fmla="*/ 256760872 w 58"/>
              <a:gd name="T45" fmla="*/ 1270458405 h 65"/>
              <a:gd name="T46" fmla="*/ 684694213 w 58"/>
              <a:gd name="T47" fmla="*/ 344529979 h 65"/>
              <a:gd name="T48" fmla="*/ 684694213 w 58"/>
              <a:gd name="T49" fmla="*/ 344529979 h 65"/>
              <a:gd name="T50" fmla="*/ 727486138 w 58"/>
              <a:gd name="T51" fmla="*/ 344529979 h 65"/>
              <a:gd name="T52" fmla="*/ 727486138 w 58"/>
              <a:gd name="T53" fmla="*/ 366065994 h 65"/>
              <a:gd name="T54" fmla="*/ 684694213 w 58"/>
              <a:gd name="T55" fmla="*/ 452196133 h 65"/>
              <a:gd name="T56" fmla="*/ 577711944 w 58"/>
              <a:gd name="T57" fmla="*/ 689059959 h 65"/>
              <a:gd name="T58" fmla="*/ 641902289 w 58"/>
              <a:gd name="T59" fmla="*/ 753658723 h 65"/>
              <a:gd name="T60" fmla="*/ 663295938 w 58"/>
              <a:gd name="T61" fmla="*/ 753658723 h 65"/>
              <a:gd name="T62" fmla="*/ 684694213 w 58"/>
              <a:gd name="T63" fmla="*/ 753658723 h 65"/>
              <a:gd name="T64" fmla="*/ 1005645213 w 58"/>
              <a:gd name="T65" fmla="*/ 538330911 h 65"/>
              <a:gd name="T66" fmla="*/ 1048437138 w 58"/>
              <a:gd name="T67" fmla="*/ 538330911 h 65"/>
              <a:gd name="T68" fmla="*/ 1069835413 w 58"/>
              <a:gd name="T69" fmla="*/ 538330911 h 65"/>
              <a:gd name="T70" fmla="*/ 1112627338 w 58"/>
              <a:gd name="T71" fmla="*/ 602929675 h 65"/>
              <a:gd name="T72" fmla="*/ 1155419262 w 58"/>
              <a:gd name="T73" fmla="*/ 602929675 h 65"/>
              <a:gd name="T74" fmla="*/ 1241008027 w 58"/>
              <a:gd name="T75" fmla="*/ 516794897 h 65"/>
              <a:gd name="T76" fmla="*/ 1091229062 w 58"/>
              <a:gd name="T77" fmla="*/ 452196133 h 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8"/>
              <a:gd name="T118" fmla="*/ 0 h 65"/>
              <a:gd name="T119" fmla="*/ 58 w 58"/>
              <a:gd name="T120" fmla="*/ 65 h 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8" h="65">
                <a:moveTo>
                  <a:pt x="51" y="21"/>
                </a:moveTo>
                <a:cubicBezTo>
                  <a:pt x="49" y="21"/>
                  <a:pt x="49" y="21"/>
                  <a:pt x="49" y="21"/>
                </a:cubicBezTo>
                <a:cubicBezTo>
                  <a:pt x="48" y="21"/>
                  <a:pt x="48" y="21"/>
                  <a:pt x="47" y="21"/>
                </a:cubicBezTo>
                <a:cubicBezTo>
                  <a:pt x="44" y="21"/>
                  <a:pt x="41" y="22"/>
                  <a:pt x="38" y="24"/>
                </a:cubicBezTo>
                <a:cubicBezTo>
                  <a:pt x="36" y="24"/>
                  <a:pt x="36" y="24"/>
                  <a:pt x="36" y="24"/>
                </a:cubicBezTo>
                <a:cubicBezTo>
                  <a:pt x="41" y="14"/>
                  <a:pt x="44" y="7"/>
                  <a:pt x="44" y="4"/>
                </a:cubicBezTo>
                <a:cubicBezTo>
                  <a:pt x="44" y="2"/>
                  <a:pt x="44" y="2"/>
                  <a:pt x="44" y="2"/>
                </a:cubicBezTo>
                <a:cubicBezTo>
                  <a:pt x="42" y="0"/>
                  <a:pt x="42" y="0"/>
                  <a:pt x="42" y="0"/>
                </a:cubicBezTo>
                <a:cubicBezTo>
                  <a:pt x="38" y="3"/>
                  <a:pt x="35" y="7"/>
                  <a:pt x="32" y="10"/>
                </a:cubicBezTo>
                <a:cubicBezTo>
                  <a:pt x="22" y="21"/>
                  <a:pt x="16" y="30"/>
                  <a:pt x="15" y="40"/>
                </a:cubicBezTo>
                <a:cubicBezTo>
                  <a:pt x="14" y="40"/>
                  <a:pt x="14" y="40"/>
                  <a:pt x="14" y="40"/>
                </a:cubicBezTo>
                <a:cubicBezTo>
                  <a:pt x="14" y="33"/>
                  <a:pt x="13" y="29"/>
                  <a:pt x="10" y="29"/>
                </a:cubicBezTo>
                <a:cubicBezTo>
                  <a:pt x="17" y="18"/>
                  <a:pt x="21" y="11"/>
                  <a:pt x="21" y="9"/>
                </a:cubicBezTo>
                <a:cubicBezTo>
                  <a:pt x="21" y="6"/>
                  <a:pt x="21" y="6"/>
                  <a:pt x="21" y="6"/>
                </a:cubicBezTo>
                <a:cubicBezTo>
                  <a:pt x="18" y="3"/>
                  <a:pt x="18" y="3"/>
                  <a:pt x="18" y="3"/>
                </a:cubicBezTo>
                <a:cubicBezTo>
                  <a:pt x="17" y="3"/>
                  <a:pt x="17" y="3"/>
                  <a:pt x="17" y="3"/>
                </a:cubicBezTo>
                <a:cubicBezTo>
                  <a:pt x="15" y="10"/>
                  <a:pt x="9" y="21"/>
                  <a:pt x="0" y="35"/>
                </a:cubicBezTo>
                <a:cubicBezTo>
                  <a:pt x="3" y="38"/>
                  <a:pt x="3" y="38"/>
                  <a:pt x="3" y="38"/>
                </a:cubicBezTo>
                <a:cubicBezTo>
                  <a:pt x="4" y="38"/>
                  <a:pt x="4" y="38"/>
                  <a:pt x="4" y="38"/>
                </a:cubicBezTo>
                <a:cubicBezTo>
                  <a:pt x="9" y="35"/>
                  <a:pt x="9" y="35"/>
                  <a:pt x="9" y="35"/>
                </a:cubicBezTo>
                <a:cubicBezTo>
                  <a:pt x="7" y="53"/>
                  <a:pt x="5" y="61"/>
                  <a:pt x="3" y="61"/>
                </a:cubicBezTo>
                <a:cubicBezTo>
                  <a:pt x="8" y="65"/>
                  <a:pt x="8" y="65"/>
                  <a:pt x="8" y="65"/>
                </a:cubicBezTo>
                <a:cubicBezTo>
                  <a:pt x="12" y="59"/>
                  <a:pt x="12" y="59"/>
                  <a:pt x="12" y="59"/>
                </a:cubicBezTo>
                <a:cubicBezTo>
                  <a:pt x="12" y="51"/>
                  <a:pt x="19" y="37"/>
                  <a:pt x="32" y="16"/>
                </a:cubicBezTo>
                <a:cubicBezTo>
                  <a:pt x="32" y="16"/>
                  <a:pt x="32" y="16"/>
                  <a:pt x="32" y="16"/>
                </a:cubicBezTo>
                <a:cubicBezTo>
                  <a:pt x="34" y="16"/>
                  <a:pt x="34" y="16"/>
                  <a:pt x="34" y="16"/>
                </a:cubicBezTo>
                <a:cubicBezTo>
                  <a:pt x="34" y="17"/>
                  <a:pt x="34" y="17"/>
                  <a:pt x="34" y="17"/>
                </a:cubicBezTo>
                <a:cubicBezTo>
                  <a:pt x="32" y="21"/>
                  <a:pt x="32" y="21"/>
                  <a:pt x="32" y="21"/>
                </a:cubicBezTo>
                <a:cubicBezTo>
                  <a:pt x="27" y="32"/>
                  <a:pt x="27" y="32"/>
                  <a:pt x="27" y="32"/>
                </a:cubicBezTo>
                <a:cubicBezTo>
                  <a:pt x="30" y="35"/>
                  <a:pt x="30" y="35"/>
                  <a:pt x="30" y="35"/>
                </a:cubicBezTo>
                <a:cubicBezTo>
                  <a:pt x="31" y="35"/>
                  <a:pt x="31" y="35"/>
                  <a:pt x="31" y="35"/>
                </a:cubicBezTo>
                <a:cubicBezTo>
                  <a:pt x="31" y="35"/>
                  <a:pt x="32" y="35"/>
                  <a:pt x="32" y="35"/>
                </a:cubicBezTo>
                <a:cubicBezTo>
                  <a:pt x="37" y="29"/>
                  <a:pt x="43" y="26"/>
                  <a:pt x="47" y="25"/>
                </a:cubicBezTo>
                <a:cubicBezTo>
                  <a:pt x="48" y="25"/>
                  <a:pt x="48" y="25"/>
                  <a:pt x="49" y="25"/>
                </a:cubicBezTo>
                <a:cubicBezTo>
                  <a:pt x="50" y="25"/>
                  <a:pt x="50" y="25"/>
                  <a:pt x="50" y="25"/>
                </a:cubicBezTo>
                <a:cubicBezTo>
                  <a:pt x="50" y="27"/>
                  <a:pt x="51" y="28"/>
                  <a:pt x="52" y="28"/>
                </a:cubicBezTo>
                <a:cubicBezTo>
                  <a:pt x="54" y="28"/>
                  <a:pt x="54" y="28"/>
                  <a:pt x="54" y="28"/>
                </a:cubicBezTo>
                <a:cubicBezTo>
                  <a:pt x="58" y="24"/>
                  <a:pt x="58" y="24"/>
                  <a:pt x="58" y="24"/>
                </a:cubicBezTo>
                <a:cubicBezTo>
                  <a:pt x="58" y="22"/>
                  <a:pt x="56" y="21"/>
                  <a:pt x="51" y="21"/>
                </a:cubicBezTo>
                <a:close/>
              </a:path>
            </a:pathLst>
          </a:custGeom>
          <a:solidFill>
            <a:srgbClr val="4D4D4D"/>
          </a:solidFill>
          <a:ln w="9525">
            <a:noFill/>
            <a:round/>
            <a:headEnd/>
            <a:tailEnd/>
          </a:ln>
        </p:spPr>
        <p:txBody>
          <a:bodyPr lIns="91105" tIns="45555" rIns="91105" bIns="45555"/>
          <a:lstStyle/>
          <a:p>
            <a:endParaRPr lang="zh-CN" altLang="en-US"/>
          </a:p>
        </p:txBody>
      </p:sp>
      <p:sp>
        <p:nvSpPr>
          <p:cNvPr id="24595" name="未知"/>
          <p:cNvSpPr>
            <a:spLocks/>
          </p:cNvSpPr>
          <p:nvPr/>
        </p:nvSpPr>
        <p:spPr bwMode="auto">
          <a:xfrm>
            <a:off x="1577997" y="5956301"/>
            <a:ext cx="36513" cy="106361"/>
          </a:xfrm>
          <a:custGeom>
            <a:avLst/>
            <a:gdLst>
              <a:gd name="T0" fmla="*/ 124988539 w 8"/>
              <a:gd name="T1" fmla="*/ 0 h 23"/>
              <a:gd name="T2" fmla="*/ 83327226 w 8"/>
              <a:gd name="T3" fmla="*/ 42771803 h 23"/>
              <a:gd name="T4" fmla="*/ 0 w 8"/>
              <a:gd name="T5" fmla="*/ 427717997 h 23"/>
              <a:gd name="T6" fmla="*/ 41661331 w 8"/>
              <a:gd name="T7" fmla="*/ 491873363 h 23"/>
              <a:gd name="T8" fmla="*/ 62491988 w 8"/>
              <a:gd name="T9" fmla="*/ 491873363 h 23"/>
              <a:gd name="T10" fmla="*/ 83327226 w 8"/>
              <a:gd name="T11" fmla="*/ 470489782 h 23"/>
              <a:gd name="T12" fmla="*/ 166649888 w 8"/>
              <a:gd name="T13" fmla="*/ 64155384 h 23"/>
              <a:gd name="T14" fmla="*/ 124988539 w 8"/>
              <a:gd name="T15" fmla="*/ 0 h 23"/>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3"/>
              <a:gd name="T26" fmla="*/ 8 w 8"/>
              <a:gd name="T27" fmla="*/ 23 h 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3">
                <a:moveTo>
                  <a:pt x="6" y="0"/>
                </a:moveTo>
                <a:cubicBezTo>
                  <a:pt x="5" y="0"/>
                  <a:pt x="4" y="1"/>
                  <a:pt x="4" y="2"/>
                </a:cubicBezTo>
                <a:cubicBezTo>
                  <a:pt x="2" y="5"/>
                  <a:pt x="1" y="11"/>
                  <a:pt x="0" y="20"/>
                </a:cubicBezTo>
                <a:cubicBezTo>
                  <a:pt x="2" y="23"/>
                  <a:pt x="2" y="23"/>
                  <a:pt x="2" y="23"/>
                </a:cubicBezTo>
                <a:cubicBezTo>
                  <a:pt x="3" y="23"/>
                  <a:pt x="3" y="23"/>
                  <a:pt x="3" y="23"/>
                </a:cubicBezTo>
                <a:cubicBezTo>
                  <a:pt x="3" y="23"/>
                  <a:pt x="4" y="22"/>
                  <a:pt x="4" y="22"/>
                </a:cubicBezTo>
                <a:cubicBezTo>
                  <a:pt x="6" y="21"/>
                  <a:pt x="7" y="15"/>
                  <a:pt x="8" y="3"/>
                </a:cubicBezTo>
                <a:lnTo>
                  <a:pt x="6" y="0"/>
                </a:lnTo>
                <a:close/>
              </a:path>
            </a:pathLst>
          </a:custGeom>
          <a:solidFill>
            <a:srgbClr val="4D4D4D"/>
          </a:solidFill>
          <a:ln w="9525">
            <a:noFill/>
            <a:round/>
            <a:headEnd/>
            <a:tailEnd/>
          </a:ln>
        </p:spPr>
        <p:txBody>
          <a:bodyPr lIns="91105" tIns="45555" rIns="91105" bIns="45555"/>
          <a:lstStyle/>
          <a:p>
            <a:endParaRPr lang="zh-CN" altLang="en-US"/>
          </a:p>
        </p:txBody>
      </p:sp>
      <p:sp>
        <p:nvSpPr>
          <p:cNvPr id="24596" name="未知"/>
          <p:cNvSpPr>
            <a:spLocks/>
          </p:cNvSpPr>
          <p:nvPr/>
        </p:nvSpPr>
        <p:spPr bwMode="auto">
          <a:xfrm>
            <a:off x="1258888" y="5784851"/>
            <a:ext cx="133350" cy="411164"/>
          </a:xfrm>
          <a:custGeom>
            <a:avLst/>
            <a:gdLst>
              <a:gd name="T0" fmla="*/ 0 w 29"/>
              <a:gd name="T1" fmla="*/ 1878150939 h 89"/>
              <a:gd name="T2" fmla="*/ 0 w 29"/>
              <a:gd name="T3" fmla="*/ 1792781518 h 89"/>
              <a:gd name="T4" fmla="*/ 169152203 w 29"/>
              <a:gd name="T5" fmla="*/ 1792781518 h 89"/>
              <a:gd name="T6" fmla="*/ 465170804 w 29"/>
              <a:gd name="T7" fmla="*/ 1493986235 h 89"/>
              <a:gd name="T8" fmla="*/ 401737605 w 29"/>
              <a:gd name="T9" fmla="*/ 106712967 h 89"/>
              <a:gd name="T10" fmla="*/ 317161540 w 29"/>
              <a:gd name="T11" fmla="*/ 106712967 h 89"/>
              <a:gd name="T12" fmla="*/ 317161540 w 29"/>
              <a:gd name="T13" fmla="*/ 64025929 h 89"/>
              <a:gd name="T14" fmla="*/ 401737605 w 29"/>
              <a:gd name="T15" fmla="*/ 0 h 89"/>
              <a:gd name="T16" fmla="*/ 570889737 w 29"/>
              <a:gd name="T17" fmla="*/ 149399988 h 89"/>
              <a:gd name="T18" fmla="*/ 570889737 w 29"/>
              <a:gd name="T19" fmla="*/ 320138938 h 89"/>
              <a:gd name="T20" fmla="*/ 549746870 w 29"/>
              <a:gd name="T21" fmla="*/ 341482448 h 89"/>
              <a:gd name="T22" fmla="*/ 570889737 w 29"/>
              <a:gd name="T23" fmla="*/ 384169469 h 89"/>
              <a:gd name="T24" fmla="*/ 570889737 w 29"/>
              <a:gd name="T25" fmla="*/ 448195380 h 89"/>
              <a:gd name="T26" fmla="*/ 549746870 w 29"/>
              <a:gd name="T27" fmla="*/ 469538890 h 89"/>
              <a:gd name="T28" fmla="*/ 570889737 w 29"/>
              <a:gd name="T29" fmla="*/ 512221290 h 89"/>
              <a:gd name="T30" fmla="*/ 570889737 w 29"/>
              <a:gd name="T31" fmla="*/ 640277876 h 89"/>
              <a:gd name="T32" fmla="*/ 549746870 w 29"/>
              <a:gd name="T33" fmla="*/ 682964897 h 89"/>
              <a:gd name="T34" fmla="*/ 570889737 w 29"/>
              <a:gd name="T35" fmla="*/ 725651917 h 89"/>
              <a:gd name="T36" fmla="*/ 570889737 w 29"/>
              <a:gd name="T37" fmla="*/ 1216529842 h 89"/>
              <a:gd name="T38" fmla="*/ 613180212 w 29"/>
              <a:gd name="T39" fmla="*/ 1365929793 h 89"/>
              <a:gd name="T40" fmla="*/ 338304406 w 29"/>
              <a:gd name="T41" fmla="*/ 1878150939 h 89"/>
              <a:gd name="T42" fmla="*/ 211442535 w 29"/>
              <a:gd name="T43" fmla="*/ 1899494449 h 89"/>
              <a:gd name="T44" fmla="*/ 0 w 29"/>
              <a:gd name="T45" fmla="*/ 1878150939 h 8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
              <a:gd name="T70" fmla="*/ 0 h 89"/>
              <a:gd name="T71" fmla="*/ 29 w 29"/>
              <a:gd name="T72" fmla="*/ 89 h 8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 h="89">
                <a:moveTo>
                  <a:pt x="0" y="88"/>
                </a:moveTo>
                <a:cubicBezTo>
                  <a:pt x="0" y="84"/>
                  <a:pt x="0" y="84"/>
                  <a:pt x="0" y="84"/>
                </a:cubicBezTo>
                <a:cubicBezTo>
                  <a:pt x="8" y="84"/>
                  <a:pt x="8" y="84"/>
                  <a:pt x="8" y="84"/>
                </a:cubicBezTo>
                <a:cubicBezTo>
                  <a:pt x="18" y="84"/>
                  <a:pt x="22" y="80"/>
                  <a:pt x="22" y="70"/>
                </a:cubicBezTo>
                <a:cubicBezTo>
                  <a:pt x="22" y="27"/>
                  <a:pt x="21" y="5"/>
                  <a:pt x="19" y="5"/>
                </a:cubicBezTo>
                <a:cubicBezTo>
                  <a:pt x="15" y="5"/>
                  <a:pt x="15" y="5"/>
                  <a:pt x="15" y="5"/>
                </a:cubicBezTo>
                <a:cubicBezTo>
                  <a:pt x="15" y="3"/>
                  <a:pt x="15" y="3"/>
                  <a:pt x="15" y="3"/>
                </a:cubicBezTo>
                <a:cubicBezTo>
                  <a:pt x="15" y="1"/>
                  <a:pt x="16" y="0"/>
                  <a:pt x="19" y="0"/>
                </a:cubicBezTo>
                <a:cubicBezTo>
                  <a:pt x="24" y="2"/>
                  <a:pt x="27" y="5"/>
                  <a:pt x="27" y="7"/>
                </a:cubicBezTo>
                <a:cubicBezTo>
                  <a:pt x="27" y="15"/>
                  <a:pt x="27" y="15"/>
                  <a:pt x="27" y="15"/>
                </a:cubicBezTo>
                <a:cubicBezTo>
                  <a:pt x="26" y="16"/>
                  <a:pt x="26" y="16"/>
                  <a:pt x="26" y="16"/>
                </a:cubicBezTo>
                <a:cubicBezTo>
                  <a:pt x="27" y="18"/>
                  <a:pt x="27" y="18"/>
                  <a:pt x="27" y="18"/>
                </a:cubicBezTo>
                <a:cubicBezTo>
                  <a:pt x="27" y="21"/>
                  <a:pt x="27" y="21"/>
                  <a:pt x="27" y="21"/>
                </a:cubicBezTo>
                <a:cubicBezTo>
                  <a:pt x="26" y="22"/>
                  <a:pt x="26" y="22"/>
                  <a:pt x="26" y="22"/>
                </a:cubicBezTo>
                <a:cubicBezTo>
                  <a:pt x="27" y="24"/>
                  <a:pt x="27" y="24"/>
                  <a:pt x="27" y="24"/>
                </a:cubicBezTo>
                <a:cubicBezTo>
                  <a:pt x="27" y="30"/>
                  <a:pt x="27" y="30"/>
                  <a:pt x="27" y="30"/>
                </a:cubicBezTo>
                <a:cubicBezTo>
                  <a:pt x="26" y="32"/>
                  <a:pt x="26" y="32"/>
                  <a:pt x="26" y="32"/>
                </a:cubicBezTo>
                <a:cubicBezTo>
                  <a:pt x="27" y="34"/>
                  <a:pt x="27" y="34"/>
                  <a:pt x="27" y="34"/>
                </a:cubicBezTo>
                <a:cubicBezTo>
                  <a:pt x="27" y="57"/>
                  <a:pt x="27" y="57"/>
                  <a:pt x="27" y="57"/>
                </a:cubicBezTo>
                <a:cubicBezTo>
                  <a:pt x="29" y="64"/>
                  <a:pt x="29" y="64"/>
                  <a:pt x="29" y="64"/>
                </a:cubicBezTo>
                <a:cubicBezTo>
                  <a:pt x="29" y="80"/>
                  <a:pt x="25" y="88"/>
                  <a:pt x="16" y="88"/>
                </a:cubicBezTo>
                <a:cubicBezTo>
                  <a:pt x="10" y="89"/>
                  <a:pt x="10" y="89"/>
                  <a:pt x="10" y="89"/>
                </a:cubicBezTo>
                <a:cubicBezTo>
                  <a:pt x="0" y="88"/>
                  <a:pt x="0" y="88"/>
                  <a:pt x="0" y="88"/>
                </a:cubicBezTo>
                <a:close/>
              </a:path>
            </a:pathLst>
          </a:custGeom>
          <a:solidFill>
            <a:srgbClr val="4D4D4D"/>
          </a:solidFill>
          <a:ln w="9525">
            <a:noFill/>
            <a:round/>
            <a:headEnd/>
            <a:tailEnd/>
          </a:ln>
        </p:spPr>
        <p:txBody>
          <a:bodyPr lIns="91105" tIns="45555" rIns="91105" bIns="45555"/>
          <a:lstStyle/>
          <a:p>
            <a:endParaRPr lang="zh-CN" altLang="en-US"/>
          </a:p>
        </p:txBody>
      </p:sp>
      <p:sp>
        <p:nvSpPr>
          <p:cNvPr id="24597" name="未知"/>
          <p:cNvSpPr>
            <a:spLocks/>
          </p:cNvSpPr>
          <p:nvPr/>
        </p:nvSpPr>
        <p:spPr bwMode="auto">
          <a:xfrm>
            <a:off x="1235097" y="5946776"/>
            <a:ext cx="36513" cy="120650"/>
          </a:xfrm>
          <a:custGeom>
            <a:avLst/>
            <a:gdLst>
              <a:gd name="T0" fmla="*/ 145819196 w 8"/>
              <a:gd name="T1" fmla="*/ 0 h 26"/>
              <a:gd name="T2" fmla="*/ 104157883 w 8"/>
              <a:gd name="T3" fmla="*/ 0 h 26"/>
              <a:gd name="T4" fmla="*/ 83327226 w 8"/>
              <a:gd name="T5" fmla="*/ 0 h 26"/>
              <a:gd name="T6" fmla="*/ 0 w 8"/>
              <a:gd name="T7" fmla="*/ 516794988 h 26"/>
              <a:gd name="T8" fmla="*/ 41661331 w 8"/>
              <a:gd name="T9" fmla="*/ 516794988 h 26"/>
              <a:gd name="T10" fmla="*/ 83327226 w 8"/>
              <a:gd name="T11" fmla="*/ 559862385 h 26"/>
              <a:gd name="T12" fmla="*/ 104157883 w 8"/>
              <a:gd name="T13" fmla="*/ 538331006 h 26"/>
              <a:gd name="T14" fmla="*/ 166649888 w 8"/>
              <a:gd name="T15" fmla="*/ 279931192 h 26"/>
              <a:gd name="T16" fmla="*/ 166649888 w 8"/>
              <a:gd name="T17" fmla="*/ 172265020 h 26"/>
              <a:gd name="T18" fmla="*/ 145819196 w 8"/>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26"/>
              <a:gd name="T32" fmla="*/ 8 w 8"/>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26">
                <a:moveTo>
                  <a:pt x="7" y="0"/>
                </a:moveTo>
                <a:cubicBezTo>
                  <a:pt x="5" y="0"/>
                  <a:pt x="5" y="0"/>
                  <a:pt x="5" y="0"/>
                </a:cubicBezTo>
                <a:cubicBezTo>
                  <a:pt x="4" y="0"/>
                  <a:pt x="4" y="0"/>
                  <a:pt x="4" y="0"/>
                </a:cubicBezTo>
                <a:cubicBezTo>
                  <a:pt x="0" y="24"/>
                  <a:pt x="0" y="24"/>
                  <a:pt x="0" y="24"/>
                </a:cubicBezTo>
                <a:cubicBezTo>
                  <a:pt x="2" y="24"/>
                  <a:pt x="2" y="24"/>
                  <a:pt x="2" y="24"/>
                </a:cubicBezTo>
                <a:cubicBezTo>
                  <a:pt x="4" y="26"/>
                  <a:pt x="4" y="26"/>
                  <a:pt x="4" y="26"/>
                </a:cubicBezTo>
                <a:cubicBezTo>
                  <a:pt x="4" y="25"/>
                  <a:pt x="5" y="25"/>
                  <a:pt x="5" y="25"/>
                </a:cubicBezTo>
                <a:cubicBezTo>
                  <a:pt x="7" y="23"/>
                  <a:pt x="8" y="19"/>
                  <a:pt x="8" y="13"/>
                </a:cubicBezTo>
                <a:cubicBezTo>
                  <a:pt x="8" y="8"/>
                  <a:pt x="8" y="8"/>
                  <a:pt x="8" y="8"/>
                </a:cubicBezTo>
                <a:lnTo>
                  <a:pt x="7" y="0"/>
                </a:lnTo>
                <a:close/>
              </a:path>
            </a:pathLst>
          </a:custGeom>
          <a:solidFill>
            <a:srgbClr val="4D4D4D"/>
          </a:solidFill>
          <a:ln w="9525">
            <a:noFill/>
            <a:round/>
            <a:headEnd/>
            <a:tailEnd/>
          </a:ln>
        </p:spPr>
        <p:txBody>
          <a:bodyPr lIns="91105" tIns="45555" rIns="91105" bIns="45555"/>
          <a:lstStyle/>
          <a:p>
            <a:endParaRPr lang="zh-CN" altLang="en-US"/>
          </a:p>
        </p:txBody>
      </p:sp>
      <p:sp>
        <p:nvSpPr>
          <p:cNvPr id="24598" name="未知"/>
          <p:cNvSpPr>
            <a:spLocks/>
          </p:cNvSpPr>
          <p:nvPr/>
        </p:nvSpPr>
        <p:spPr bwMode="auto">
          <a:xfrm>
            <a:off x="1244600" y="6173809"/>
            <a:ext cx="14288" cy="19051"/>
          </a:xfrm>
          <a:custGeom>
            <a:avLst/>
            <a:gdLst>
              <a:gd name="T0" fmla="*/ 22682990 w 9"/>
              <a:gd name="T1" fmla="*/ 0 h 12"/>
              <a:gd name="T2" fmla="*/ 22682990 w 9"/>
              <a:gd name="T3" fmla="*/ 30241878 h 12"/>
              <a:gd name="T4" fmla="*/ 0 w 9"/>
              <a:gd name="T5" fmla="*/ 30241878 h 12"/>
              <a:gd name="T6" fmla="*/ 0 w 9"/>
              <a:gd name="T7" fmla="*/ 0 h 12"/>
              <a:gd name="T8" fmla="*/ 22682990 w 9"/>
              <a:gd name="T9" fmla="*/ 0 h 12"/>
              <a:gd name="T10" fmla="*/ 22682990 w 9"/>
              <a:gd name="T11" fmla="*/ 0 h 12"/>
              <a:gd name="T12" fmla="*/ 0 60000 65536"/>
              <a:gd name="T13" fmla="*/ 0 60000 65536"/>
              <a:gd name="T14" fmla="*/ 0 60000 65536"/>
              <a:gd name="T15" fmla="*/ 0 60000 65536"/>
              <a:gd name="T16" fmla="*/ 0 60000 65536"/>
              <a:gd name="T17" fmla="*/ 0 60000 65536"/>
              <a:gd name="T18" fmla="*/ 0 w 9"/>
              <a:gd name="T19" fmla="*/ 0 h 12"/>
              <a:gd name="T20" fmla="*/ 9 w 9"/>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9" h="12">
                <a:moveTo>
                  <a:pt x="9" y="0"/>
                </a:moveTo>
                <a:lnTo>
                  <a:pt x="9" y="12"/>
                </a:lnTo>
                <a:lnTo>
                  <a:pt x="0" y="12"/>
                </a:lnTo>
                <a:lnTo>
                  <a:pt x="0" y="0"/>
                </a:lnTo>
                <a:lnTo>
                  <a:pt x="9" y="0"/>
                </a:lnTo>
                <a:close/>
              </a:path>
            </a:pathLst>
          </a:custGeom>
          <a:solidFill>
            <a:srgbClr val="4D4D4D"/>
          </a:solidFill>
          <a:ln w="9525">
            <a:noFill/>
            <a:round/>
            <a:headEnd/>
            <a:tailEnd/>
          </a:ln>
        </p:spPr>
        <p:txBody>
          <a:bodyPr lIns="91105" tIns="45555" rIns="91105" bIns="45555"/>
          <a:lstStyle/>
          <a:p>
            <a:endParaRPr lang="zh-CN" altLang="en-US"/>
          </a:p>
        </p:txBody>
      </p:sp>
      <p:sp>
        <p:nvSpPr>
          <p:cNvPr id="24599" name="未知"/>
          <p:cNvSpPr>
            <a:spLocks/>
          </p:cNvSpPr>
          <p:nvPr/>
        </p:nvSpPr>
        <p:spPr bwMode="auto">
          <a:xfrm>
            <a:off x="944563" y="5748339"/>
            <a:ext cx="254000" cy="425450"/>
          </a:xfrm>
          <a:custGeom>
            <a:avLst/>
            <a:gdLst>
              <a:gd name="T0" fmla="*/ 682484245 w 55"/>
              <a:gd name="T1" fmla="*/ 0 h 92"/>
              <a:gd name="T2" fmla="*/ 746464518 w 55"/>
              <a:gd name="T3" fmla="*/ 106926684 h 92"/>
              <a:gd name="T4" fmla="*/ 511860802 w 55"/>
              <a:gd name="T5" fmla="*/ 641569427 h 92"/>
              <a:gd name="T6" fmla="*/ 1109033254 w 55"/>
              <a:gd name="T7" fmla="*/ 491871050 h 92"/>
              <a:gd name="T8" fmla="*/ 1173018145 w 55"/>
              <a:gd name="T9" fmla="*/ 577409594 h 92"/>
              <a:gd name="T10" fmla="*/ 810449409 w 55"/>
              <a:gd name="T11" fmla="*/ 898194308 h 92"/>
              <a:gd name="T12" fmla="*/ 874429682 w 55"/>
              <a:gd name="T13" fmla="*/ 1090664125 h 92"/>
              <a:gd name="T14" fmla="*/ 746464518 w 55"/>
              <a:gd name="T15" fmla="*/ 1496992151 h 92"/>
              <a:gd name="T16" fmla="*/ 575845694 w 55"/>
              <a:gd name="T17" fmla="*/ 1475608671 h 92"/>
              <a:gd name="T18" fmla="*/ 575845694 w 55"/>
              <a:gd name="T19" fmla="*/ 1775005136 h 92"/>
              <a:gd name="T20" fmla="*/ 618499353 w 55"/>
              <a:gd name="T21" fmla="*/ 1775005136 h 92"/>
              <a:gd name="T22" fmla="*/ 1151691387 w 55"/>
              <a:gd name="T23" fmla="*/ 1154823813 h 92"/>
              <a:gd name="T24" fmla="*/ 1173018145 w 55"/>
              <a:gd name="T25" fmla="*/ 1154823813 h 92"/>
              <a:gd name="T26" fmla="*/ 1173018145 w 55"/>
              <a:gd name="T27" fmla="*/ 1197595397 h 92"/>
              <a:gd name="T28" fmla="*/ 469207287 w 55"/>
              <a:gd name="T29" fmla="*/ 1967474953 h 92"/>
              <a:gd name="T30" fmla="*/ 405222396 w 55"/>
              <a:gd name="T31" fmla="*/ 1903319889 h 92"/>
              <a:gd name="T32" fmla="*/ 533192178 w 55"/>
              <a:gd name="T33" fmla="*/ 1240362646 h 92"/>
              <a:gd name="T34" fmla="*/ 618499353 w 55"/>
              <a:gd name="T35" fmla="*/ 1368677399 h 92"/>
              <a:gd name="T36" fmla="*/ 639826111 w 55"/>
              <a:gd name="T37" fmla="*/ 1390065503 h 92"/>
              <a:gd name="T38" fmla="*/ 682484245 w 55"/>
              <a:gd name="T39" fmla="*/ 1390065503 h 92"/>
              <a:gd name="T40" fmla="*/ 746464518 w 55"/>
              <a:gd name="T41" fmla="*/ 1133435709 h 92"/>
              <a:gd name="T42" fmla="*/ 746464518 w 55"/>
              <a:gd name="T43" fmla="*/ 1069280645 h 92"/>
              <a:gd name="T44" fmla="*/ 703811002 w 55"/>
              <a:gd name="T45" fmla="*/ 1090664125 h 92"/>
              <a:gd name="T46" fmla="*/ 533192178 w 55"/>
              <a:gd name="T47" fmla="*/ 1090664125 h 92"/>
              <a:gd name="T48" fmla="*/ 469207287 w 55"/>
              <a:gd name="T49" fmla="*/ 1026509060 h 92"/>
              <a:gd name="T50" fmla="*/ 853102925 w 55"/>
              <a:gd name="T51" fmla="*/ 684341011 h 92"/>
              <a:gd name="T52" fmla="*/ 810449409 w 55"/>
              <a:gd name="T53" fmla="*/ 684341011 h 92"/>
              <a:gd name="T54" fmla="*/ 106638443 w 55"/>
              <a:gd name="T55" fmla="*/ 1261750750 h 92"/>
              <a:gd name="T56" fmla="*/ 63984909 w 55"/>
              <a:gd name="T57" fmla="*/ 1261750750 h 92"/>
              <a:gd name="T58" fmla="*/ 0 w 55"/>
              <a:gd name="T59" fmla="*/ 1197595397 h 92"/>
              <a:gd name="T60" fmla="*/ 0 w 55"/>
              <a:gd name="T61" fmla="*/ 1154823813 h 92"/>
              <a:gd name="T62" fmla="*/ 618499353 w 55"/>
              <a:gd name="T63" fmla="*/ 0 h 92"/>
              <a:gd name="T64" fmla="*/ 682484245 w 55"/>
              <a:gd name="T65" fmla="*/ 0 h 9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5"/>
              <a:gd name="T100" fmla="*/ 0 h 92"/>
              <a:gd name="T101" fmla="*/ 55 w 55"/>
              <a:gd name="T102" fmla="*/ 92 h 9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5" h="92">
                <a:moveTo>
                  <a:pt x="32" y="0"/>
                </a:moveTo>
                <a:cubicBezTo>
                  <a:pt x="34" y="0"/>
                  <a:pt x="35" y="2"/>
                  <a:pt x="35" y="5"/>
                </a:cubicBezTo>
                <a:cubicBezTo>
                  <a:pt x="27" y="16"/>
                  <a:pt x="24" y="24"/>
                  <a:pt x="24" y="30"/>
                </a:cubicBezTo>
                <a:cubicBezTo>
                  <a:pt x="27" y="28"/>
                  <a:pt x="36" y="26"/>
                  <a:pt x="52" y="23"/>
                </a:cubicBezTo>
                <a:cubicBezTo>
                  <a:pt x="55" y="27"/>
                  <a:pt x="55" y="27"/>
                  <a:pt x="55" y="27"/>
                </a:cubicBezTo>
                <a:cubicBezTo>
                  <a:pt x="38" y="42"/>
                  <a:pt x="38" y="42"/>
                  <a:pt x="38" y="42"/>
                </a:cubicBezTo>
                <a:cubicBezTo>
                  <a:pt x="41" y="51"/>
                  <a:pt x="41" y="51"/>
                  <a:pt x="41" y="51"/>
                </a:cubicBezTo>
                <a:cubicBezTo>
                  <a:pt x="41" y="64"/>
                  <a:pt x="39" y="70"/>
                  <a:pt x="35" y="70"/>
                </a:cubicBezTo>
                <a:cubicBezTo>
                  <a:pt x="27" y="69"/>
                  <a:pt x="27" y="69"/>
                  <a:pt x="27" y="69"/>
                </a:cubicBezTo>
                <a:cubicBezTo>
                  <a:pt x="27" y="83"/>
                  <a:pt x="27" y="83"/>
                  <a:pt x="27" y="83"/>
                </a:cubicBezTo>
                <a:cubicBezTo>
                  <a:pt x="29" y="83"/>
                  <a:pt x="29" y="83"/>
                  <a:pt x="29" y="83"/>
                </a:cubicBezTo>
                <a:cubicBezTo>
                  <a:pt x="54" y="54"/>
                  <a:pt x="54" y="54"/>
                  <a:pt x="54" y="54"/>
                </a:cubicBezTo>
                <a:cubicBezTo>
                  <a:pt x="55" y="54"/>
                  <a:pt x="55" y="54"/>
                  <a:pt x="55" y="54"/>
                </a:cubicBezTo>
                <a:cubicBezTo>
                  <a:pt x="55" y="56"/>
                  <a:pt x="55" y="56"/>
                  <a:pt x="55" y="56"/>
                </a:cubicBezTo>
                <a:cubicBezTo>
                  <a:pt x="42" y="80"/>
                  <a:pt x="31" y="92"/>
                  <a:pt x="22" y="92"/>
                </a:cubicBezTo>
                <a:cubicBezTo>
                  <a:pt x="19" y="89"/>
                  <a:pt x="19" y="89"/>
                  <a:pt x="19" y="89"/>
                </a:cubicBezTo>
                <a:cubicBezTo>
                  <a:pt x="21" y="68"/>
                  <a:pt x="23" y="58"/>
                  <a:pt x="25" y="58"/>
                </a:cubicBezTo>
                <a:cubicBezTo>
                  <a:pt x="27" y="58"/>
                  <a:pt x="29" y="60"/>
                  <a:pt x="29" y="64"/>
                </a:cubicBezTo>
                <a:cubicBezTo>
                  <a:pt x="30" y="65"/>
                  <a:pt x="30" y="65"/>
                  <a:pt x="30" y="65"/>
                </a:cubicBezTo>
                <a:cubicBezTo>
                  <a:pt x="32" y="65"/>
                  <a:pt x="32" y="65"/>
                  <a:pt x="32" y="65"/>
                </a:cubicBezTo>
                <a:cubicBezTo>
                  <a:pt x="35" y="53"/>
                  <a:pt x="35" y="53"/>
                  <a:pt x="35" y="53"/>
                </a:cubicBezTo>
                <a:cubicBezTo>
                  <a:pt x="35" y="50"/>
                  <a:pt x="35" y="50"/>
                  <a:pt x="35" y="50"/>
                </a:cubicBezTo>
                <a:cubicBezTo>
                  <a:pt x="33" y="51"/>
                  <a:pt x="33" y="51"/>
                  <a:pt x="33" y="51"/>
                </a:cubicBezTo>
                <a:cubicBezTo>
                  <a:pt x="25" y="51"/>
                  <a:pt x="25" y="51"/>
                  <a:pt x="25" y="51"/>
                </a:cubicBezTo>
                <a:cubicBezTo>
                  <a:pt x="22" y="48"/>
                  <a:pt x="22" y="48"/>
                  <a:pt x="22" y="48"/>
                </a:cubicBezTo>
                <a:cubicBezTo>
                  <a:pt x="40" y="32"/>
                  <a:pt x="40" y="32"/>
                  <a:pt x="40" y="32"/>
                </a:cubicBezTo>
                <a:cubicBezTo>
                  <a:pt x="38" y="32"/>
                  <a:pt x="38" y="32"/>
                  <a:pt x="38" y="32"/>
                </a:cubicBezTo>
                <a:cubicBezTo>
                  <a:pt x="27" y="32"/>
                  <a:pt x="15" y="41"/>
                  <a:pt x="5" y="59"/>
                </a:cubicBezTo>
                <a:cubicBezTo>
                  <a:pt x="3" y="59"/>
                  <a:pt x="3" y="59"/>
                  <a:pt x="3" y="59"/>
                </a:cubicBezTo>
                <a:cubicBezTo>
                  <a:pt x="0" y="56"/>
                  <a:pt x="0" y="56"/>
                  <a:pt x="0" y="56"/>
                </a:cubicBezTo>
                <a:cubicBezTo>
                  <a:pt x="0" y="54"/>
                  <a:pt x="0" y="54"/>
                  <a:pt x="0" y="54"/>
                </a:cubicBezTo>
                <a:cubicBezTo>
                  <a:pt x="10" y="40"/>
                  <a:pt x="20" y="22"/>
                  <a:pt x="29" y="0"/>
                </a:cubicBezTo>
                <a:lnTo>
                  <a:pt x="32" y="0"/>
                </a:lnTo>
                <a:close/>
              </a:path>
            </a:pathLst>
          </a:custGeom>
          <a:solidFill>
            <a:srgbClr val="4D4D4D"/>
          </a:solidFill>
          <a:ln w="9525">
            <a:noFill/>
            <a:round/>
            <a:headEnd/>
            <a:tailEnd/>
          </a:ln>
        </p:spPr>
        <p:txBody>
          <a:bodyPr lIns="91105" tIns="45555" rIns="91105" bIns="45555"/>
          <a:lstStyle/>
          <a:p>
            <a:endParaRPr lang="zh-CN" altLang="en-US"/>
          </a:p>
        </p:txBody>
      </p:sp>
      <p:sp>
        <p:nvSpPr>
          <p:cNvPr id="24600" name="未知"/>
          <p:cNvSpPr>
            <a:spLocks noEditPoints="1"/>
          </p:cNvSpPr>
          <p:nvPr/>
        </p:nvSpPr>
        <p:spPr bwMode="auto">
          <a:xfrm>
            <a:off x="666750" y="5803908"/>
            <a:ext cx="249238" cy="239713"/>
          </a:xfrm>
          <a:custGeom>
            <a:avLst/>
            <a:gdLst>
              <a:gd name="T0" fmla="*/ 958633983 w 54"/>
              <a:gd name="T1" fmla="*/ 467518725 h 52"/>
              <a:gd name="T2" fmla="*/ 1150362568 w 54"/>
              <a:gd name="T3" fmla="*/ 425015778 h 52"/>
              <a:gd name="T4" fmla="*/ 979939210 w 54"/>
              <a:gd name="T5" fmla="*/ 361265969 h 52"/>
              <a:gd name="T6" fmla="*/ 958633983 w 54"/>
              <a:gd name="T7" fmla="*/ 361265969 h 52"/>
              <a:gd name="T8" fmla="*/ 1022545050 w 54"/>
              <a:gd name="T9" fmla="*/ 170007248 h 52"/>
              <a:gd name="T10" fmla="*/ 852121692 w 54"/>
              <a:gd name="T11" fmla="*/ 0 h 52"/>
              <a:gd name="T12" fmla="*/ 788210625 w 54"/>
              <a:gd name="T13" fmla="*/ 42502964 h 52"/>
              <a:gd name="T14" fmla="*/ 894727531 w 54"/>
              <a:gd name="T15" fmla="*/ 127504265 h 52"/>
              <a:gd name="T16" fmla="*/ 702998946 w 54"/>
              <a:gd name="T17" fmla="*/ 425015778 h 52"/>
              <a:gd name="T18" fmla="*/ 596486511 w 54"/>
              <a:gd name="T19" fmla="*/ 425015778 h 52"/>
              <a:gd name="T20" fmla="*/ 596486511 w 54"/>
              <a:gd name="T21" fmla="*/ 297511477 h 52"/>
              <a:gd name="T22" fmla="*/ 639092495 w 54"/>
              <a:gd name="T23" fmla="*/ 170007248 h 52"/>
              <a:gd name="T24" fmla="*/ 596486511 w 54"/>
              <a:gd name="T25" fmla="*/ 127504265 h 52"/>
              <a:gd name="T26" fmla="*/ 575181284 w 54"/>
              <a:gd name="T27" fmla="*/ 106252792 h 52"/>
              <a:gd name="T28" fmla="*/ 511270217 w 54"/>
              <a:gd name="T29" fmla="*/ 191258721 h 52"/>
              <a:gd name="T30" fmla="*/ 468664378 w 54"/>
              <a:gd name="T31" fmla="*/ 212510194 h 52"/>
              <a:gd name="T32" fmla="*/ 319546248 w 54"/>
              <a:gd name="T33" fmla="*/ 595022954 h 52"/>
              <a:gd name="T34" fmla="*/ 383452699 w 54"/>
              <a:gd name="T35" fmla="*/ 658777517 h 52"/>
              <a:gd name="T36" fmla="*/ 404757926 w 54"/>
              <a:gd name="T37" fmla="*/ 658777517 h 52"/>
              <a:gd name="T38" fmla="*/ 340846859 w 54"/>
              <a:gd name="T39" fmla="*/ 850036166 h 52"/>
              <a:gd name="T40" fmla="*/ 340846859 w 54"/>
              <a:gd name="T41" fmla="*/ 892534503 h 52"/>
              <a:gd name="T42" fmla="*/ 383452699 w 54"/>
              <a:gd name="T43" fmla="*/ 913785976 h 52"/>
              <a:gd name="T44" fmla="*/ 0 w 54"/>
              <a:gd name="T45" fmla="*/ 1062541678 h 52"/>
              <a:gd name="T46" fmla="*/ 63911085 w 54"/>
              <a:gd name="T47" fmla="*/ 1105044625 h 52"/>
              <a:gd name="T48" fmla="*/ 596486511 w 54"/>
              <a:gd name="T49" fmla="*/ 977540396 h 52"/>
              <a:gd name="T50" fmla="*/ 702998946 w 54"/>
              <a:gd name="T51" fmla="*/ 935037449 h 52"/>
              <a:gd name="T52" fmla="*/ 702998946 w 54"/>
              <a:gd name="T53" fmla="*/ 977540396 h 52"/>
              <a:gd name="T54" fmla="*/ 1022545050 w 54"/>
              <a:gd name="T55" fmla="*/ 828784693 h 52"/>
              <a:gd name="T56" fmla="*/ 916028143 w 54"/>
              <a:gd name="T57" fmla="*/ 743778800 h 52"/>
              <a:gd name="T58" fmla="*/ 852121692 w 54"/>
              <a:gd name="T59" fmla="*/ 743778800 h 52"/>
              <a:gd name="T60" fmla="*/ 702998946 w 54"/>
              <a:gd name="T61" fmla="*/ 765030274 h 52"/>
              <a:gd name="T62" fmla="*/ 958633983 w 54"/>
              <a:gd name="T63" fmla="*/ 467518725 h 52"/>
              <a:gd name="T64" fmla="*/ 596486511 w 54"/>
              <a:gd name="T65" fmla="*/ 680028991 h 52"/>
              <a:gd name="T66" fmla="*/ 532575445 w 54"/>
              <a:gd name="T67" fmla="*/ 722527327 h 52"/>
              <a:gd name="T68" fmla="*/ 575181284 w 54"/>
              <a:gd name="T69" fmla="*/ 573771481 h 52"/>
              <a:gd name="T70" fmla="*/ 596486511 w 54"/>
              <a:gd name="T71" fmla="*/ 573771481 h 52"/>
              <a:gd name="T72" fmla="*/ 639092495 w 54"/>
              <a:gd name="T73" fmla="*/ 573771481 h 52"/>
              <a:gd name="T74" fmla="*/ 596486511 w 54"/>
              <a:gd name="T75" fmla="*/ 680028991 h 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4"/>
              <a:gd name="T115" fmla="*/ 0 h 52"/>
              <a:gd name="T116" fmla="*/ 54 w 54"/>
              <a:gd name="T117" fmla="*/ 52 h 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4" h="52">
                <a:moveTo>
                  <a:pt x="45" y="22"/>
                </a:moveTo>
                <a:cubicBezTo>
                  <a:pt x="51" y="22"/>
                  <a:pt x="54" y="22"/>
                  <a:pt x="54" y="20"/>
                </a:cubicBezTo>
                <a:cubicBezTo>
                  <a:pt x="54" y="18"/>
                  <a:pt x="51" y="17"/>
                  <a:pt x="46" y="17"/>
                </a:cubicBezTo>
                <a:cubicBezTo>
                  <a:pt x="45" y="17"/>
                  <a:pt x="45" y="17"/>
                  <a:pt x="45" y="17"/>
                </a:cubicBezTo>
                <a:cubicBezTo>
                  <a:pt x="48" y="8"/>
                  <a:pt x="48" y="8"/>
                  <a:pt x="48" y="8"/>
                </a:cubicBezTo>
                <a:cubicBezTo>
                  <a:pt x="40" y="0"/>
                  <a:pt x="40" y="0"/>
                  <a:pt x="40" y="0"/>
                </a:cubicBezTo>
                <a:cubicBezTo>
                  <a:pt x="37" y="2"/>
                  <a:pt x="37" y="2"/>
                  <a:pt x="37" y="2"/>
                </a:cubicBezTo>
                <a:cubicBezTo>
                  <a:pt x="42" y="6"/>
                  <a:pt x="42" y="6"/>
                  <a:pt x="42" y="6"/>
                </a:cubicBezTo>
                <a:cubicBezTo>
                  <a:pt x="39" y="15"/>
                  <a:pt x="36" y="20"/>
                  <a:pt x="33" y="20"/>
                </a:cubicBezTo>
                <a:cubicBezTo>
                  <a:pt x="28" y="20"/>
                  <a:pt x="28" y="20"/>
                  <a:pt x="28" y="20"/>
                </a:cubicBezTo>
                <a:cubicBezTo>
                  <a:pt x="28" y="14"/>
                  <a:pt x="28" y="14"/>
                  <a:pt x="28" y="14"/>
                </a:cubicBezTo>
                <a:cubicBezTo>
                  <a:pt x="30" y="8"/>
                  <a:pt x="30" y="8"/>
                  <a:pt x="30" y="8"/>
                </a:cubicBezTo>
                <a:cubicBezTo>
                  <a:pt x="28" y="6"/>
                  <a:pt x="28" y="6"/>
                  <a:pt x="28" y="6"/>
                </a:cubicBezTo>
                <a:cubicBezTo>
                  <a:pt x="27" y="5"/>
                  <a:pt x="27" y="5"/>
                  <a:pt x="27" y="5"/>
                </a:cubicBezTo>
                <a:cubicBezTo>
                  <a:pt x="25" y="5"/>
                  <a:pt x="24" y="6"/>
                  <a:pt x="24" y="9"/>
                </a:cubicBezTo>
                <a:cubicBezTo>
                  <a:pt x="22" y="10"/>
                  <a:pt x="22" y="10"/>
                  <a:pt x="22" y="10"/>
                </a:cubicBezTo>
                <a:cubicBezTo>
                  <a:pt x="22" y="19"/>
                  <a:pt x="20" y="25"/>
                  <a:pt x="15" y="28"/>
                </a:cubicBezTo>
                <a:cubicBezTo>
                  <a:pt x="18" y="31"/>
                  <a:pt x="18" y="31"/>
                  <a:pt x="18" y="31"/>
                </a:cubicBezTo>
                <a:cubicBezTo>
                  <a:pt x="19" y="31"/>
                  <a:pt x="19" y="31"/>
                  <a:pt x="19" y="31"/>
                </a:cubicBezTo>
                <a:cubicBezTo>
                  <a:pt x="16" y="40"/>
                  <a:pt x="16" y="40"/>
                  <a:pt x="16" y="40"/>
                </a:cubicBezTo>
                <a:cubicBezTo>
                  <a:pt x="16" y="42"/>
                  <a:pt x="16" y="42"/>
                  <a:pt x="16" y="42"/>
                </a:cubicBezTo>
                <a:cubicBezTo>
                  <a:pt x="18" y="43"/>
                  <a:pt x="18" y="43"/>
                  <a:pt x="18" y="43"/>
                </a:cubicBezTo>
                <a:cubicBezTo>
                  <a:pt x="6" y="46"/>
                  <a:pt x="0" y="48"/>
                  <a:pt x="0" y="50"/>
                </a:cubicBezTo>
                <a:cubicBezTo>
                  <a:pt x="3" y="52"/>
                  <a:pt x="3" y="52"/>
                  <a:pt x="3" y="52"/>
                </a:cubicBezTo>
                <a:cubicBezTo>
                  <a:pt x="28" y="46"/>
                  <a:pt x="28" y="46"/>
                  <a:pt x="28" y="46"/>
                </a:cubicBezTo>
                <a:cubicBezTo>
                  <a:pt x="33" y="44"/>
                  <a:pt x="33" y="44"/>
                  <a:pt x="33" y="44"/>
                </a:cubicBezTo>
                <a:cubicBezTo>
                  <a:pt x="33" y="46"/>
                  <a:pt x="33" y="46"/>
                  <a:pt x="33" y="46"/>
                </a:cubicBezTo>
                <a:cubicBezTo>
                  <a:pt x="48" y="39"/>
                  <a:pt x="48" y="39"/>
                  <a:pt x="48" y="39"/>
                </a:cubicBezTo>
                <a:cubicBezTo>
                  <a:pt x="43" y="35"/>
                  <a:pt x="43" y="35"/>
                  <a:pt x="43" y="35"/>
                </a:cubicBezTo>
                <a:cubicBezTo>
                  <a:pt x="40" y="35"/>
                  <a:pt x="40" y="35"/>
                  <a:pt x="40" y="35"/>
                </a:cubicBezTo>
                <a:cubicBezTo>
                  <a:pt x="33" y="36"/>
                  <a:pt x="33" y="36"/>
                  <a:pt x="33" y="36"/>
                </a:cubicBezTo>
                <a:cubicBezTo>
                  <a:pt x="36" y="29"/>
                  <a:pt x="40" y="25"/>
                  <a:pt x="45" y="22"/>
                </a:cubicBezTo>
                <a:close/>
                <a:moveTo>
                  <a:pt x="28" y="32"/>
                </a:moveTo>
                <a:cubicBezTo>
                  <a:pt x="27" y="33"/>
                  <a:pt x="26" y="34"/>
                  <a:pt x="25" y="34"/>
                </a:cubicBezTo>
                <a:cubicBezTo>
                  <a:pt x="27" y="27"/>
                  <a:pt x="27" y="27"/>
                  <a:pt x="27" y="27"/>
                </a:cubicBezTo>
                <a:cubicBezTo>
                  <a:pt x="28" y="27"/>
                  <a:pt x="28" y="27"/>
                  <a:pt x="28" y="27"/>
                </a:cubicBezTo>
                <a:cubicBezTo>
                  <a:pt x="30" y="27"/>
                  <a:pt x="30" y="27"/>
                  <a:pt x="30" y="27"/>
                </a:cubicBezTo>
                <a:cubicBezTo>
                  <a:pt x="29" y="29"/>
                  <a:pt x="28" y="31"/>
                  <a:pt x="28" y="32"/>
                </a:cubicBezTo>
                <a:close/>
              </a:path>
            </a:pathLst>
          </a:custGeom>
          <a:solidFill>
            <a:srgbClr val="4D4D4D"/>
          </a:solidFill>
          <a:ln w="9525">
            <a:noFill/>
            <a:round/>
            <a:headEnd/>
            <a:tailEnd/>
          </a:ln>
        </p:spPr>
        <p:txBody>
          <a:bodyPr lIns="91105" tIns="45555" rIns="91105" bIns="45555"/>
          <a:lstStyle/>
          <a:p>
            <a:endParaRPr lang="zh-CN" altLang="en-US"/>
          </a:p>
        </p:txBody>
      </p:sp>
      <p:sp>
        <p:nvSpPr>
          <p:cNvPr id="24601" name="未知"/>
          <p:cNvSpPr>
            <a:spLocks/>
          </p:cNvSpPr>
          <p:nvPr/>
        </p:nvSpPr>
        <p:spPr bwMode="auto">
          <a:xfrm>
            <a:off x="657248" y="6062692"/>
            <a:ext cx="263525" cy="65087"/>
          </a:xfrm>
          <a:custGeom>
            <a:avLst/>
            <a:gdLst>
              <a:gd name="T0" fmla="*/ 1025972188 w 57"/>
              <a:gd name="T1" fmla="*/ 0 h 14"/>
              <a:gd name="T2" fmla="*/ 876350130 w 57"/>
              <a:gd name="T3" fmla="*/ 0 h 14"/>
              <a:gd name="T4" fmla="*/ 641230414 w 57"/>
              <a:gd name="T5" fmla="*/ 43227073 h 14"/>
              <a:gd name="T6" fmla="*/ 192368647 w 57"/>
              <a:gd name="T7" fmla="*/ 129681199 h 14"/>
              <a:gd name="T8" fmla="*/ 170995389 w 57"/>
              <a:gd name="T9" fmla="*/ 129681199 h 14"/>
              <a:gd name="T10" fmla="*/ 128244212 w 57"/>
              <a:gd name="T11" fmla="*/ 43227073 h 14"/>
              <a:gd name="T12" fmla="*/ 0 w 57"/>
              <a:gd name="T13" fmla="*/ 129681199 h 14"/>
              <a:gd name="T14" fmla="*/ 128244212 w 57"/>
              <a:gd name="T15" fmla="*/ 237753521 h 14"/>
              <a:gd name="T16" fmla="*/ 256493047 w 57"/>
              <a:gd name="T17" fmla="*/ 237753521 h 14"/>
              <a:gd name="T18" fmla="*/ 641230414 w 57"/>
              <a:gd name="T19" fmla="*/ 108067672 h 14"/>
              <a:gd name="T20" fmla="*/ 769479213 w 57"/>
              <a:gd name="T21" fmla="*/ 64840600 h 14"/>
              <a:gd name="T22" fmla="*/ 833603613 w 57"/>
              <a:gd name="T23" fmla="*/ 64840600 h 14"/>
              <a:gd name="T24" fmla="*/ 1068718705 w 57"/>
              <a:gd name="T25" fmla="*/ 86454145 h 14"/>
              <a:gd name="T26" fmla="*/ 1004598929 w 57"/>
              <a:gd name="T27" fmla="*/ 280980575 h 14"/>
              <a:gd name="T28" fmla="*/ 1004598929 w 57"/>
              <a:gd name="T29" fmla="*/ 302594102 h 14"/>
              <a:gd name="T30" fmla="*/ 1025972188 w 57"/>
              <a:gd name="T31" fmla="*/ 302594102 h 14"/>
              <a:gd name="T32" fmla="*/ 1218341052 w 57"/>
              <a:gd name="T33" fmla="*/ 129681199 h 14"/>
              <a:gd name="T34" fmla="*/ 1218341052 w 57"/>
              <a:gd name="T35" fmla="*/ 86454145 h 14"/>
              <a:gd name="T36" fmla="*/ 1025972188 w 57"/>
              <a:gd name="T37" fmla="*/ 0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7"/>
              <a:gd name="T58" fmla="*/ 0 h 14"/>
              <a:gd name="T59" fmla="*/ 57 w 57"/>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7" h="14">
                <a:moveTo>
                  <a:pt x="48" y="0"/>
                </a:moveTo>
                <a:cubicBezTo>
                  <a:pt x="41" y="0"/>
                  <a:pt x="41" y="0"/>
                  <a:pt x="41" y="0"/>
                </a:cubicBezTo>
                <a:cubicBezTo>
                  <a:pt x="30" y="2"/>
                  <a:pt x="30" y="2"/>
                  <a:pt x="30" y="2"/>
                </a:cubicBezTo>
                <a:cubicBezTo>
                  <a:pt x="9" y="6"/>
                  <a:pt x="9" y="6"/>
                  <a:pt x="9" y="6"/>
                </a:cubicBezTo>
                <a:cubicBezTo>
                  <a:pt x="8" y="6"/>
                  <a:pt x="8" y="6"/>
                  <a:pt x="8" y="6"/>
                </a:cubicBezTo>
                <a:cubicBezTo>
                  <a:pt x="6" y="2"/>
                  <a:pt x="6" y="2"/>
                  <a:pt x="6" y="2"/>
                </a:cubicBezTo>
                <a:cubicBezTo>
                  <a:pt x="2" y="3"/>
                  <a:pt x="0" y="4"/>
                  <a:pt x="0" y="6"/>
                </a:cubicBezTo>
                <a:cubicBezTo>
                  <a:pt x="6" y="11"/>
                  <a:pt x="6" y="11"/>
                  <a:pt x="6" y="11"/>
                </a:cubicBezTo>
                <a:cubicBezTo>
                  <a:pt x="12" y="11"/>
                  <a:pt x="12" y="11"/>
                  <a:pt x="12" y="11"/>
                </a:cubicBezTo>
                <a:cubicBezTo>
                  <a:pt x="30" y="5"/>
                  <a:pt x="30" y="5"/>
                  <a:pt x="30" y="5"/>
                </a:cubicBezTo>
                <a:cubicBezTo>
                  <a:pt x="36" y="3"/>
                  <a:pt x="36" y="3"/>
                  <a:pt x="36" y="3"/>
                </a:cubicBezTo>
                <a:cubicBezTo>
                  <a:pt x="39" y="3"/>
                  <a:pt x="39" y="3"/>
                  <a:pt x="39" y="3"/>
                </a:cubicBezTo>
                <a:cubicBezTo>
                  <a:pt x="50" y="4"/>
                  <a:pt x="50" y="4"/>
                  <a:pt x="50" y="4"/>
                </a:cubicBezTo>
                <a:cubicBezTo>
                  <a:pt x="47" y="13"/>
                  <a:pt x="47" y="13"/>
                  <a:pt x="47" y="13"/>
                </a:cubicBezTo>
                <a:cubicBezTo>
                  <a:pt x="47" y="14"/>
                  <a:pt x="47" y="14"/>
                  <a:pt x="47" y="14"/>
                </a:cubicBezTo>
                <a:cubicBezTo>
                  <a:pt x="48" y="14"/>
                  <a:pt x="48" y="14"/>
                  <a:pt x="48" y="14"/>
                </a:cubicBezTo>
                <a:cubicBezTo>
                  <a:pt x="57" y="6"/>
                  <a:pt x="57" y="6"/>
                  <a:pt x="57" y="6"/>
                </a:cubicBezTo>
                <a:cubicBezTo>
                  <a:pt x="57" y="4"/>
                  <a:pt x="57" y="4"/>
                  <a:pt x="57" y="4"/>
                </a:cubicBezTo>
                <a:cubicBezTo>
                  <a:pt x="57" y="2"/>
                  <a:pt x="54" y="1"/>
                  <a:pt x="48" y="0"/>
                </a:cubicBezTo>
                <a:close/>
              </a:path>
            </a:pathLst>
          </a:custGeom>
          <a:solidFill>
            <a:srgbClr val="4D4D4D"/>
          </a:solidFill>
          <a:ln w="9525">
            <a:noFill/>
            <a:round/>
            <a:headEnd/>
            <a:tailEnd/>
          </a:ln>
        </p:spPr>
        <p:txBody>
          <a:bodyPr lIns="91105" tIns="45555" rIns="91105" bIns="45555"/>
          <a:lstStyle/>
          <a:p>
            <a:endParaRPr lang="zh-CN" altLang="en-US"/>
          </a:p>
        </p:txBody>
      </p:sp>
      <p:sp>
        <p:nvSpPr>
          <p:cNvPr id="24602" name="Text Box 26"/>
          <p:cNvSpPr txBox="1">
            <a:spLocks noChangeArrowheads="1"/>
          </p:cNvSpPr>
          <p:nvPr/>
        </p:nvSpPr>
        <p:spPr bwMode="auto">
          <a:xfrm>
            <a:off x="52410" y="1665298"/>
            <a:ext cx="7112000" cy="1088406"/>
          </a:xfrm>
          <a:prstGeom prst="rect">
            <a:avLst/>
          </a:prstGeom>
          <a:noFill/>
          <a:ln w="9525">
            <a:noFill/>
            <a:miter lim="800000"/>
            <a:headEnd/>
            <a:tailEnd/>
          </a:ln>
        </p:spPr>
        <p:txBody>
          <a:bodyPr lIns="87273" tIns="43640" rIns="87273" bIns="43640">
            <a:spAutoFit/>
          </a:bodyPr>
          <a:lstStyle/>
          <a:p>
            <a:pPr algn="ctr" defTabSz="798791">
              <a:spcBef>
                <a:spcPct val="50000"/>
              </a:spcBef>
            </a:pPr>
            <a:r>
              <a:rPr lang="zh-CN" altLang="en-US" sz="3200" dirty="0">
                <a:solidFill>
                  <a:schemeClr val="bg1"/>
                </a:solidFill>
                <a:latin typeface="黑体" pitchFamily="2" charset="-122"/>
              </a:rPr>
              <a:t>用事业感召人才，让人才成就事业！</a:t>
            </a:r>
          </a:p>
          <a:p>
            <a:pPr algn="ctr" defTabSz="798791">
              <a:spcBef>
                <a:spcPct val="50000"/>
              </a:spcBef>
            </a:pPr>
            <a:r>
              <a:rPr lang="zh-CN" altLang="en-US" sz="2200" dirty="0" smtClean="0">
                <a:solidFill>
                  <a:schemeClr val="bg1"/>
                </a:solidFill>
                <a:latin typeface="黑体" pitchFamily="2" charset="-122"/>
              </a:rPr>
              <a:t>华为电信软件博</a:t>
            </a:r>
            <a:r>
              <a:rPr lang="zh-CN" altLang="en-US" sz="2200" dirty="0">
                <a:solidFill>
                  <a:schemeClr val="bg1"/>
                </a:solidFill>
                <a:latin typeface="黑体" pitchFamily="2" charset="-122"/>
              </a:rPr>
              <a:t>士招聘（</a:t>
            </a:r>
            <a:r>
              <a:rPr lang="en-US" altLang="zh-CN" sz="2200" dirty="0" smtClean="0">
                <a:solidFill>
                  <a:schemeClr val="bg1"/>
                </a:solidFill>
                <a:latin typeface="黑体" pitchFamily="2" charset="-122"/>
              </a:rPr>
              <a:t>2016</a:t>
            </a:r>
            <a:r>
              <a:rPr lang="zh-CN" altLang="en-US" sz="2200" dirty="0" smtClean="0">
                <a:solidFill>
                  <a:schemeClr val="bg1"/>
                </a:solidFill>
                <a:latin typeface="黑体" pitchFamily="2" charset="-122"/>
              </a:rPr>
              <a:t>年</a:t>
            </a:r>
            <a:r>
              <a:rPr lang="zh-CN" altLang="en-US" sz="2200" dirty="0">
                <a:solidFill>
                  <a:schemeClr val="bg1"/>
                </a:solidFill>
                <a:latin typeface="黑体" pitchFamily="2" charset="-122"/>
              </a:rPr>
              <a: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8148" name="Rectangle 4"/>
          <p:cNvSpPr>
            <a:spLocks noChangeArrowheads="1"/>
          </p:cNvSpPr>
          <p:nvPr/>
        </p:nvSpPr>
        <p:spPr bwMode="auto">
          <a:xfrm>
            <a:off x="0" y="1954213"/>
            <a:ext cx="9145588" cy="468312"/>
          </a:xfrm>
          <a:prstGeom prst="rect">
            <a:avLst/>
          </a:prstGeom>
          <a:gradFill rotWithShape="1">
            <a:gsLst>
              <a:gs pos="0">
                <a:srgbClr val="990000"/>
              </a:gs>
              <a:gs pos="100000">
                <a:srgbClr val="FFFFFF">
                  <a:alpha val="0"/>
                </a:srgbClr>
              </a:gs>
            </a:gsLst>
            <a:lin ang="0" scaled="1"/>
          </a:gradFill>
          <a:ln w="6350" algn="ctr">
            <a:noFill/>
            <a:miter lim="800000"/>
            <a:headEnd/>
            <a:tailEnd/>
          </a:ln>
          <a:effectLst/>
        </p:spPr>
        <p:txBody>
          <a:bodyPr wrap="none" lIns="0" tIns="0" rIns="0" bIns="0" anchor="ctr">
            <a:spAutoFit/>
          </a:bodyPr>
          <a:lstStyle/>
          <a:p>
            <a:endParaRPr lang="zh-CN" altLang="en-US" smtClean="0"/>
          </a:p>
        </p:txBody>
      </p:sp>
      <p:sp>
        <p:nvSpPr>
          <p:cNvPr id="1798146" name="Rectangle 2"/>
          <p:cNvSpPr>
            <a:spLocks noGrp="1" noChangeArrowheads="1"/>
          </p:cNvSpPr>
          <p:nvPr>
            <p:ph type="title"/>
          </p:nvPr>
        </p:nvSpPr>
        <p:spPr bwMode="auto">
          <a:xfrm>
            <a:off x="504825" y="225425"/>
            <a:ext cx="8231188" cy="1143000"/>
          </a:xfrm>
          <a:noFill/>
          <a:ln>
            <a:miter lim="800000"/>
            <a:headEnd/>
            <a:tailEnd/>
          </a:ln>
        </p:spPr>
        <p:txBody>
          <a:bodyPr vert="horz" wrap="square" lIns="91422" tIns="45712" rIns="91422" bIns="45712" numCol="1" anchor="ctr" anchorCtr="0" compatLnSpc="1">
            <a:prstTxWarp prst="textNoShape">
              <a:avLst/>
            </a:prstTxWarp>
          </a:bodyPr>
          <a:lstStyle/>
          <a:p>
            <a:r>
              <a:rPr lang="en-US" altLang="zh-CN" sz="4200" b="1">
                <a:cs typeface="Arial" charset="0"/>
              </a:rPr>
              <a:t>Agenda</a:t>
            </a:r>
          </a:p>
        </p:txBody>
      </p:sp>
      <p:sp>
        <p:nvSpPr>
          <p:cNvPr id="1798147" name="Rectangle 3"/>
          <p:cNvSpPr>
            <a:spLocks noGrp="1" noChangeArrowheads="1"/>
          </p:cNvSpPr>
          <p:nvPr>
            <p:ph type="body" idx="1"/>
          </p:nvPr>
        </p:nvSpPr>
        <p:spPr bwMode="auto">
          <a:xfrm>
            <a:off x="482600" y="1798638"/>
            <a:ext cx="8231188" cy="2459037"/>
          </a:xfrm>
          <a:noFill/>
          <a:ln>
            <a:miter lim="800000"/>
            <a:headEnd/>
            <a:tailEnd/>
          </a:ln>
        </p:spPr>
        <p:txBody>
          <a:bodyPr vert="horz" wrap="square" lIns="91422" tIns="45712" rIns="91422" bIns="45712" numCol="1" anchor="t" anchorCtr="0" compatLnSpc="1">
            <a:prstTxWarp prst="textNoShape">
              <a:avLst/>
            </a:prstTxWarp>
          </a:bodyPr>
          <a:lstStyle/>
          <a:p>
            <a:pPr>
              <a:spcBef>
                <a:spcPct val="60000"/>
              </a:spcBef>
            </a:pPr>
            <a:r>
              <a:rPr lang="zh-CN" altLang="en-US" sz="2800" dirty="0" smtClean="0">
                <a:solidFill>
                  <a:schemeClr val="bg1"/>
                </a:solidFill>
                <a:cs typeface="Arial" charset="0"/>
              </a:rPr>
              <a:t>华为公司简介</a:t>
            </a:r>
          </a:p>
          <a:p>
            <a:pPr>
              <a:spcBef>
                <a:spcPct val="60000"/>
              </a:spcBef>
            </a:pPr>
            <a:r>
              <a:rPr lang="zh-CN" altLang="en-US" sz="2800" dirty="0" smtClean="0">
                <a:solidFill>
                  <a:srgbClr val="5F5F5F"/>
                </a:solidFill>
                <a:cs typeface="Arial" charset="0"/>
              </a:rPr>
              <a:t>电信软件在华为</a:t>
            </a:r>
            <a:endParaRPr lang="en-US" altLang="zh-CN" sz="2800" dirty="0" smtClean="0">
              <a:solidFill>
                <a:srgbClr val="5F5F5F"/>
              </a:solidFill>
              <a:cs typeface="Arial" charset="0"/>
            </a:endParaRPr>
          </a:p>
          <a:p>
            <a:pPr>
              <a:spcBef>
                <a:spcPct val="60000"/>
              </a:spcBef>
            </a:pPr>
            <a:r>
              <a:rPr lang="zh-CN" altLang="en-US" sz="2800" dirty="0" smtClean="0">
                <a:solidFill>
                  <a:srgbClr val="5F5F5F"/>
                </a:solidFill>
                <a:cs typeface="Arial" charset="0"/>
              </a:rPr>
              <a:t>华为工作价值和机会</a:t>
            </a:r>
            <a:endParaRPr lang="en-US" altLang="zh-CN" sz="2800" dirty="0" smtClean="0">
              <a:solidFill>
                <a:srgbClr val="5F5F5F"/>
              </a:solidFill>
              <a:cs typeface="Arial" charset="0"/>
            </a:endParaRPr>
          </a:p>
          <a:p>
            <a:pPr>
              <a:spcBef>
                <a:spcPct val="60000"/>
              </a:spcBef>
            </a:pPr>
            <a:r>
              <a:rPr lang="zh-CN" altLang="en-US" sz="2800" dirty="0" smtClean="0">
                <a:solidFill>
                  <a:srgbClr val="5F5F5F"/>
                </a:solidFill>
                <a:cs typeface="Arial" charset="0"/>
              </a:rPr>
              <a:t>岗位介绍</a:t>
            </a:r>
            <a:endParaRPr lang="zh-CN" altLang="en-US" sz="2800" dirty="0">
              <a:solidFill>
                <a:srgbClr val="5F5F5F"/>
              </a:solidFill>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在数字浪潮中持续蓬勃发展</a:t>
            </a:r>
          </a:p>
        </p:txBody>
      </p:sp>
      <p:grpSp>
        <p:nvGrpSpPr>
          <p:cNvPr id="8" name="组合 186"/>
          <p:cNvGrpSpPr/>
          <p:nvPr/>
        </p:nvGrpSpPr>
        <p:grpSpPr>
          <a:xfrm>
            <a:off x="324344" y="981525"/>
            <a:ext cx="8685383" cy="5115495"/>
            <a:chOff x="536574" y="895420"/>
            <a:chExt cx="8683875" cy="3836918"/>
          </a:xfrm>
        </p:grpSpPr>
        <p:sp>
          <p:nvSpPr>
            <p:cNvPr id="9" name="Freeform 15"/>
            <p:cNvSpPr>
              <a:spLocks/>
            </p:cNvSpPr>
            <p:nvPr/>
          </p:nvSpPr>
          <p:spPr bwMode="auto">
            <a:xfrm>
              <a:off x="4360863" y="1327420"/>
              <a:ext cx="4243388" cy="1192214"/>
            </a:xfrm>
            <a:custGeom>
              <a:avLst/>
              <a:gdLst>
                <a:gd name="T0" fmla="*/ 5346 w 5346"/>
                <a:gd name="T1" fmla="*/ 0 h 1694"/>
                <a:gd name="T2" fmla="*/ 5249 w 5346"/>
                <a:gd name="T3" fmla="*/ 52 h 1694"/>
                <a:gd name="T4" fmla="*/ 5113 w 5346"/>
                <a:gd name="T5" fmla="*/ 128 h 1694"/>
                <a:gd name="T6" fmla="*/ 5043 w 5346"/>
                <a:gd name="T7" fmla="*/ 172 h 1694"/>
                <a:gd name="T8" fmla="*/ 4871 w 5346"/>
                <a:gd name="T9" fmla="*/ 273 h 1694"/>
                <a:gd name="T10" fmla="*/ 4715 w 5346"/>
                <a:gd name="T11" fmla="*/ 373 h 1694"/>
                <a:gd name="T12" fmla="*/ 4699 w 5346"/>
                <a:gd name="T13" fmla="*/ 389 h 1694"/>
                <a:gd name="T14" fmla="*/ 4650 w 5346"/>
                <a:gd name="T15" fmla="*/ 433 h 1694"/>
                <a:gd name="T16" fmla="*/ 4543 w 5346"/>
                <a:gd name="T17" fmla="*/ 526 h 1694"/>
                <a:gd name="T18" fmla="*/ 4493 w 5346"/>
                <a:gd name="T19" fmla="*/ 576 h 1694"/>
                <a:gd name="T20" fmla="*/ 4464 w 5346"/>
                <a:gd name="T21" fmla="*/ 609 h 1694"/>
                <a:gd name="T22" fmla="*/ 4450 w 5346"/>
                <a:gd name="T23" fmla="*/ 627 h 1694"/>
                <a:gd name="T24" fmla="*/ 4299 w 5346"/>
                <a:gd name="T25" fmla="*/ 688 h 1694"/>
                <a:gd name="T26" fmla="*/ 4111 w 5346"/>
                <a:gd name="T27" fmla="*/ 767 h 1694"/>
                <a:gd name="T28" fmla="*/ 3933 w 5346"/>
                <a:gd name="T29" fmla="*/ 843 h 1694"/>
                <a:gd name="T30" fmla="*/ 3817 w 5346"/>
                <a:gd name="T31" fmla="*/ 899 h 1694"/>
                <a:gd name="T32" fmla="*/ 3711 w 5346"/>
                <a:gd name="T33" fmla="*/ 954 h 1694"/>
                <a:gd name="T34" fmla="*/ 3605 w 5346"/>
                <a:gd name="T35" fmla="*/ 1015 h 1694"/>
                <a:gd name="T36" fmla="*/ 3566 w 5346"/>
                <a:gd name="T37" fmla="*/ 1041 h 1694"/>
                <a:gd name="T38" fmla="*/ 3482 w 5346"/>
                <a:gd name="T39" fmla="*/ 1092 h 1694"/>
                <a:gd name="T40" fmla="*/ 3392 w 5346"/>
                <a:gd name="T41" fmla="*/ 1139 h 1694"/>
                <a:gd name="T42" fmla="*/ 3308 w 5346"/>
                <a:gd name="T43" fmla="*/ 1188 h 1694"/>
                <a:gd name="T44" fmla="*/ 3268 w 5346"/>
                <a:gd name="T45" fmla="*/ 1215 h 1694"/>
                <a:gd name="T46" fmla="*/ 2654 w 5346"/>
                <a:gd name="T47" fmla="*/ 1445 h 1694"/>
                <a:gd name="T48" fmla="*/ 2058 w 5346"/>
                <a:gd name="T49" fmla="*/ 1576 h 1694"/>
                <a:gd name="T50" fmla="*/ 1746 w 5346"/>
                <a:gd name="T51" fmla="*/ 1609 h 1694"/>
                <a:gd name="T52" fmla="*/ 1537 w 5346"/>
                <a:gd name="T53" fmla="*/ 1598 h 1694"/>
                <a:gd name="T54" fmla="*/ 1447 w 5346"/>
                <a:gd name="T55" fmla="*/ 1596 h 1694"/>
                <a:gd name="T56" fmla="*/ 1404 w 5346"/>
                <a:gd name="T57" fmla="*/ 1597 h 1694"/>
                <a:gd name="T58" fmla="*/ 1259 w 5346"/>
                <a:gd name="T59" fmla="*/ 1603 h 1694"/>
                <a:gd name="T60" fmla="*/ 838 w 5346"/>
                <a:gd name="T61" fmla="*/ 1643 h 1694"/>
                <a:gd name="T62" fmla="*/ 228 w 5346"/>
                <a:gd name="T63" fmla="*/ 1663 h 1694"/>
                <a:gd name="T64" fmla="*/ 5346 w 5346"/>
                <a:gd name="T65" fmla="*/ 1694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46" h="1694">
                  <a:moveTo>
                    <a:pt x="5346" y="1694"/>
                  </a:moveTo>
                  <a:lnTo>
                    <a:pt x="5346" y="0"/>
                  </a:lnTo>
                  <a:lnTo>
                    <a:pt x="5346" y="0"/>
                  </a:lnTo>
                  <a:lnTo>
                    <a:pt x="5249" y="52"/>
                  </a:lnTo>
                  <a:lnTo>
                    <a:pt x="5177" y="92"/>
                  </a:lnTo>
                  <a:lnTo>
                    <a:pt x="5113" y="128"/>
                  </a:lnTo>
                  <a:lnTo>
                    <a:pt x="5043" y="172"/>
                  </a:lnTo>
                  <a:lnTo>
                    <a:pt x="5043" y="172"/>
                  </a:lnTo>
                  <a:lnTo>
                    <a:pt x="4959" y="220"/>
                  </a:lnTo>
                  <a:lnTo>
                    <a:pt x="4871" y="273"/>
                  </a:lnTo>
                  <a:lnTo>
                    <a:pt x="4787" y="326"/>
                  </a:lnTo>
                  <a:lnTo>
                    <a:pt x="4715" y="373"/>
                  </a:lnTo>
                  <a:lnTo>
                    <a:pt x="4715" y="373"/>
                  </a:lnTo>
                  <a:lnTo>
                    <a:pt x="4699" y="389"/>
                  </a:lnTo>
                  <a:lnTo>
                    <a:pt x="4685" y="404"/>
                  </a:lnTo>
                  <a:lnTo>
                    <a:pt x="4650" y="433"/>
                  </a:lnTo>
                  <a:lnTo>
                    <a:pt x="4579" y="496"/>
                  </a:lnTo>
                  <a:lnTo>
                    <a:pt x="4543" y="526"/>
                  </a:lnTo>
                  <a:lnTo>
                    <a:pt x="4509" y="559"/>
                  </a:lnTo>
                  <a:lnTo>
                    <a:pt x="4493" y="576"/>
                  </a:lnTo>
                  <a:lnTo>
                    <a:pt x="4478" y="592"/>
                  </a:lnTo>
                  <a:lnTo>
                    <a:pt x="4464" y="609"/>
                  </a:lnTo>
                  <a:lnTo>
                    <a:pt x="4450" y="627"/>
                  </a:lnTo>
                  <a:lnTo>
                    <a:pt x="4450" y="627"/>
                  </a:lnTo>
                  <a:lnTo>
                    <a:pt x="4383" y="654"/>
                  </a:lnTo>
                  <a:lnTo>
                    <a:pt x="4299" y="688"/>
                  </a:lnTo>
                  <a:lnTo>
                    <a:pt x="4206" y="725"/>
                  </a:lnTo>
                  <a:lnTo>
                    <a:pt x="4111" y="767"/>
                  </a:lnTo>
                  <a:lnTo>
                    <a:pt x="4016" y="807"/>
                  </a:lnTo>
                  <a:lnTo>
                    <a:pt x="3933" y="843"/>
                  </a:lnTo>
                  <a:lnTo>
                    <a:pt x="3865" y="876"/>
                  </a:lnTo>
                  <a:lnTo>
                    <a:pt x="3817" y="899"/>
                  </a:lnTo>
                  <a:lnTo>
                    <a:pt x="3817" y="899"/>
                  </a:lnTo>
                  <a:lnTo>
                    <a:pt x="3711" y="954"/>
                  </a:lnTo>
                  <a:lnTo>
                    <a:pt x="3665" y="980"/>
                  </a:lnTo>
                  <a:lnTo>
                    <a:pt x="3605" y="1015"/>
                  </a:lnTo>
                  <a:lnTo>
                    <a:pt x="3605" y="1015"/>
                  </a:lnTo>
                  <a:lnTo>
                    <a:pt x="3566" y="1041"/>
                  </a:lnTo>
                  <a:lnTo>
                    <a:pt x="3525" y="1067"/>
                  </a:lnTo>
                  <a:lnTo>
                    <a:pt x="3482" y="1092"/>
                  </a:lnTo>
                  <a:lnTo>
                    <a:pt x="3437" y="1114"/>
                  </a:lnTo>
                  <a:lnTo>
                    <a:pt x="3392" y="1139"/>
                  </a:lnTo>
                  <a:lnTo>
                    <a:pt x="3349" y="1162"/>
                  </a:lnTo>
                  <a:lnTo>
                    <a:pt x="3308" y="1188"/>
                  </a:lnTo>
                  <a:lnTo>
                    <a:pt x="3288" y="1201"/>
                  </a:lnTo>
                  <a:lnTo>
                    <a:pt x="3268" y="1215"/>
                  </a:lnTo>
                  <a:lnTo>
                    <a:pt x="2967" y="1363"/>
                  </a:lnTo>
                  <a:lnTo>
                    <a:pt x="2654" y="1445"/>
                  </a:lnTo>
                  <a:lnTo>
                    <a:pt x="2356" y="1520"/>
                  </a:lnTo>
                  <a:lnTo>
                    <a:pt x="2058" y="1576"/>
                  </a:lnTo>
                  <a:lnTo>
                    <a:pt x="1746" y="1609"/>
                  </a:lnTo>
                  <a:lnTo>
                    <a:pt x="1746" y="1609"/>
                  </a:lnTo>
                  <a:lnTo>
                    <a:pt x="1635" y="1603"/>
                  </a:lnTo>
                  <a:lnTo>
                    <a:pt x="1537" y="1598"/>
                  </a:lnTo>
                  <a:lnTo>
                    <a:pt x="1490" y="1597"/>
                  </a:lnTo>
                  <a:lnTo>
                    <a:pt x="1447" y="1596"/>
                  </a:lnTo>
                  <a:lnTo>
                    <a:pt x="1447" y="1596"/>
                  </a:lnTo>
                  <a:lnTo>
                    <a:pt x="1404" y="1597"/>
                  </a:lnTo>
                  <a:lnTo>
                    <a:pt x="1356" y="1598"/>
                  </a:lnTo>
                  <a:lnTo>
                    <a:pt x="1259" y="1603"/>
                  </a:lnTo>
                  <a:lnTo>
                    <a:pt x="1148" y="1609"/>
                  </a:lnTo>
                  <a:lnTo>
                    <a:pt x="838" y="1643"/>
                  </a:lnTo>
                  <a:lnTo>
                    <a:pt x="538" y="1656"/>
                  </a:lnTo>
                  <a:lnTo>
                    <a:pt x="228" y="1663"/>
                  </a:lnTo>
                  <a:lnTo>
                    <a:pt x="0" y="1694"/>
                  </a:lnTo>
                  <a:lnTo>
                    <a:pt x="5346" y="1694"/>
                  </a:lnTo>
                  <a:lnTo>
                    <a:pt x="5346" y="1694"/>
                  </a:lnTo>
                  <a:close/>
                </a:path>
              </a:pathLst>
            </a:custGeom>
            <a:gradFill flip="none" rotWithShape="1">
              <a:gsLst>
                <a:gs pos="0">
                  <a:srgbClr val="99CC00"/>
                </a:gs>
                <a:gs pos="100000">
                  <a:schemeClr val="bg1">
                    <a:lumMod val="100000"/>
                    <a:alpha val="0"/>
                  </a:scheme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sp>
          <p:nvSpPr>
            <p:cNvPr id="10" name="Freeform 16"/>
            <p:cNvSpPr>
              <a:spLocks/>
            </p:cNvSpPr>
            <p:nvPr/>
          </p:nvSpPr>
          <p:spPr bwMode="auto">
            <a:xfrm>
              <a:off x="536575" y="2081879"/>
              <a:ext cx="8067675" cy="2650459"/>
            </a:xfrm>
            <a:custGeom>
              <a:avLst/>
              <a:gdLst>
                <a:gd name="T0" fmla="*/ 10132 w 10164"/>
                <a:gd name="T1" fmla="*/ 2 h 3766"/>
                <a:gd name="T2" fmla="*/ 10101 w 10164"/>
                <a:gd name="T3" fmla="*/ 7 h 3766"/>
                <a:gd name="T4" fmla="*/ 10076 w 10164"/>
                <a:gd name="T5" fmla="*/ 11 h 3766"/>
                <a:gd name="T6" fmla="*/ 10051 w 10164"/>
                <a:gd name="T7" fmla="*/ 15 h 3766"/>
                <a:gd name="T8" fmla="*/ 10010 w 10164"/>
                <a:gd name="T9" fmla="*/ 24 h 3766"/>
                <a:gd name="T10" fmla="*/ 9967 w 10164"/>
                <a:gd name="T11" fmla="*/ 34 h 3766"/>
                <a:gd name="T12" fmla="*/ 9926 w 10164"/>
                <a:gd name="T13" fmla="*/ 44 h 3766"/>
                <a:gd name="T14" fmla="*/ 9877 w 10164"/>
                <a:gd name="T15" fmla="*/ 56 h 3766"/>
                <a:gd name="T16" fmla="*/ 9816 w 10164"/>
                <a:gd name="T17" fmla="*/ 68 h 3766"/>
                <a:gd name="T18" fmla="*/ 9741 w 10164"/>
                <a:gd name="T19" fmla="*/ 82 h 3766"/>
                <a:gd name="T20" fmla="*/ 9646 w 10164"/>
                <a:gd name="T21" fmla="*/ 99 h 3766"/>
                <a:gd name="T22" fmla="*/ 9535 w 10164"/>
                <a:gd name="T23" fmla="*/ 116 h 3766"/>
                <a:gd name="T24" fmla="*/ 9282 w 10164"/>
                <a:gd name="T25" fmla="*/ 155 h 3766"/>
                <a:gd name="T26" fmla="*/ 9151 w 10164"/>
                <a:gd name="T27" fmla="*/ 176 h 3766"/>
                <a:gd name="T28" fmla="*/ 9026 w 10164"/>
                <a:gd name="T29" fmla="*/ 196 h 3766"/>
                <a:gd name="T30" fmla="*/ 8967 w 10164"/>
                <a:gd name="T31" fmla="*/ 207 h 3766"/>
                <a:gd name="T32" fmla="*/ 8913 w 10164"/>
                <a:gd name="T33" fmla="*/ 218 h 3766"/>
                <a:gd name="T34" fmla="*/ 8861 w 10164"/>
                <a:gd name="T35" fmla="*/ 228 h 3766"/>
                <a:gd name="T36" fmla="*/ 8816 w 10164"/>
                <a:gd name="T37" fmla="*/ 238 h 3766"/>
                <a:gd name="T38" fmla="*/ 8773 w 10164"/>
                <a:gd name="T39" fmla="*/ 260 h 3766"/>
                <a:gd name="T40" fmla="*/ 8721 w 10164"/>
                <a:gd name="T41" fmla="*/ 285 h 3766"/>
                <a:gd name="T42" fmla="*/ 8662 w 10164"/>
                <a:gd name="T43" fmla="*/ 309 h 3766"/>
                <a:gd name="T44" fmla="*/ 8601 w 10164"/>
                <a:gd name="T45" fmla="*/ 335 h 3766"/>
                <a:gd name="T46" fmla="*/ 8540 w 10164"/>
                <a:gd name="T47" fmla="*/ 361 h 3766"/>
                <a:gd name="T48" fmla="*/ 8479 w 10164"/>
                <a:gd name="T49" fmla="*/ 385 h 3766"/>
                <a:gd name="T50" fmla="*/ 8373 w 10164"/>
                <a:gd name="T51" fmla="*/ 424 h 3766"/>
                <a:gd name="T52" fmla="*/ 7923 w 10164"/>
                <a:gd name="T53" fmla="*/ 467 h 3766"/>
                <a:gd name="T54" fmla="*/ 7488 w 10164"/>
                <a:gd name="T55" fmla="*/ 492 h 3766"/>
                <a:gd name="T56" fmla="*/ 7038 w 10164"/>
                <a:gd name="T57" fmla="*/ 492 h 3766"/>
                <a:gd name="T58" fmla="*/ 6606 w 10164"/>
                <a:gd name="T59" fmla="*/ 511 h 3766"/>
                <a:gd name="T60" fmla="*/ 6174 w 10164"/>
                <a:gd name="T61" fmla="*/ 526 h 3766"/>
                <a:gd name="T62" fmla="*/ 5659 w 10164"/>
                <a:gd name="T63" fmla="*/ 538 h 3766"/>
                <a:gd name="T64" fmla="*/ 5290 w 10164"/>
                <a:gd name="T65" fmla="*/ 531 h 3766"/>
                <a:gd name="T66" fmla="*/ 4856 w 10164"/>
                <a:gd name="T67" fmla="*/ 534 h 3766"/>
                <a:gd name="T68" fmla="*/ 4404 w 10164"/>
                <a:gd name="T69" fmla="*/ 573 h 3766"/>
                <a:gd name="T70" fmla="*/ 3972 w 10164"/>
                <a:gd name="T71" fmla="*/ 587 h 3766"/>
                <a:gd name="T72" fmla="*/ 3519 w 10164"/>
                <a:gd name="T73" fmla="*/ 592 h 3766"/>
                <a:gd name="T74" fmla="*/ 3087 w 10164"/>
                <a:gd name="T75" fmla="*/ 597 h 3766"/>
                <a:gd name="T76" fmla="*/ 2655 w 10164"/>
                <a:gd name="T77" fmla="*/ 600 h 3766"/>
                <a:gd name="T78" fmla="*/ 2203 w 10164"/>
                <a:gd name="T79" fmla="*/ 600 h 3766"/>
                <a:gd name="T80" fmla="*/ 1769 w 10164"/>
                <a:gd name="T81" fmla="*/ 606 h 3766"/>
                <a:gd name="T82" fmla="*/ 1339 w 10164"/>
                <a:gd name="T83" fmla="*/ 611 h 3766"/>
                <a:gd name="T84" fmla="*/ 884 w 10164"/>
                <a:gd name="T85" fmla="*/ 616 h 3766"/>
                <a:gd name="T86" fmla="*/ 454 w 10164"/>
                <a:gd name="T87" fmla="*/ 616 h 3766"/>
                <a:gd name="T88" fmla="*/ 0 w 10164"/>
                <a:gd name="T89" fmla="*/ 620 h 3766"/>
                <a:gd name="T90" fmla="*/ 7 w 10164"/>
                <a:gd name="T91" fmla="*/ 622 h 3766"/>
                <a:gd name="T92" fmla="*/ 0 w 10164"/>
                <a:gd name="T93" fmla="*/ 622 h 3766"/>
                <a:gd name="T94" fmla="*/ 0 w 10164"/>
                <a:gd name="T95" fmla="*/ 3766 h 3766"/>
                <a:gd name="T96" fmla="*/ 10164 w 10164"/>
                <a:gd name="T97" fmla="*/ 3766 h 3766"/>
                <a:gd name="T98" fmla="*/ 10164 w 10164"/>
                <a:gd name="T99" fmla="*/ 622 h 3766"/>
                <a:gd name="T100" fmla="*/ 10164 w 10164"/>
                <a:gd name="T101" fmla="*/ 622 h 3766"/>
                <a:gd name="T102" fmla="*/ 10164 w 10164"/>
                <a:gd name="T103" fmla="*/ 0 h 3766"/>
                <a:gd name="T104" fmla="*/ 10132 w 10164"/>
                <a:gd name="T105" fmla="*/ 2 h 3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164" h="3766">
                  <a:moveTo>
                    <a:pt x="10132" y="2"/>
                  </a:moveTo>
                  <a:lnTo>
                    <a:pt x="10101" y="7"/>
                  </a:lnTo>
                  <a:lnTo>
                    <a:pt x="10076" y="11"/>
                  </a:lnTo>
                  <a:lnTo>
                    <a:pt x="10051" y="15"/>
                  </a:lnTo>
                  <a:lnTo>
                    <a:pt x="10010" y="24"/>
                  </a:lnTo>
                  <a:lnTo>
                    <a:pt x="9967" y="34"/>
                  </a:lnTo>
                  <a:lnTo>
                    <a:pt x="9926" y="44"/>
                  </a:lnTo>
                  <a:lnTo>
                    <a:pt x="9877" y="56"/>
                  </a:lnTo>
                  <a:lnTo>
                    <a:pt x="9816" y="68"/>
                  </a:lnTo>
                  <a:lnTo>
                    <a:pt x="9741" y="82"/>
                  </a:lnTo>
                  <a:lnTo>
                    <a:pt x="9646" y="99"/>
                  </a:lnTo>
                  <a:lnTo>
                    <a:pt x="9535" y="116"/>
                  </a:lnTo>
                  <a:lnTo>
                    <a:pt x="9282" y="155"/>
                  </a:lnTo>
                  <a:lnTo>
                    <a:pt x="9151" y="176"/>
                  </a:lnTo>
                  <a:lnTo>
                    <a:pt x="9026" y="196"/>
                  </a:lnTo>
                  <a:lnTo>
                    <a:pt x="8967" y="207"/>
                  </a:lnTo>
                  <a:lnTo>
                    <a:pt x="8913" y="218"/>
                  </a:lnTo>
                  <a:lnTo>
                    <a:pt x="8861" y="228"/>
                  </a:lnTo>
                  <a:lnTo>
                    <a:pt x="8816" y="238"/>
                  </a:lnTo>
                  <a:lnTo>
                    <a:pt x="8773" y="260"/>
                  </a:lnTo>
                  <a:lnTo>
                    <a:pt x="8721" y="285"/>
                  </a:lnTo>
                  <a:lnTo>
                    <a:pt x="8662" y="309"/>
                  </a:lnTo>
                  <a:lnTo>
                    <a:pt x="8601" y="335"/>
                  </a:lnTo>
                  <a:lnTo>
                    <a:pt x="8540" y="361"/>
                  </a:lnTo>
                  <a:lnTo>
                    <a:pt x="8479" y="385"/>
                  </a:lnTo>
                  <a:lnTo>
                    <a:pt x="8373" y="424"/>
                  </a:lnTo>
                  <a:lnTo>
                    <a:pt x="7923" y="467"/>
                  </a:lnTo>
                  <a:lnTo>
                    <a:pt x="7488" y="492"/>
                  </a:lnTo>
                  <a:lnTo>
                    <a:pt x="7038" y="492"/>
                  </a:lnTo>
                  <a:lnTo>
                    <a:pt x="6606" y="511"/>
                  </a:lnTo>
                  <a:lnTo>
                    <a:pt x="6174" y="526"/>
                  </a:lnTo>
                  <a:lnTo>
                    <a:pt x="5659" y="538"/>
                  </a:lnTo>
                  <a:lnTo>
                    <a:pt x="5290" y="531"/>
                  </a:lnTo>
                  <a:lnTo>
                    <a:pt x="4856" y="534"/>
                  </a:lnTo>
                  <a:lnTo>
                    <a:pt x="4404" y="573"/>
                  </a:lnTo>
                  <a:lnTo>
                    <a:pt x="3972" y="587"/>
                  </a:lnTo>
                  <a:lnTo>
                    <a:pt x="3519" y="592"/>
                  </a:lnTo>
                  <a:lnTo>
                    <a:pt x="3087" y="597"/>
                  </a:lnTo>
                  <a:lnTo>
                    <a:pt x="2655" y="600"/>
                  </a:lnTo>
                  <a:lnTo>
                    <a:pt x="2203" y="600"/>
                  </a:lnTo>
                  <a:lnTo>
                    <a:pt x="1769" y="606"/>
                  </a:lnTo>
                  <a:lnTo>
                    <a:pt x="1339" y="611"/>
                  </a:lnTo>
                  <a:lnTo>
                    <a:pt x="884" y="616"/>
                  </a:lnTo>
                  <a:lnTo>
                    <a:pt x="454" y="616"/>
                  </a:lnTo>
                  <a:lnTo>
                    <a:pt x="0" y="620"/>
                  </a:lnTo>
                  <a:lnTo>
                    <a:pt x="7" y="622"/>
                  </a:lnTo>
                  <a:lnTo>
                    <a:pt x="0" y="622"/>
                  </a:lnTo>
                  <a:lnTo>
                    <a:pt x="0" y="3766"/>
                  </a:lnTo>
                  <a:lnTo>
                    <a:pt x="10164" y="3766"/>
                  </a:lnTo>
                  <a:lnTo>
                    <a:pt x="10164" y="622"/>
                  </a:lnTo>
                  <a:lnTo>
                    <a:pt x="10164" y="622"/>
                  </a:lnTo>
                  <a:lnTo>
                    <a:pt x="10164" y="0"/>
                  </a:lnTo>
                  <a:lnTo>
                    <a:pt x="10132" y="2"/>
                  </a:lnTo>
                  <a:close/>
                </a:path>
              </a:pathLst>
            </a:custGeom>
            <a:gradFill flip="none" rotWithShape="1">
              <a:gsLst>
                <a:gs pos="0">
                  <a:srgbClr val="00CCFF"/>
                </a:gs>
                <a:gs pos="90000">
                  <a:schemeClr val="bg1">
                    <a:lumMod val="100000"/>
                    <a:alpha val="0"/>
                  </a:scheme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grpSp>
          <p:nvGrpSpPr>
            <p:cNvPr id="11" name="组合 150"/>
            <p:cNvGrpSpPr/>
            <p:nvPr/>
          </p:nvGrpSpPr>
          <p:grpSpPr>
            <a:xfrm>
              <a:off x="8660472" y="1077166"/>
              <a:ext cx="559977" cy="1267729"/>
              <a:chOff x="8660472" y="1077166"/>
              <a:chExt cx="559977" cy="1267729"/>
            </a:xfrm>
          </p:grpSpPr>
          <p:sp>
            <p:nvSpPr>
              <p:cNvPr id="86" name="矩形 36"/>
              <p:cNvSpPr>
                <a:spLocks noChangeArrowheads="1"/>
              </p:cNvSpPr>
              <p:nvPr/>
            </p:nvSpPr>
            <p:spPr bwMode="auto">
              <a:xfrm>
                <a:off x="8672079" y="1267593"/>
                <a:ext cx="288000" cy="1077302"/>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894476" fontAlgn="auto">
                  <a:lnSpc>
                    <a:spcPts val="1400"/>
                  </a:lnSpc>
                  <a:spcBef>
                    <a:spcPts val="0"/>
                  </a:spcBef>
                  <a:spcAft>
                    <a:spcPts val="0"/>
                  </a:spcAft>
                  <a:buClrTx/>
                  <a:buNone/>
                  <a:defRPr/>
                </a:pPr>
                <a:r>
                  <a:rPr lang="en-US" altLang="zh-CN" sz="1100" b="0" kern="0" dirty="0" smtClean="0">
                    <a:solidFill>
                      <a:prstClr val="black">
                        <a:lumMod val="75000"/>
                        <a:lumOff val="25000"/>
                      </a:prstClr>
                    </a:solidFill>
                    <a:latin typeface="微软雅黑" pitchFamily="34" charset="-122"/>
                    <a:ea typeface="微软雅黑" pitchFamily="34" charset="-122"/>
                  </a:rPr>
                  <a:t>35</a:t>
                </a:r>
              </a:p>
              <a:p>
                <a:pPr defTabSz="894476" fontAlgn="auto">
                  <a:lnSpc>
                    <a:spcPts val="1400"/>
                  </a:lnSpc>
                  <a:spcBef>
                    <a:spcPts val="0"/>
                  </a:spcBef>
                  <a:spcAft>
                    <a:spcPts val="0"/>
                  </a:spcAft>
                  <a:buClrTx/>
                  <a:buNone/>
                  <a:defRPr/>
                </a:pPr>
                <a:r>
                  <a:rPr lang="en-US" altLang="zh-CN" sz="1100" b="0" kern="0" dirty="0">
                    <a:solidFill>
                      <a:prstClr val="black">
                        <a:lumMod val="75000"/>
                        <a:lumOff val="25000"/>
                      </a:prstClr>
                    </a:solidFill>
                    <a:latin typeface="微软雅黑" pitchFamily="34" charset="-122"/>
                    <a:ea typeface="微软雅黑" pitchFamily="34" charset="-122"/>
                  </a:rPr>
                  <a:t>30</a:t>
                </a:r>
              </a:p>
              <a:p>
                <a:pPr defTabSz="894476" fontAlgn="auto">
                  <a:lnSpc>
                    <a:spcPts val="1400"/>
                  </a:lnSpc>
                  <a:spcBef>
                    <a:spcPts val="0"/>
                  </a:spcBef>
                  <a:spcAft>
                    <a:spcPts val="0"/>
                  </a:spcAft>
                  <a:buClrTx/>
                  <a:buNone/>
                  <a:defRPr/>
                </a:pPr>
                <a:r>
                  <a:rPr lang="en-US" altLang="zh-CN" sz="1100" b="0" kern="0" dirty="0" smtClean="0">
                    <a:solidFill>
                      <a:prstClr val="black">
                        <a:lumMod val="75000"/>
                        <a:lumOff val="25000"/>
                      </a:prstClr>
                    </a:solidFill>
                    <a:latin typeface="微软雅黑" pitchFamily="34" charset="-122"/>
                    <a:ea typeface="微软雅黑" pitchFamily="34" charset="-122"/>
                  </a:rPr>
                  <a:t>25</a:t>
                </a:r>
              </a:p>
              <a:p>
                <a:pPr defTabSz="894476" fontAlgn="auto">
                  <a:lnSpc>
                    <a:spcPts val="1400"/>
                  </a:lnSpc>
                  <a:spcBef>
                    <a:spcPts val="0"/>
                  </a:spcBef>
                  <a:spcAft>
                    <a:spcPts val="0"/>
                  </a:spcAft>
                  <a:buClrTx/>
                  <a:buNone/>
                  <a:defRPr/>
                </a:pPr>
                <a:r>
                  <a:rPr lang="en-US" altLang="zh-CN" sz="1100" b="0" kern="0" dirty="0" smtClean="0">
                    <a:solidFill>
                      <a:prstClr val="black">
                        <a:lumMod val="75000"/>
                        <a:lumOff val="25000"/>
                      </a:prstClr>
                    </a:solidFill>
                    <a:latin typeface="微软雅黑" pitchFamily="34" charset="-122"/>
                    <a:ea typeface="微软雅黑" pitchFamily="34" charset="-122"/>
                  </a:rPr>
                  <a:t>20</a:t>
                </a:r>
              </a:p>
              <a:p>
                <a:pPr defTabSz="894476" fontAlgn="auto">
                  <a:lnSpc>
                    <a:spcPts val="1400"/>
                  </a:lnSpc>
                  <a:spcBef>
                    <a:spcPts val="0"/>
                  </a:spcBef>
                  <a:spcAft>
                    <a:spcPts val="0"/>
                  </a:spcAft>
                  <a:buClrTx/>
                  <a:buNone/>
                  <a:defRPr/>
                </a:pPr>
                <a:r>
                  <a:rPr lang="en-US" altLang="zh-CN" sz="1100" b="0" kern="0" dirty="0" smtClean="0">
                    <a:solidFill>
                      <a:prstClr val="black">
                        <a:lumMod val="75000"/>
                        <a:lumOff val="25000"/>
                      </a:prstClr>
                    </a:solidFill>
                    <a:latin typeface="微软雅黑" pitchFamily="34" charset="-122"/>
                    <a:ea typeface="微软雅黑" pitchFamily="34" charset="-122"/>
                  </a:rPr>
                  <a:t>15</a:t>
                </a:r>
              </a:p>
              <a:p>
                <a:pPr defTabSz="894476" fontAlgn="auto">
                  <a:lnSpc>
                    <a:spcPts val="1400"/>
                  </a:lnSpc>
                  <a:spcBef>
                    <a:spcPts val="0"/>
                  </a:spcBef>
                  <a:spcAft>
                    <a:spcPts val="0"/>
                  </a:spcAft>
                  <a:buClrTx/>
                  <a:buNone/>
                  <a:defRPr/>
                </a:pPr>
                <a:r>
                  <a:rPr lang="en-US" altLang="zh-CN" sz="1100" b="0" kern="0" dirty="0" smtClean="0">
                    <a:solidFill>
                      <a:prstClr val="black">
                        <a:lumMod val="75000"/>
                        <a:lumOff val="25000"/>
                      </a:prstClr>
                    </a:solidFill>
                    <a:latin typeface="微软雅黑" pitchFamily="34" charset="-122"/>
                    <a:ea typeface="微软雅黑" pitchFamily="34" charset="-122"/>
                  </a:rPr>
                  <a:t>10</a:t>
                </a:r>
              </a:p>
              <a:p>
                <a:pPr defTabSz="894476" fontAlgn="auto">
                  <a:lnSpc>
                    <a:spcPts val="1400"/>
                  </a:lnSpc>
                  <a:spcBef>
                    <a:spcPts val="0"/>
                  </a:spcBef>
                  <a:spcAft>
                    <a:spcPts val="0"/>
                  </a:spcAft>
                  <a:buClrTx/>
                  <a:buNone/>
                  <a:defRPr/>
                </a:pPr>
                <a:r>
                  <a:rPr lang="en-US" altLang="zh-CN" sz="1100" b="0" kern="0" dirty="0" smtClean="0">
                    <a:solidFill>
                      <a:prstClr val="black">
                        <a:lumMod val="75000"/>
                        <a:lumOff val="25000"/>
                      </a:prstClr>
                    </a:solidFill>
                    <a:latin typeface="微软雅黑" pitchFamily="34" charset="-122"/>
                    <a:ea typeface="微软雅黑" pitchFamily="34" charset="-122"/>
                  </a:rPr>
                  <a:t>5</a:t>
                </a:r>
              </a:p>
              <a:p>
                <a:pPr defTabSz="894476" fontAlgn="auto">
                  <a:lnSpc>
                    <a:spcPts val="1400"/>
                  </a:lnSpc>
                  <a:spcBef>
                    <a:spcPts val="0"/>
                  </a:spcBef>
                  <a:spcAft>
                    <a:spcPts val="0"/>
                  </a:spcAft>
                  <a:buClrTx/>
                  <a:buNone/>
                  <a:defRPr/>
                </a:pPr>
                <a:r>
                  <a:rPr lang="en-US" altLang="zh-CN" sz="1100" b="0" kern="0" dirty="0">
                    <a:solidFill>
                      <a:prstClr val="black">
                        <a:lumMod val="75000"/>
                        <a:lumOff val="25000"/>
                      </a:prstClr>
                    </a:solidFill>
                    <a:latin typeface="微软雅黑" pitchFamily="34" charset="-122"/>
                    <a:ea typeface="微软雅黑" pitchFamily="34" charset="-122"/>
                  </a:rPr>
                  <a:t>0</a:t>
                </a:r>
              </a:p>
            </p:txBody>
          </p:sp>
          <p:sp>
            <p:nvSpPr>
              <p:cNvPr id="87" name="TextBox 86"/>
              <p:cNvSpPr txBox="1"/>
              <p:nvPr/>
            </p:nvSpPr>
            <p:spPr>
              <a:xfrm>
                <a:off x="8660472" y="1077166"/>
                <a:ext cx="559977" cy="115425"/>
              </a:xfrm>
              <a:prstGeom prst="rect">
                <a:avLst/>
              </a:prstGeom>
              <a:noFill/>
            </p:spPr>
            <p:txBody>
              <a:bodyPr wrap="square" lIns="0" tIns="0" rIns="0" bIns="0" rtlCol="0">
                <a:spAutoFit/>
              </a:bodyPr>
              <a:lstStyle/>
              <a:p>
                <a:pPr defTabSz="1018467"/>
                <a:r>
                  <a:rPr lang="en-US" altLang="zh-CN" sz="1000" dirty="0" smtClean="0">
                    <a:solidFill>
                      <a:prstClr val="black">
                        <a:lumMod val="75000"/>
                        <a:lumOff val="25000"/>
                      </a:prstClr>
                    </a:solidFill>
                    <a:latin typeface="微软雅黑" pitchFamily="34" charset="-122"/>
                    <a:ea typeface="微软雅黑" pitchFamily="34" charset="-122"/>
                  </a:rPr>
                  <a:t>(</a:t>
                </a:r>
                <a:r>
                  <a:rPr lang="zh-CN" altLang="en-US" sz="1000" dirty="0" smtClean="0">
                    <a:solidFill>
                      <a:prstClr val="black">
                        <a:lumMod val="75000"/>
                        <a:lumOff val="25000"/>
                      </a:prstClr>
                    </a:solidFill>
                    <a:latin typeface="微软雅黑" pitchFamily="34" charset="-122"/>
                    <a:ea typeface="微软雅黑" pitchFamily="34" charset="-122"/>
                  </a:rPr>
                  <a:t>十亿</a:t>
                </a:r>
                <a:r>
                  <a:rPr lang="en-US" altLang="zh-CN" sz="1000" dirty="0" smtClean="0">
                    <a:solidFill>
                      <a:prstClr val="black">
                        <a:lumMod val="75000"/>
                        <a:lumOff val="25000"/>
                      </a:prstClr>
                    </a:solidFill>
                    <a:latin typeface="微软雅黑" pitchFamily="34" charset="-122"/>
                    <a:ea typeface="微软雅黑" pitchFamily="34" charset="-122"/>
                  </a:rPr>
                  <a:t>$)</a:t>
                </a:r>
                <a:endParaRPr lang="zh-CN" altLang="en-US" sz="1000" dirty="0">
                  <a:solidFill>
                    <a:prstClr val="black">
                      <a:lumMod val="75000"/>
                      <a:lumOff val="25000"/>
                    </a:prstClr>
                  </a:solidFill>
                  <a:latin typeface="微软雅黑" pitchFamily="34" charset="-122"/>
                  <a:ea typeface="微软雅黑" pitchFamily="34" charset="-122"/>
                </a:endParaRPr>
              </a:p>
            </p:txBody>
          </p:sp>
        </p:grpSp>
        <p:grpSp>
          <p:nvGrpSpPr>
            <p:cNvPr id="12" name="组合 87"/>
            <p:cNvGrpSpPr/>
            <p:nvPr/>
          </p:nvGrpSpPr>
          <p:grpSpPr>
            <a:xfrm>
              <a:off x="585049" y="2557902"/>
              <a:ext cx="7947276" cy="126968"/>
              <a:chOff x="585049" y="2501850"/>
              <a:chExt cx="7947276" cy="126968"/>
            </a:xfrm>
          </p:grpSpPr>
          <p:sp>
            <p:nvSpPr>
              <p:cNvPr id="59" name="矩形 58"/>
              <p:cNvSpPr>
                <a:spLocks noChangeArrowheads="1"/>
              </p:cNvSpPr>
              <p:nvPr/>
            </p:nvSpPr>
            <p:spPr bwMode="auto">
              <a:xfrm>
                <a:off x="1183553"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89</a:t>
                </a:r>
              </a:p>
            </p:txBody>
          </p:sp>
          <p:sp>
            <p:nvSpPr>
              <p:cNvPr id="60" name="矩形 59"/>
              <p:cNvSpPr>
                <a:spLocks noChangeArrowheads="1"/>
              </p:cNvSpPr>
              <p:nvPr/>
            </p:nvSpPr>
            <p:spPr bwMode="auto">
              <a:xfrm>
                <a:off x="1482805"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90</a:t>
                </a:r>
              </a:p>
            </p:txBody>
          </p:sp>
          <p:sp>
            <p:nvSpPr>
              <p:cNvPr id="61" name="矩形 60"/>
              <p:cNvSpPr>
                <a:spLocks noChangeArrowheads="1"/>
              </p:cNvSpPr>
              <p:nvPr/>
            </p:nvSpPr>
            <p:spPr bwMode="auto">
              <a:xfrm>
                <a:off x="1782057"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91</a:t>
                </a:r>
              </a:p>
            </p:txBody>
          </p:sp>
          <p:sp>
            <p:nvSpPr>
              <p:cNvPr id="62" name="矩形 61"/>
              <p:cNvSpPr>
                <a:spLocks noChangeArrowheads="1"/>
              </p:cNvSpPr>
              <p:nvPr/>
            </p:nvSpPr>
            <p:spPr bwMode="auto">
              <a:xfrm>
                <a:off x="2380561"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93</a:t>
                </a:r>
              </a:p>
            </p:txBody>
          </p:sp>
          <p:sp>
            <p:nvSpPr>
              <p:cNvPr id="63" name="矩形 62"/>
              <p:cNvSpPr>
                <a:spLocks noChangeArrowheads="1"/>
              </p:cNvSpPr>
              <p:nvPr/>
            </p:nvSpPr>
            <p:spPr bwMode="auto">
              <a:xfrm>
                <a:off x="2679813"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94</a:t>
                </a:r>
              </a:p>
            </p:txBody>
          </p:sp>
          <p:sp>
            <p:nvSpPr>
              <p:cNvPr id="64" name="矩形 63"/>
              <p:cNvSpPr>
                <a:spLocks noChangeArrowheads="1"/>
              </p:cNvSpPr>
              <p:nvPr/>
            </p:nvSpPr>
            <p:spPr bwMode="auto">
              <a:xfrm>
                <a:off x="2979065"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95</a:t>
                </a:r>
              </a:p>
            </p:txBody>
          </p:sp>
          <p:sp>
            <p:nvSpPr>
              <p:cNvPr id="65" name="矩形 64"/>
              <p:cNvSpPr>
                <a:spLocks noChangeArrowheads="1"/>
              </p:cNvSpPr>
              <p:nvPr/>
            </p:nvSpPr>
            <p:spPr bwMode="auto">
              <a:xfrm>
                <a:off x="3278317"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96</a:t>
                </a:r>
              </a:p>
            </p:txBody>
          </p:sp>
          <p:sp>
            <p:nvSpPr>
              <p:cNvPr id="66" name="矩形 65"/>
              <p:cNvSpPr>
                <a:spLocks noChangeArrowheads="1"/>
              </p:cNvSpPr>
              <p:nvPr/>
            </p:nvSpPr>
            <p:spPr bwMode="auto">
              <a:xfrm>
                <a:off x="3577569"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97</a:t>
                </a:r>
              </a:p>
            </p:txBody>
          </p:sp>
          <p:sp>
            <p:nvSpPr>
              <p:cNvPr id="67" name="矩形 66"/>
              <p:cNvSpPr>
                <a:spLocks noChangeArrowheads="1"/>
              </p:cNvSpPr>
              <p:nvPr/>
            </p:nvSpPr>
            <p:spPr bwMode="auto">
              <a:xfrm>
                <a:off x="3876821"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98</a:t>
                </a:r>
              </a:p>
            </p:txBody>
          </p:sp>
          <p:sp>
            <p:nvSpPr>
              <p:cNvPr id="68" name="矩形 67"/>
              <p:cNvSpPr>
                <a:spLocks noChangeArrowheads="1"/>
              </p:cNvSpPr>
              <p:nvPr/>
            </p:nvSpPr>
            <p:spPr bwMode="auto">
              <a:xfrm>
                <a:off x="4176073"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99</a:t>
                </a:r>
              </a:p>
            </p:txBody>
          </p:sp>
          <p:sp>
            <p:nvSpPr>
              <p:cNvPr id="69" name="矩形 68"/>
              <p:cNvSpPr>
                <a:spLocks noChangeArrowheads="1"/>
              </p:cNvSpPr>
              <p:nvPr/>
            </p:nvSpPr>
            <p:spPr bwMode="auto">
              <a:xfrm>
                <a:off x="4475325"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00</a:t>
                </a:r>
              </a:p>
            </p:txBody>
          </p:sp>
          <p:sp>
            <p:nvSpPr>
              <p:cNvPr id="70" name="矩形 69"/>
              <p:cNvSpPr>
                <a:spLocks noChangeArrowheads="1"/>
              </p:cNvSpPr>
              <p:nvPr/>
            </p:nvSpPr>
            <p:spPr bwMode="auto">
              <a:xfrm>
                <a:off x="4774577"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01</a:t>
                </a:r>
              </a:p>
            </p:txBody>
          </p:sp>
          <p:sp>
            <p:nvSpPr>
              <p:cNvPr id="71" name="矩形 70"/>
              <p:cNvSpPr>
                <a:spLocks noChangeArrowheads="1"/>
              </p:cNvSpPr>
              <p:nvPr/>
            </p:nvSpPr>
            <p:spPr bwMode="auto">
              <a:xfrm>
                <a:off x="5073829"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02</a:t>
                </a:r>
              </a:p>
            </p:txBody>
          </p:sp>
          <p:sp>
            <p:nvSpPr>
              <p:cNvPr id="72" name="矩形 71"/>
              <p:cNvSpPr>
                <a:spLocks noChangeArrowheads="1"/>
              </p:cNvSpPr>
              <p:nvPr/>
            </p:nvSpPr>
            <p:spPr bwMode="auto">
              <a:xfrm>
                <a:off x="5373081"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03</a:t>
                </a:r>
              </a:p>
            </p:txBody>
          </p:sp>
          <p:sp>
            <p:nvSpPr>
              <p:cNvPr id="73" name="矩形 72"/>
              <p:cNvSpPr>
                <a:spLocks noChangeArrowheads="1"/>
              </p:cNvSpPr>
              <p:nvPr/>
            </p:nvSpPr>
            <p:spPr bwMode="auto">
              <a:xfrm>
                <a:off x="5672333"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04</a:t>
                </a:r>
              </a:p>
            </p:txBody>
          </p:sp>
          <p:sp>
            <p:nvSpPr>
              <p:cNvPr id="74" name="矩形 73"/>
              <p:cNvSpPr>
                <a:spLocks noChangeArrowheads="1"/>
              </p:cNvSpPr>
              <p:nvPr/>
            </p:nvSpPr>
            <p:spPr bwMode="auto">
              <a:xfrm>
                <a:off x="5971585"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05</a:t>
                </a:r>
              </a:p>
            </p:txBody>
          </p:sp>
          <p:sp>
            <p:nvSpPr>
              <p:cNvPr id="75" name="矩形 74"/>
              <p:cNvSpPr>
                <a:spLocks noChangeArrowheads="1"/>
              </p:cNvSpPr>
              <p:nvPr/>
            </p:nvSpPr>
            <p:spPr bwMode="auto">
              <a:xfrm>
                <a:off x="6270837"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06</a:t>
                </a:r>
              </a:p>
            </p:txBody>
          </p:sp>
          <p:sp>
            <p:nvSpPr>
              <p:cNvPr id="76" name="矩形 75"/>
              <p:cNvSpPr>
                <a:spLocks noChangeArrowheads="1"/>
              </p:cNvSpPr>
              <p:nvPr/>
            </p:nvSpPr>
            <p:spPr bwMode="auto">
              <a:xfrm>
                <a:off x="6570089"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07</a:t>
                </a:r>
              </a:p>
            </p:txBody>
          </p:sp>
          <p:sp>
            <p:nvSpPr>
              <p:cNvPr id="77" name="矩形 76"/>
              <p:cNvSpPr>
                <a:spLocks noChangeArrowheads="1"/>
              </p:cNvSpPr>
              <p:nvPr/>
            </p:nvSpPr>
            <p:spPr bwMode="auto">
              <a:xfrm>
                <a:off x="6869341"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08</a:t>
                </a:r>
              </a:p>
            </p:txBody>
          </p:sp>
          <p:sp>
            <p:nvSpPr>
              <p:cNvPr id="78" name="矩形 77"/>
              <p:cNvSpPr>
                <a:spLocks noChangeArrowheads="1"/>
              </p:cNvSpPr>
              <p:nvPr/>
            </p:nvSpPr>
            <p:spPr bwMode="auto">
              <a:xfrm>
                <a:off x="7168593"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09</a:t>
                </a:r>
              </a:p>
            </p:txBody>
          </p:sp>
          <p:sp>
            <p:nvSpPr>
              <p:cNvPr id="79" name="矩形 78"/>
              <p:cNvSpPr>
                <a:spLocks noChangeArrowheads="1"/>
              </p:cNvSpPr>
              <p:nvPr/>
            </p:nvSpPr>
            <p:spPr bwMode="auto">
              <a:xfrm>
                <a:off x="7467845"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10</a:t>
                </a:r>
              </a:p>
            </p:txBody>
          </p:sp>
          <p:sp>
            <p:nvSpPr>
              <p:cNvPr id="80" name="矩形 79"/>
              <p:cNvSpPr>
                <a:spLocks noChangeArrowheads="1"/>
              </p:cNvSpPr>
              <p:nvPr/>
            </p:nvSpPr>
            <p:spPr bwMode="auto">
              <a:xfrm>
                <a:off x="2081309"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92</a:t>
                </a:r>
              </a:p>
            </p:txBody>
          </p:sp>
          <p:sp>
            <p:nvSpPr>
              <p:cNvPr id="81" name="矩形 80"/>
              <p:cNvSpPr>
                <a:spLocks noChangeArrowheads="1"/>
              </p:cNvSpPr>
              <p:nvPr/>
            </p:nvSpPr>
            <p:spPr bwMode="auto">
              <a:xfrm>
                <a:off x="884301"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88</a:t>
                </a:r>
              </a:p>
            </p:txBody>
          </p:sp>
          <p:sp>
            <p:nvSpPr>
              <p:cNvPr id="82" name="矩形 81"/>
              <p:cNvSpPr>
                <a:spLocks noChangeArrowheads="1"/>
              </p:cNvSpPr>
              <p:nvPr/>
            </p:nvSpPr>
            <p:spPr bwMode="auto">
              <a:xfrm>
                <a:off x="585049"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87</a:t>
                </a:r>
              </a:p>
            </p:txBody>
          </p:sp>
          <p:sp>
            <p:nvSpPr>
              <p:cNvPr id="83" name="矩形 82"/>
              <p:cNvSpPr>
                <a:spLocks noChangeArrowheads="1"/>
              </p:cNvSpPr>
              <p:nvPr/>
            </p:nvSpPr>
            <p:spPr bwMode="auto">
              <a:xfrm>
                <a:off x="7767097"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11</a:t>
                </a:r>
              </a:p>
            </p:txBody>
          </p:sp>
          <p:sp>
            <p:nvSpPr>
              <p:cNvPr id="84" name="矩形 83"/>
              <p:cNvSpPr>
                <a:spLocks noChangeArrowheads="1"/>
              </p:cNvSpPr>
              <p:nvPr/>
            </p:nvSpPr>
            <p:spPr bwMode="auto">
              <a:xfrm>
                <a:off x="8066349"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a:solidFill>
                      <a:prstClr val="white"/>
                    </a:solidFill>
                    <a:latin typeface="微软雅黑" pitchFamily="34" charset="-122"/>
                    <a:ea typeface="微软雅黑" pitchFamily="34" charset="-122"/>
                  </a:rPr>
                  <a:t>12</a:t>
                </a:r>
              </a:p>
            </p:txBody>
          </p:sp>
          <p:sp>
            <p:nvSpPr>
              <p:cNvPr id="85" name="矩形 84"/>
              <p:cNvSpPr>
                <a:spLocks noChangeArrowheads="1"/>
              </p:cNvSpPr>
              <p:nvPr/>
            </p:nvSpPr>
            <p:spPr bwMode="auto">
              <a:xfrm>
                <a:off x="8365613" y="2501850"/>
                <a:ext cx="166712" cy="126968"/>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894476" fontAlgn="auto">
                  <a:spcBef>
                    <a:spcPts val="0"/>
                  </a:spcBef>
                  <a:spcAft>
                    <a:spcPts val="0"/>
                  </a:spcAft>
                  <a:buClrTx/>
                  <a:buNone/>
                  <a:defRPr/>
                </a:pPr>
                <a:r>
                  <a:rPr lang="en-US" altLang="zh-CN" sz="1100" b="0" kern="0" dirty="0" smtClean="0">
                    <a:solidFill>
                      <a:prstClr val="white"/>
                    </a:solidFill>
                    <a:latin typeface="微软雅黑" pitchFamily="34" charset="-122"/>
                    <a:ea typeface="微软雅黑" pitchFamily="34" charset="-122"/>
                  </a:rPr>
                  <a:t>13</a:t>
                </a:r>
                <a:endParaRPr lang="en-US" altLang="zh-CN" sz="1100" b="0" kern="0" dirty="0">
                  <a:solidFill>
                    <a:prstClr val="white"/>
                  </a:solidFill>
                  <a:latin typeface="微软雅黑" pitchFamily="34" charset="-122"/>
                  <a:ea typeface="微软雅黑" pitchFamily="34" charset="-122"/>
                </a:endParaRPr>
              </a:p>
            </p:txBody>
          </p:sp>
        </p:grpSp>
        <p:grpSp>
          <p:nvGrpSpPr>
            <p:cNvPr id="13" name="组合 162"/>
            <p:cNvGrpSpPr/>
            <p:nvPr/>
          </p:nvGrpSpPr>
          <p:grpSpPr>
            <a:xfrm>
              <a:off x="7985196" y="1717489"/>
              <a:ext cx="543540" cy="806007"/>
              <a:chOff x="7985196" y="1717489"/>
              <a:chExt cx="543540" cy="806007"/>
            </a:xfrm>
          </p:grpSpPr>
          <p:sp>
            <p:nvSpPr>
              <p:cNvPr id="57" name="TextBox 56"/>
              <p:cNvSpPr txBox="1"/>
              <p:nvPr/>
            </p:nvSpPr>
            <p:spPr>
              <a:xfrm>
                <a:off x="7985196" y="1717489"/>
                <a:ext cx="543540" cy="277021"/>
              </a:xfrm>
              <a:prstGeom prst="rect">
                <a:avLst/>
              </a:prstGeom>
              <a:noFill/>
            </p:spPr>
            <p:txBody>
              <a:bodyPr wrap="square" lIns="0" tIns="0" rIns="0" bIns="0" rtlCol="0">
                <a:spAutoFit/>
              </a:bodyPr>
              <a:lstStyle/>
              <a:p>
                <a:pPr algn="r" defTabSz="1018467"/>
                <a:r>
                  <a:rPr lang="zh-CN" altLang="en-US" sz="1200" dirty="0">
                    <a:solidFill>
                      <a:prstClr val="white"/>
                    </a:solidFill>
                    <a:latin typeface="微软雅黑" pitchFamily="34" charset="-122"/>
                    <a:ea typeface="微软雅黑" pitchFamily="34" charset="-122"/>
                  </a:rPr>
                  <a:t>海外</a:t>
                </a:r>
                <a:r>
                  <a:rPr lang="zh-CN" altLang="en-US" sz="1200" dirty="0" smtClean="0">
                    <a:solidFill>
                      <a:prstClr val="white"/>
                    </a:solidFill>
                    <a:latin typeface="微软雅黑" pitchFamily="34" charset="-122"/>
                    <a:ea typeface="微软雅黑" pitchFamily="34" charset="-122"/>
                  </a:rPr>
                  <a:t>市场</a:t>
                </a:r>
                <a:endParaRPr lang="zh-CN" altLang="en-US" sz="1200" dirty="0">
                  <a:solidFill>
                    <a:prstClr val="white"/>
                  </a:solidFill>
                  <a:latin typeface="微软雅黑" pitchFamily="34" charset="-122"/>
                  <a:ea typeface="微软雅黑" pitchFamily="34" charset="-122"/>
                </a:endParaRPr>
              </a:p>
            </p:txBody>
          </p:sp>
          <p:sp>
            <p:nvSpPr>
              <p:cNvPr id="58" name="TextBox 57"/>
              <p:cNvSpPr txBox="1"/>
              <p:nvPr/>
            </p:nvSpPr>
            <p:spPr>
              <a:xfrm>
                <a:off x="7985196" y="2246475"/>
                <a:ext cx="543540" cy="277021"/>
              </a:xfrm>
              <a:prstGeom prst="rect">
                <a:avLst/>
              </a:prstGeom>
              <a:noFill/>
            </p:spPr>
            <p:txBody>
              <a:bodyPr wrap="square" lIns="0" tIns="0" rIns="0" bIns="0" rtlCol="0">
                <a:spAutoFit/>
              </a:bodyPr>
              <a:lstStyle/>
              <a:p>
                <a:pPr algn="r" defTabSz="1018467"/>
                <a:r>
                  <a:rPr lang="zh-CN" altLang="en-US" sz="1200" dirty="0">
                    <a:solidFill>
                      <a:prstClr val="white"/>
                    </a:solidFill>
                    <a:latin typeface="微软雅黑" pitchFamily="34" charset="-122"/>
                    <a:ea typeface="微软雅黑" pitchFamily="34" charset="-122"/>
                  </a:rPr>
                  <a:t>国内市场</a:t>
                </a:r>
              </a:p>
            </p:txBody>
          </p:sp>
        </p:grpSp>
        <p:grpSp>
          <p:nvGrpSpPr>
            <p:cNvPr id="14" name="组合 163"/>
            <p:cNvGrpSpPr/>
            <p:nvPr/>
          </p:nvGrpSpPr>
          <p:grpSpPr>
            <a:xfrm>
              <a:off x="536574" y="895420"/>
              <a:ext cx="8067675" cy="1529941"/>
              <a:chOff x="536574" y="895420"/>
              <a:chExt cx="8067675" cy="1529941"/>
            </a:xfrm>
          </p:grpSpPr>
          <p:sp>
            <p:nvSpPr>
              <p:cNvPr id="15" name="文本框 26"/>
              <p:cNvSpPr txBox="1">
                <a:spLocks noChangeArrowheads="1"/>
              </p:cNvSpPr>
              <p:nvPr/>
            </p:nvSpPr>
            <p:spPr bwMode="auto">
              <a:xfrm>
                <a:off x="546457" y="2286851"/>
                <a:ext cx="417365" cy="138510"/>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buNone/>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Year</a:t>
                </a:r>
                <a:endParaRPr lang="zh-CN" altLang="en-US" sz="1200" b="0" kern="0" dirty="0">
                  <a:solidFill>
                    <a:prstClr val="black">
                      <a:lumMod val="75000"/>
                      <a:lumOff val="25000"/>
                    </a:prstClr>
                  </a:solidFill>
                  <a:latin typeface="微软雅黑" pitchFamily="34" charset="-122"/>
                  <a:ea typeface="微软雅黑" pitchFamily="34" charset="-122"/>
                  <a:cs typeface="Arial" pitchFamily="34" charset="0"/>
                </a:endParaRPr>
              </a:p>
            </p:txBody>
          </p:sp>
          <p:grpSp>
            <p:nvGrpSpPr>
              <p:cNvPr id="16" name="组合 161"/>
              <p:cNvGrpSpPr/>
              <p:nvPr/>
            </p:nvGrpSpPr>
            <p:grpSpPr>
              <a:xfrm>
                <a:off x="536574" y="895420"/>
                <a:ext cx="8067675" cy="1460923"/>
                <a:chOff x="536574" y="895420"/>
                <a:chExt cx="8067675" cy="1460923"/>
              </a:xfrm>
            </p:grpSpPr>
            <p:grpSp>
              <p:nvGrpSpPr>
                <p:cNvPr id="17" name="组合 151"/>
                <p:cNvGrpSpPr/>
                <p:nvPr/>
              </p:nvGrpSpPr>
              <p:grpSpPr>
                <a:xfrm>
                  <a:off x="536574" y="1172666"/>
                  <a:ext cx="8067675" cy="1183677"/>
                  <a:chOff x="536574" y="1172666"/>
                  <a:chExt cx="8067675" cy="1183677"/>
                </a:xfrm>
              </p:grpSpPr>
              <p:sp>
                <p:nvSpPr>
                  <p:cNvPr id="44" name="任意多边形​​ 63"/>
                  <p:cNvSpPr>
                    <a:spLocks noChangeArrowheads="1"/>
                  </p:cNvSpPr>
                  <p:nvPr/>
                </p:nvSpPr>
                <p:spPr bwMode="auto">
                  <a:xfrm>
                    <a:off x="536574" y="1172666"/>
                    <a:ext cx="8067675" cy="1063972"/>
                  </a:xfrm>
                  <a:custGeom>
                    <a:avLst/>
                    <a:gdLst>
                      <a:gd name="T0" fmla="*/ 0 w 8920353"/>
                      <a:gd name="T1" fmla="*/ 3104975 h 3659493"/>
                      <a:gd name="T2" fmla="*/ 932641 w 8920353"/>
                      <a:gd name="T3" fmla="*/ 3099054 h 3659493"/>
                      <a:gd name="T4" fmla="*/ 3754682 w 8920353"/>
                      <a:gd name="T5" fmla="*/ 3003315 h 3659493"/>
                      <a:gd name="T6" fmla="*/ 4993531 w 8920353"/>
                      <a:gd name="T7" fmla="*/ 2794073 h 3659493"/>
                      <a:gd name="T8" fmla="*/ 5779238 w 8920353"/>
                      <a:gd name="T9" fmla="*/ 2835527 h 3659493"/>
                      <a:gd name="T10" fmla="*/ 7285594 w 8920353"/>
                      <a:gd name="T11" fmla="*/ 2127360 h 3659493"/>
                      <a:gd name="T12" fmla="*/ 8373301 w 8920353"/>
                      <a:gd name="T13" fmla="*/ 705383 h 3659493"/>
                      <a:gd name="T14" fmla="*/ 8616859 w 8920353"/>
                      <a:gd name="T15" fmla="*/ 0 h 3659493"/>
                      <a:gd name="T16" fmla="*/ 0 60000 65536"/>
                      <a:gd name="T17" fmla="*/ 0 60000 65536"/>
                      <a:gd name="T18" fmla="*/ 0 60000 65536"/>
                      <a:gd name="T19" fmla="*/ 0 60000 65536"/>
                      <a:gd name="T20" fmla="*/ 0 60000 65536"/>
                      <a:gd name="T21" fmla="*/ 0 60000 65536"/>
                      <a:gd name="T22" fmla="*/ 0 60000 65536"/>
                      <a:gd name="T23" fmla="*/ 0 60000 65536"/>
                      <a:gd name="T24" fmla="*/ 0 w 8920353"/>
                      <a:gd name="T25" fmla="*/ 0 h 3659493"/>
                      <a:gd name="T26" fmla="*/ 8920353 w 8920353"/>
                      <a:gd name="T27" fmla="*/ 3659493 h 3659493"/>
                      <a:gd name="connsiteX0" fmla="*/ 0 w 9886594"/>
                      <a:gd name="connsiteY0" fmla="*/ 4479174 h 4485830"/>
                      <a:gd name="connsiteX1" fmla="*/ 965490 w 9886594"/>
                      <a:gd name="connsiteY1" fmla="*/ 4472207 h 4485830"/>
                      <a:gd name="connsiteX2" fmla="*/ 3886926 w 9886594"/>
                      <a:gd name="connsiteY2" fmla="*/ 4359576 h 4485830"/>
                      <a:gd name="connsiteX3" fmla="*/ 5169408 w 9886594"/>
                      <a:gd name="connsiteY3" fmla="*/ 4113414 h 4485830"/>
                      <a:gd name="connsiteX4" fmla="*/ 5982789 w 9886594"/>
                      <a:gd name="connsiteY4" fmla="*/ 4162182 h 4485830"/>
                      <a:gd name="connsiteX5" fmla="*/ 7542203 w 9886594"/>
                      <a:gd name="connsiteY5" fmla="*/ 3329062 h 4485830"/>
                      <a:gd name="connsiteX6" fmla="*/ 8668222 w 9886594"/>
                      <a:gd name="connsiteY6" fmla="*/ 1656182 h 4485830"/>
                      <a:gd name="connsiteX7" fmla="*/ 9886594 w 9886594"/>
                      <a:gd name="connsiteY7" fmla="*/ 0 h 4485830"/>
                      <a:gd name="connsiteX0" fmla="*/ 0 w 9897962"/>
                      <a:gd name="connsiteY0" fmla="*/ 4715270 h 4721926"/>
                      <a:gd name="connsiteX1" fmla="*/ 965490 w 9897962"/>
                      <a:gd name="connsiteY1" fmla="*/ 4708303 h 4721926"/>
                      <a:gd name="connsiteX2" fmla="*/ 3886926 w 9897962"/>
                      <a:gd name="connsiteY2" fmla="*/ 4595672 h 4721926"/>
                      <a:gd name="connsiteX3" fmla="*/ 5169408 w 9897962"/>
                      <a:gd name="connsiteY3" fmla="*/ 4349510 h 4721926"/>
                      <a:gd name="connsiteX4" fmla="*/ 5982789 w 9897962"/>
                      <a:gd name="connsiteY4" fmla="*/ 4398278 h 4721926"/>
                      <a:gd name="connsiteX5" fmla="*/ 7542203 w 9897962"/>
                      <a:gd name="connsiteY5" fmla="*/ 3565158 h 4721926"/>
                      <a:gd name="connsiteX6" fmla="*/ 8668222 w 9897962"/>
                      <a:gd name="connsiteY6" fmla="*/ 1892278 h 4721926"/>
                      <a:gd name="connsiteX7" fmla="*/ 9897962 w 9897962"/>
                      <a:gd name="connsiteY7" fmla="*/ 0 h 4721926"/>
                      <a:gd name="connsiteX0" fmla="*/ 0 w 11353006"/>
                      <a:gd name="connsiteY0" fmla="*/ 4715271 h 4721926"/>
                      <a:gd name="connsiteX1" fmla="*/ 2420534 w 11353006"/>
                      <a:gd name="connsiteY1" fmla="*/ 4708303 h 4721926"/>
                      <a:gd name="connsiteX2" fmla="*/ 5341970 w 11353006"/>
                      <a:gd name="connsiteY2" fmla="*/ 4595672 h 4721926"/>
                      <a:gd name="connsiteX3" fmla="*/ 6624452 w 11353006"/>
                      <a:gd name="connsiteY3" fmla="*/ 4349510 h 4721926"/>
                      <a:gd name="connsiteX4" fmla="*/ 7437833 w 11353006"/>
                      <a:gd name="connsiteY4" fmla="*/ 4398278 h 4721926"/>
                      <a:gd name="connsiteX5" fmla="*/ 8997247 w 11353006"/>
                      <a:gd name="connsiteY5" fmla="*/ 3565158 h 4721926"/>
                      <a:gd name="connsiteX6" fmla="*/ 10123266 w 11353006"/>
                      <a:gd name="connsiteY6" fmla="*/ 1892278 h 4721926"/>
                      <a:gd name="connsiteX7" fmla="*/ 11353006 w 11353006"/>
                      <a:gd name="connsiteY7" fmla="*/ 0 h 4721926"/>
                      <a:gd name="connsiteX0" fmla="*/ 0 w 11353006"/>
                      <a:gd name="connsiteY0" fmla="*/ 4715271 h 4721926"/>
                      <a:gd name="connsiteX1" fmla="*/ 2420534 w 11353006"/>
                      <a:gd name="connsiteY1" fmla="*/ 4708303 h 4721926"/>
                      <a:gd name="connsiteX2" fmla="*/ 5341970 w 11353006"/>
                      <a:gd name="connsiteY2" fmla="*/ 4595672 h 4721926"/>
                      <a:gd name="connsiteX3" fmla="*/ 6624452 w 11353006"/>
                      <a:gd name="connsiteY3" fmla="*/ 4349510 h 4721926"/>
                      <a:gd name="connsiteX4" fmla="*/ 7437833 w 11353006"/>
                      <a:gd name="connsiteY4" fmla="*/ 4398278 h 4721926"/>
                      <a:gd name="connsiteX5" fmla="*/ 8997247 w 11353006"/>
                      <a:gd name="connsiteY5" fmla="*/ 3565158 h 4721926"/>
                      <a:gd name="connsiteX6" fmla="*/ 10123266 w 11353006"/>
                      <a:gd name="connsiteY6" fmla="*/ 1892278 h 4721926"/>
                      <a:gd name="connsiteX7" fmla="*/ 11353006 w 11353006"/>
                      <a:gd name="connsiteY7" fmla="*/ 0 h 4721926"/>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1432579 w 11432579"/>
                      <a:gd name="connsiteY7"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81043 w 11432579"/>
                      <a:gd name="connsiteY7" fmla="*/ 97104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0975691 w 11432579"/>
                      <a:gd name="connsiteY8" fmla="*/ 600036 h 4856838"/>
                      <a:gd name="connsiteX9" fmla="*/ 11432579 w 11432579"/>
                      <a:gd name="connsiteY9"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552045 w 11432579"/>
                      <a:gd name="connsiteY7" fmla="*/ 1257733 h 4856838"/>
                      <a:gd name="connsiteX8" fmla="*/ 10735243 w 11432579"/>
                      <a:gd name="connsiteY8" fmla="*/ 886725 h 4856838"/>
                      <a:gd name="connsiteX9" fmla="*/ 10975691 w 11432579"/>
                      <a:gd name="connsiteY9" fmla="*/ 600036 h 4856838"/>
                      <a:gd name="connsiteX10" fmla="*/ 11432579 w 11432579"/>
                      <a:gd name="connsiteY10"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552045 w 11432579"/>
                      <a:gd name="connsiteY7" fmla="*/ 1257733 h 4856838"/>
                      <a:gd name="connsiteX8" fmla="*/ 10735243 w 11432579"/>
                      <a:gd name="connsiteY8" fmla="*/ 886725 h 4856838"/>
                      <a:gd name="connsiteX9" fmla="*/ 11432579 w 11432579"/>
                      <a:gd name="connsiteY9"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624452 w 11432579"/>
                      <a:gd name="connsiteY3" fmla="*/ 448442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1432579"/>
                      <a:gd name="connsiteY0" fmla="*/ 4850183 h 4856838"/>
                      <a:gd name="connsiteX1" fmla="*/ 2420534 w 11432579"/>
                      <a:gd name="connsiteY1" fmla="*/ 4843215 h 4856838"/>
                      <a:gd name="connsiteX2" fmla="*/ 5341970 w 11432579"/>
                      <a:gd name="connsiteY2" fmla="*/ 4730584 h 4856838"/>
                      <a:gd name="connsiteX3" fmla="*/ 6494958 w 11432579"/>
                      <a:gd name="connsiteY3" fmla="*/ 4499592 h 4856838"/>
                      <a:gd name="connsiteX4" fmla="*/ 7437833 w 11432579"/>
                      <a:gd name="connsiteY4" fmla="*/ 4533190 h 4856838"/>
                      <a:gd name="connsiteX5" fmla="*/ 8997247 w 11432579"/>
                      <a:gd name="connsiteY5" fmla="*/ 3700070 h 4856838"/>
                      <a:gd name="connsiteX6" fmla="*/ 10123266 w 11432579"/>
                      <a:gd name="connsiteY6" fmla="*/ 2027190 h 4856838"/>
                      <a:gd name="connsiteX7" fmla="*/ 10735243 w 11432579"/>
                      <a:gd name="connsiteY7" fmla="*/ 886725 h 4856838"/>
                      <a:gd name="connsiteX8" fmla="*/ 11432579 w 11432579"/>
                      <a:gd name="connsiteY8" fmla="*/ 0 h 4856838"/>
                      <a:gd name="connsiteX0" fmla="*/ 0 w 12470415"/>
                      <a:gd name="connsiteY0" fmla="*/ 4850184 h 4856840"/>
                      <a:gd name="connsiteX1" fmla="*/ 3458370 w 12470415"/>
                      <a:gd name="connsiteY1" fmla="*/ 4843215 h 4856840"/>
                      <a:gd name="connsiteX2" fmla="*/ 6379806 w 12470415"/>
                      <a:gd name="connsiteY2" fmla="*/ 4730584 h 4856840"/>
                      <a:gd name="connsiteX3" fmla="*/ 7532794 w 12470415"/>
                      <a:gd name="connsiteY3" fmla="*/ 4499592 h 4856840"/>
                      <a:gd name="connsiteX4" fmla="*/ 8475669 w 12470415"/>
                      <a:gd name="connsiteY4" fmla="*/ 4533190 h 4856840"/>
                      <a:gd name="connsiteX5" fmla="*/ 10035083 w 12470415"/>
                      <a:gd name="connsiteY5" fmla="*/ 3700070 h 4856840"/>
                      <a:gd name="connsiteX6" fmla="*/ 11161102 w 12470415"/>
                      <a:gd name="connsiteY6" fmla="*/ 2027190 h 4856840"/>
                      <a:gd name="connsiteX7" fmla="*/ 11773079 w 12470415"/>
                      <a:gd name="connsiteY7" fmla="*/ 886725 h 4856840"/>
                      <a:gd name="connsiteX8" fmla="*/ 12470415 w 12470415"/>
                      <a:gd name="connsiteY8" fmla="*/ 0 h 4856840"/>
                      <a:gd name="connsiteX0" fmla="*/ 0 w 12470415"/>
                      <a:gd name="connsiteY0" fmla="*/ 4850184 h 4856838"/>
                      <a:gd name="connsiteX1" fmla="*/ 3458370 w 12470415"/>
                      <a:gd name="connsiteY1" fmla="*/ 4843215 h 4856838"/>
                      <a:gd name="connsiteX2" fmla="*/ 6379806 w 12470415"/>
                      <a:gd name="connsiteY2" fmla="*/ 4730584 h 4856838"/>
                      <a:gd name="connsiteX3" fmla="*/ 7532794 w 12470415"/>
                      <a:gd name="connsiteY3" fmla="*/ 4499592 h 4856838"/>
                      <a:gd name="connsiteX4" fmla="*/ 8475669 w 12470415"/>
                      <a:gd name="connsiteY4" fmla="*/ 4533190 h 4856838"/>
                      <a:gd name="connsiteX5" fmla="*/ 10035083 w 12470415"/>
                      <a:gd name="connsiteY5" fmla="*/ 3700070 h 4856838"/>
                      <a:gd name="connsiteX6" fmla="*/ 11161102 w 12470415"/>
                      <a:gd name="connsiteY6" fmla="*/ 2027190 h 4856838"/>
                      <a:gd name="connsiteX7" fmla="*/ 11773079 w 12470415"/>
                      <a:gd name="connsiteY7" fmla="*/ 886725 h 4856838"/>
                      <a:gd name="connsiteX8" fmla="*/ 12343337 w 12470415"/>
                      <a:gd name="connsiteY8" fmla="*/ 119254 h 4856838"/>
                      <a:gd name="connsiteX9" fmla="*/ 12470415 w 12470415"/>
                      <a:gd name="connsiteY9" fmla="*/ 0 h 4856838"/>
                      <a:gd name="connsiteX0" fmla="*/ 0 w 12757878"/>
                      <a:gd name="connsiteY0" fmla="*/ 5108508 h 5115163"/>
                      <a:gd name="connsiteX1" fmla="*/ 3458370 w 12757878"/>
                      <a:gd name="connsiteY1" fmla="*/ 5101539 h 5115163"/>
                      <a:gd name="connsiteX2" fmla="*/ 6379806 w 12757878"/>
                      <a:gd name="connsiteY2" fmla="*/ 4988908 h 5115163"/>
                      <a:gd name="connsiteX3" fmla="*/ 7532794 w 12757878"/>
                      <a:gd name="connsiteY3" fmla="*/ 4757916 h 5115163"/>
                      <a:gd name="connsiteX4" fmla="*/ 8475669 w 12757878"/>
                      <a:gd name="connsiteY4" fmla="*/ 4791514 h 5115163"/>
                      <a:gd name="connsiteX5" fmla="*/ 10035083 w 12757878"/>
                      <a:gd name="connsiteY5" fmla="*/ 3958394 h 5115163"/>
                      <a:gd name="connsiteX6" fmla="*/ 11161102 w 12757878"/>
                      <a:gd name="connsiteY6" fmla="*/ 2285514 h 5115163"/>
                      <a:gd name="connsiteX7" fmla="*/ 11773079 w 12757878"/>
                      <a:gd name="connsiteY7" fmla="*/ 1145049 h 5115163"/>
                      <a:gd name="connsiteX8" fmla="*/ 12343337 w 12757878"/>
                      <a:gd name="connsiteY8" fmla="*/ 377578 h 5115163"/>
                      <a:gd name="connsiteX9" fmla="*/ 12757878 w 12757878"/>
                      <a:gd name="connsiteY9" fmla="*/ 0 h 5115163"/>
                      <a:gd name="connsiteX0" fmla="*/ 0 w 12878915"/>
                      <a:gd name="connsiteY0" fmla="*/ 5131992 h 5138647"/>
                      <a:gd name="connsiteX1" fmla="*/ 3458370 w 12878915"/>
                      <a:gd name="connsiteY1" fmla="*/ 5125023 h 5138647"/>
                      <a:gd name="connsiteX2" fmla="*/ 6379806 w 12878915"/>
                      <a:gd name="connsiteY2" fmla="*/ 5012392 h 5138647"/>
                      <a:gd name="connsiteX3" fmla="*/ 7532794 w 12878915"/>
                      <a:gd name="connsiteY3" fmla="*/ 4781400 h 5138647"/>
                      <a:gd name="connsiteX4" fmla="*/ 8475669 w 12878915"/>
                      <a:gd name="connsiteY4" fmla="*/ 4814998 h 5138647"/>
                      <a:gd name="connsiteX5" fmla="*/ 10035083 w 12878915"/>
                      <a:gd name="connsiteY5" fmla="*/ 3981878 h 5138647"/>
                      <a:gd name="connsiteX6" fmla="*/ 11161102 w 12878915"/>
                      <a:gd name="connsiteY6" fmla="*/ 2308998 h 5138647"/>
                      <a:gd name="connsiteX7" fmla="*/ 11773079 w 12878915"/>
                      <a:gd name="connsiteY7" fmla="*/ 1168533 h 5138647"/>
                      <a:gd name="connsiteX8" fmla="*/ 12343337 w 12878915"/>
                      <a:gd name="connsiteY8" fmla="*/ 401062 h 5138647"/>
                      <a:gd name="connsiteX9" fmla="*/ 12878915 w 12878915"/>
                      <a:gd name="connsiteY9" fmla="*/ 0 h 5138647"/>
                      <a:gd name="connsiteX0" fmla="*/ 0 w 12854192"/>
                      <a:gd name="connsiteY0" fmla="*/ 5439001 h 5445656"/>
                      <a:gd name="connsiteX1" fmla="*/ 3458370 w 12854192"/>
                      <a:gd name="connsiteY1" fmla="*/ 5432032 h 5445656"/>
                      <a:gd name="connsiteX2" fmla="*/ 6379806 w 12854192"/>
                      <a:gd name="connsiteY2" fmla="*/ 5319401 h 5445656"/>
                      <a:gd name="connsiteX3" fmla="*/ 7532794 w 12854192"/>
                      <a:gd name="connsiteY3" fmla="*/ 5088409 h 5445656"/>
                      <a:gd name="connsiteX4" fmla="*/ 8475669 w 12854192"/>
                      <a:gd name="connsiteY4" fmla="*/ 5122007 h 5445656"/>
                      <a:gd name="connsiteX5" fmla="*/ 10035083 w 12854192"/>
                      <a:gd name="connsiteY5" fmla="*/ 4288887 h 5445656"/>
                      <a:gd name="connsiteX6" fmla="*/ 11161102 w 12854192"/>
                      <a:gd name="connsiteY6" fmla="*/ 2616007 h 5445656"/>
                      <a:gd name="connsiteX7" fmla="*/ 11773079 w 12854192"/>
                      <a:gd name="connsiteY7" fmla="*/ 1475542 h 5445656"/>
                      <a:gd name="connsiteX8" fmla="*/ 12343337 w 12854192"/>
                      <a:gd name="connsiteY8" fmla="*/ 708071 h 5445656"/>
                      <a:gd name="connsiteX9" fmla="*/ 12854192 w 12854192"/>
                      <a:gd name="connsiteY9" fmla="*/ 0 h 5445656"/>
                      <a:gd name="connsiteX0" fmla="*/ 0 w 12854192"/>
                      <a:gd name="connsiteY0" fmla="*/ 5439001 h 5445656"/>
                      <a:gd name="connsiteX1" fmla="*/ 3458370 w 12854192"/>
                      <a:gd name="connsiteY1" fmla="*/ 5432032 h 5445656"/>
                      <a:gd name="connsiteX2" fmla="*/ 6379806 w 12854192"/>
                      <a:gd name="connsiteY2" fmla="*/ 5319401 h 5445656"/>
                      <a:gd name="connsiteX3" fmla="*/ 7532794 w 12854192"/>
                      <a:gd name="connsiteY3" fmla="*/ 5088409 h 5445656"/>
                      <a:gd name="connsiteX4" fmla="*/ 8475669 w 12854192"/>
                      <a:gd name="connsiteY4" fmla="*/ 5122007 h 5445656"/>
                      <a:gd name="connsiteX5" fmla="*/ 10035083 w 12854192"/>
                      <a:gd name="connsiteY5" fmla="*/ 4288887 h 5445656"/>
                      <a:gd name="connsiteX6" fmla="*/ 11161102 w 12854192"/>
                      <a:gd name="connsiteY6" fmla="*/ 2616007 h 5445656"/>
                      <a:gd name="connsiteX7" fmla="*/ 11773079 w 12854192"/>
                      <a:gd name="connsiteY7" fmla="*/ 1475542 h 5445656"/>
                      <a:gd name="connsiteX8" fmla="*/ 12318614 w 12854192"/>
                      <a:gd name="connsiteY8" fmla="*/ 650507 h 5445656"/>
                      <a:gd name="connsiteX9" fmla="*/ 12854192 w 12854192"/>
                      <a:gd name="connsiteY9" fmla="*/ 0 h 544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54192" h="5445656">
                        <a:moveTo>
                          <a:pt x="0" y="5439001"/>
                        </a:moveTo>
                        <a:cubicBezTo>
                          <a:pt x="163334" y="5433002"/>
                          <a:pt x="2849157" y="5461544"/>
                          <a:pt x="3458370" y="5432032"/>
                        </a:cubicBezTo>
                        <a:cubicBezTo>
                          <a:pt x="4067583" y="5373491"/>
                          <a:pt x="5727921" y="5379200"/>
                          <a:pt x="6379806" y="5319401"/>
                        </a:cubicBezTo>
                        <a:cubicBezTo>
                          <a:pt x="7083005" y="5320653"/>
                          <a:pt x="7064758" y="5154207"/>
                          <a:pt x="7532794" y="5088409"/>
                        </a:cubicBezTo>
                        <a:cubicBezTo>
                          <a:pt x="7866718" y="5107955"/>
                          <a:pt x="7985276" y="5177901"/>
                          <a:pt x="8475669" y="5122007"/>
                        </a:cubicBezTo>
                        <a:cubicBezTo>
                          <a:pt x="8905684" y="5038489"/>
                          <a:pt x="9086526" y="4992346"/>
                          <a:pt x="10035083" y="4288887"/>
                        </a:cubicBezTo>
                        <a:cubicBezTo>
                          <a:pt x="10455997" y="3831687"/>
                          <a:pt x="10883976" y="3056274"/>
                          <a:pt x="11161102" y="2616007"/>
                        </a:cubicBezTo>
                        <a:cubicBezTo>
                          <a:pt x="11428843" y="2127740"/>
                          <a:pt x="11576784" y="1826323"/>
                          <a:pt x="11773079" y="1475542"/>
                        </a:cubicBezTo>
                        <a:cubicBezTo>
                          <a:pt x="11970118" y="1157553"/>
                          <a:pt x="12202391" y="798295"/>
                          <a:pt x="12318614" y="650507"/>
                        </a:cubicBezTo>
                        <a:cubicBezTo>
                          <a:pt x="12434837" y="502719"/>
                          <a:pt x="12833012" y="19876"/>
                          <a:pt x="12854192" y="0"/>
                        </a:cubicBezTo>
                      </a:path>
                    </a:pathLst>
                  </a:custGeom>
                  <a:noFill/>
                  <a:ln w="38100" algn="ctr">
                    <a:solidFill>
                      <a:srgbClr val="FF9900"/>
                    </a:solidFill>
                    <a:miter lim="800000"/>
                    <a:headEnd/>
                    <a:tailEnd/>
                  </a:ln>
                </p:spPr>
                <p:txBody>
                  <a:bodyPr lIns="91413" tIns="45709" rIns="91413" bIns="45709"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1018467" fontAlgn="auto">
                      <a:spcBef>
                        <a:spcPts val="0"/>
                      </a:spcBef>
                      <a:spcAft>
                        <a:spcPts val="0"/>
                      </a:spcAft>
                      <a:defRPr/>
                    </a:pPr>
                    <a:endParaRPr lang="zh-CN" altLang="en-US" sz="2000" kern="0" dirty="0">
                      <a:ln>
                        <a:solidFill>
                          <a:srgbClr val="C00000"/>
                        </a:solidFill>
                      </a:ln>
                      <a:solidFill>
                        <a:srgbClr val="000000"/>
                      </a:solidFill>
                      <a:latin typeface="微软雅黑" pitchFamily="34" charset="-122"/>
                      <a:ea typeface="微软雅黑" pitchFamily="34" charset="-122"/>
                    </a:endParaRPr>
                  </a:p>
                </p:txBody>
              </p:sp>
              <p:grpSp>
                <p:nvGrpSpPr>
                  <p:cNvPr id="45" name="组合 49"/>
                  <p:cNvGrpSpPr>
                    <a:grpSpLocks/>
                  </p:cNvGrpSpPr>
                  <p:nvPr/>
                </p:nvGrpSpPr>
                <p:grpSpPr bwMode="auto">
                  <a:xfrm>
                    <a:off x="1180979" y="2122343"/>
                    <a:ext cx="234000" cy="234000"/>
                    <a:chOff x="9915777" y="2906623"/>
                    <a:chExt cx="360000" cy="358775"/>
                  </a:xfrm>
                </p:grpSpPr>
                <p:sp>
                  <p:nvSpPr>
                    <p:cNvPr id="55" name="Oval 6"/>
                    <p:cNvSpPr>
                      <a:spLocks noChangeArrowheads="1"/>
                    </p:cNvSpPr>
                    <p:nvPr/>
                  </p:nvSpPr>
                  <p:spPr bwMode="auto">
                    <a:xfrm>
                      <a:off x="9915777" y="2906623"/>
                      <a:ext cx="360000" cy="358775"/>
                    </a:xfrm>
                    <a:prstGeom prst="ellipse">
                      <a:avLst/>
                    </a:prstGeom>
                    <a:solidFill>
                      <a:schemeClr val="bg1"/>
                    </a:solidFill>
                    <a:ln w="38100" algn="ctr">
                      <a:solidFill>
                        <a:srgbClr val="FF9900"/>
                      </a:solid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sp>
                  <p:nvSpPr>
                    <p:cNvPr id="56" name="Oval 6"/>
                    <p:cNvSpPr>
                      <a:spLocks noChangeArrowheads="1"/>
                    </p:cNvSpPr>
                    <p:nvPr/>
                  </p:nvSpPr>
                  <p:spPr bwMode="auto">
                    <a:xfrm>
                      <a:off x="10012700" y="3003216"/>
                      <a:ext cx="166154" cy="165588"/>
                    </a:xfrm>
                    <a:prstGeom prst="ellipse">
                      <a:avLst/>
                    </a:prstGeom>
                    <a:solidFill>
                      <a:srgbClr val="FF9900"/>
                    </a:solidFill>
                    <a:ln w="38100" algn="ctr">
                      <a:no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grpSp>
              <p:grpSp>
                <p:nvGrpSpPr>
                  <p:cNvPr id="46" name="组合 12"/>
                  <p:cNvGrpSpPr/>
                  <p:nvPr/>
                </p:nvGrpSpPr>
                <p:grpSpPr>
                  <a:xfrm>
                    <a:off x="3063521" y="2112627"/>
                    <a:ext cx="234000" cy="234000"/>
                    <a:chOff x="2856679" y="3430778"/>
                    <a:chExt cx="234000" cy="234000"/>
                  </a:xfrm>
                </p:grpSpPr>
                <p:sp>
                  <p:nvSpPr>
                    <p:cNvPr id="53" name="Oval 6"/>
                    <p:cNvSpPr>
                      <a:spLocks noChangeArrowheads="1"/>
                    </p:cNvSpPr>
                    <p:nvPr/>
                  </p:nvSpPr>
                  <p:spPr bwMode="auto">
                    <a:xfrm>
                      <a:off x="2856679" y="3430778"/>
                      <a:ext cx="234000" cy="234000"/>
                    </a:xfrm>
                    <a:prstGeom prst="ellipse">
                      <a:avLst/>
                    </a:prstGeom>
                    <a:solidFill>
                      <a:schemeClr val="bg1"/>
                    </a:solidFill>
                    <a:ln w="38100" algn="ctr">
                      <a:solidFill>
                        <a:srgbClr val="FF9900"/>
                      </a:solid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sp>
                  <p:nvSpPr>
                    <p:cNvPr id="54" name="Oval 6"/>
                    <p:cNvSpPr>
                      <a:spLocks noChangeArrowheads="1"/>
                    </p:cNvSpPr>
                    <p:nvPr/>
                  </p:nvSpPr>
                  <p:spPr bwMode="auto">
                    <a:xfrm>
                      <a:off x="2919679" y="3493778"/>
                      <a:ext cx="108000" cy="108000"/>
                    </a:xfrm>
                    <a:prstGeom prst="ellipse">
                      <a:avLst/>
                    </a:prstGeom>
                    <a:solidFill>
                      <a:srgbClr val="FF9900"/>
                    </a:solidFill>
                    <a:ln w="38100" algn="ctr">
                      <a:no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grpSp>
              <p:grpSp>
                <p:nvGrpSpPr>
                  <p:cNvPr id="47" name="组合 13"/>
                  <p:cNvGrpSpPr/>
                  <p:nvPr/>
                </p:nvGrpSpPr>
                <p:grpSpPr>
                  <a:xfrm>
                    <a:off x="5590156" y="2048919"/>
                    <a:ext cx="234000" cy="234000"/>
                    <a:chOff x="5354498" y="3324373"/>
                    <a:chExt cx="234000" cy="234000"/>
                  </a:xfrm>
                </p:grpSpPr>
                <p:sp>
                  <p:nvSpPr>
                    <p:cNvPr id="51" name="Oval 6"/>
                    <p:cNvSpPr>
                      <a:spLocks noChangeArrowheads="1"/>
                    </p:cNvSpPr>
                    <p:nvPr/>
                  </p:nvSpPr>
                  <p:spPr bwMode="auto">
                    <a:xfrm>
                      <a:off x="5354498" y="3324373"/>
                      <a:ext cx="234000" cy="234000"/>
                    </a:xfrm>
                    <a:prstGeom prst="ellipse">
                      <a:avLst/>
                    </a:prstGeom>
                    <a:solidFill>
                      <a:schemeClr val="bg1"/>
                    </a:solidFill>
                    <a:ln w="38100" algn="ctr">
                      <a:solidFill>
                        <a:srgbClr val="FF9900"/>
                      </a:solid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sp>
                  <p:nvSpPr>
                    <p:cNvPr id="52" name="Oval 6"/>
                    <p:cNvSpPr>
                      <a:spLocks noChangeArrowheads="1"/>
                    </p:cNvSpPr>
                    <p:nvPr/>
                  </p:nvSpPr>
                  <p:spPr bwMode="auto">
                    <a:xfrm>
                      <a:off x="5417498" y="3387373"/>
                      <a:ext cx="108000" cy="108000"/>
                    </a:xfrm>
                    <a:prstGeom prst="ellipse">
                      <a:avLst/>
                    </a:prstGeom>
                    <a:solidFill>
                      <a:srgbClr val="FF9900"/>
                    </a:solidFill>
                    <a:ln w="38100" algn="ctr">
                      <a:no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grpSp>
              <p:grpSp>
                <p:nvGrpSpPr>
                  <p:cNvPr id="48" name="组合 149"/>
                  <p:cNvGrpSpPr/>
                  <p:nvPr/>
                </p:nvGrpSpPr>
                <p:grpSpPr>
                  <a:xfrm>
                    <a:off x="7408593" y="1581194"/>
                    <a:ext cx="234000" cy="234000"/>
                    <a:chOff x="7408593" y="1581194"/>
                    <a:chExt cx="234000" cy="234000"/>
                  </a:xfrm>
                </p:grpSpPr>
                <p:sp>
                  <p:nvSpPr>
                    <p:cNvPr id="49" name="Oval 6"/>
                    <p:cNvSpPr>
                      <a:spLocks noChangeArrowheads="1"/>
                    </p:cNvSpPr>
                    <p:nvPr/>
                  </p:nvSpPr>
                  <p:spPr bwMode="auto">
                    <a:xfrm>
                      <a:off x="7408593" y="1581194"/>
                      <a:ext cx="234000" cy="234000"/>
                    </a:xfrm>
                    <a:prstGeom prst="ellipse">
                      <a:avLst/>
                    </a:prstGeom>
                    <a:solidFill>
                      <a:schemeClr val="bg1"/>
                    </a:solidFill>
                    <a:ln w="38100" algn="ctr">
                      <a:solidFill>
                        <a:srgbClr val="FF9900"/>
                      </a:solid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sp>
                  <p:nvSpPr>
                    <p:cNvPr id="50" name="Oval 6"/>
                    <p:cNvSpPr>
                      <a:spLocks noChangeArrowheads="1"/>
                    </p:cNvSpPr>
                    <p:nvPr/>
                  </p:nvSpPr>
                  <p:spPr bwMode="auto">
                    <a:xfrm>
                      <a:off x="7471593" y="1644194"/>
                      <a:ext cx="108000" cy="108000"/>
                    </a:xfrm>
                    <a:prstGeom prst="ellipse">
                      <a:avLst/>
                    </a:prstGeom>
                    <a:solidFill>
                      <a:srgbClr val="FF9900"/>
                    </a:solidFill>
                    <a:ln w="38100" algn="ctr">
                      <a:noFill/>
                      <a:round/>
                      <a:headEnd/>
                      <a:tailEnd/>
                    </a:ln>
                    <a:effectLst/>
                  </p:spPr>
                  <p:txBody>
                    <a:bodyPr wrap="none" lIns="79200" tIns="39600" rIns="79200" bIns="39600" anchor="ct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defTabSz="1018467" fontAlgn="auto">
                        <a:spcBef>
                          <a:spcPts val="0"/>
                        </a:spcBef>
                        <a:spcAft>
                          <a:spcPts val="0"/>
                        </a:spcAft>
                        <a:defRPr/>
                      </a:pPr>
                      <a:endParaRPr lang="en-US" sz="2000" kern="0" dirty="0">
                        <a:solidFill>
                          <a:srgbClr val="000000">
                            <a:lumMod val="50000"/>
                            <a:lumOff val="50000"/>
                          </a:srgbClr>
                        </a:solidFill>
                        <a:latin typeface="微软雅黑" pitchFamily="34" charset="-122"/>
                        <a:ea typeface="微软雅黑" pitchFamily="34" charset="-122"/>
                      </a:endParaRPr>
                    </a:p>
                  </p:txBody>
                </p:sp>
              </p:grpSp>
            </p:grpSp>
            <p:grpSp>
              <p:nvGrpSpPr>
                <p:cNvPr id="23" name="组合 160"/>
                <p:cNvGrpSpPr/>
                <p:nvPr/>
              </p:nvGrpSpPr>
              <p:grpSpPr>
                <a:xfrm>
                  <a:off x="716600" y="895420"/>
                  <a:ext cx="7377546" cy="1156543"/>
                  <a:chOff x="716600" y="895420"/>
                  <a:chExt cx="7377546" cy="1156543"/>
                </a:xfrm>
              </p:grpSpPr>
              <p:grpSp>
                <p:nvGrpSpPr>
                  <p:cNvPr id="24" name="组合 157"/>
                  <p:cNvGrpSpPr/>
                  <p:nvPr/>
                </p:nvGrpSpPr>
                <p:grpSpPr>
                  <a:xfrm>
                    <a:off x="716600" y="1525486"/>
                    <a:ext cx="1152000" cy="526477"/>
                    <a:chOff x="716600" y="1525486"/>
                    <a:chExt cx="1152000" cy="526477"/>
                  </a:xfrm>
                </p:grpSpPr>
                <p:grpSp>
                  <p:nvGrpSpPr>
                    <p:cNvPr id="40" name="组合 155"/>
                    <p:cNvGrpSpPr/>
                    <p:nvPr/>
                  </p:nvGrpSpPr>
                  <p:grpSpPr>
                    <a:xfrm>
                      <a:off x="716600" y="1525486"/>
                      <a:ext cx="1152000" cy="526477"/>
                      <a:chOff x="716600" y="1525486"/>
                      <a:chExt cx="1152000" cy="526477"/>
                    </a:xfrm>
                  </p:grpSpPr>
                  <p:sp>
                    <p:nvSpPr>
                      <p:cNvPr id="42" name="矩形 41"/>
                      <p:cNvSpPr/>
                      <p:nvPr/>
                    </p:nvSpPr>
                    <p:spPr bwMode="auto">
                      <a:xfrm>
                        <a:off x="716600" y="1525486"/>
                        <a:ext cx="1152000" cy="432000"/>
                      </a:xfrm>
                      <a:prstGeom prst="rect">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schemeClr val="tx1"/>
                          </a:solidFill>
                          <a:latin typeface="微软雅黑" pitchFamily="34" charset="-122"/>
                          <a:ea typeface="微软雅黑" pitchFamily="34" charset="-122"/>
                        </a:endParaRPr>
                      </a:p>
                    </p:txBody>
                  </p:sp>
                  <p:sp>
                    <p:nvSpPr>
                      <p:cNvPr id="43" name="等腰三角形 42"/>
                      <p:cNvSpPr/>
                      <p:nvPr/>
                    </p:nvSpPr>
                    <p:spPr bwMode="auto">
                      <a:xfrm flipV="1">
                        <a:off x="1199649" y="1945630"/>
                        <a:ext cx="185903" cy="106333"/>
                      </a:xfrm>
                      <a:prstGeom prst="triangle">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grpSp>
                <p:sp>
                  <p:nvSpPr>
                    <p:cNvPr id="41" name="TextBox 35"/>
                    <p:cNvSpPr txBox="1">
                      <a:spLocks noChangeArrowheads="1"/>
                    </p:cNvSpPr>
                    <p:nvPr/>
                  </p:nvSpPr>
                  <p:spPr bwMode="auto">
                    <a:xfrm>
                      <a:off x="893520" y="1572209"/>
                      <a:ext cx="798160" cy="277020"/>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1018467" fontAlgn="auto">
                        <a:spcBef>
                          <a:spcPts val="0"/>
                        </a:spcBef>
                        <a:spcAft>
                          <a:spcPts val="0"/>
                        </a:spcAft>
                        <a:buNone/>
                        <a:defRPr/>
                      </a:pPr>
                      <a:r>
                        <a:rPr lang="en-US" altLang="zh-CN" sz="1200" b="0" kern="0" dirty="0">
                          <a:solidFill>
                            <a:prstClr val="white"/>
                          </a:solidFill>
                          <a:latin typeface="微软雅黑" pitchFamily="34" charset="-122"/>
                          <a:ea typeface="微软雅黑" pitchFamily="34" charset="-122"/>
                          <a:cs typeface="Arial" pitchFamily="34" charset="0"/>
                        </a:rPr>
                        <a:t>1987-1992</a:t>
                      </a:r>
                    </a:p>
                    <a:p>
                      <a:pPr algn="ctr" defTabSz="1018467" fontAlgn="auto">
                        <a:spcBef>
                          <a:spcPts val="0"/>
                        </a:spcBef>
                        <a:spcAft>
                          <a:spcPts val="0"/>
                        </a:spcAft>
                        <a:buNone/>
                        <a:defRPr/>
                      </a:pPr>
                      <a:r>
                        <a:rPr lang="zh-CN" altLang="en-US" sz="1200" b="0" kern="0" dirty="0" smtClean="0">
                          <a:solidFill>
                            <a:prstClr val="white"/>
                          </a:solidFill>
                          <a:latin typeface="微软雅黑" pitchFamily="34" charset="-122"/>
                          <a:ea typeface="微软雅黑" pitchFamily="34" charset="-122"/>
                          <a:cs typeface="Arial" pitchFamily="34" charset="0"/>
                        </a:rPr>
                        <a:t>创立期</a:t>
                      </a:r>
                      <a:endParaRPr lang="en-US" altLang="zh-CN" sz="1200" b="0" kern="0" dirty="0" smtClean="0">
                        <a:solidFill>
                          <a:prstClr val="white"/>
                        </a:solidFill>
                        <a:latin typeface="微软雅黑" pitchFamily="34" charset="-122"/>
                        <a:ea typeface="微软雅黑" pitchFamily="34" charset="-122"/>
                        <a:cs typeface="Arial" pitchFamily="34" charset="0"/>
                      </a:endParaRPr>
                    </a:p>
                  </p:txBody>
                </p:sp>
              </p:grpSp>
              <p:grpSp>
                <p:nvGrpSpPr>
                  <p:cNvPr id="25" name="组合 156"/>
                  <p:cNvGrpSpPr/>
                  <p:nvPr/>
                </p:nvGrpSpPr>
                <p:grpSpPr>
                  <a:xfrm>
                    <a:off x="2604521" y="1525486"/>
                    <a:ext cx="1152000" cy="526477"/>
                    <a:chOff x="2604521" y="1525486"/>
                    <a:chExt cx="1152000" cy="526477"/>
                  </a:xfrm>
                </p:grpSpPr>
                <p:grpSp>
                  <p:nvGrpSpPr>
                    <p:cNvPr id="36" name="组合 154"/>
                    <p:cNvGrpSpPr/>
                    <p:nvPr/>
                  </p:nvGrpSpPr>
                  <p:grpSpPr>
                    <a:xfrm>
                      <a:off x="2604521" y="1525486"/>
                      <a:ext cx="1152000" cy="526477"/>
                      <a:chOff x="2604521" y="1525486"/>
                      <a:chExt cx="1152000" cy="526477"/>
                    </a:xfrm>
                  </p:grpSpPr>
                  <p:sp>
                    <p:nvSpPr>
                      <p:cNvPr id="38" name="矩形 37"/>
                      <p:cNvSpPr/>
                      <p:nvPr/>
                    </p:nvSpPr>
                    <p:spPr bwMode="auto">
                      <a:xfrm>
                        <a:off x="2604521" y="1525486"/>
                        <a:ext cx="1152000" cy="432000"/>
                      </a:xfrm>
                      <a:prstGeom prst="rect">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sp>
                    <p:nvSpPr>
                      <p:cNvPr id="39" name="等腰三角形 38"/>
                      <p:cNvSpPr/>
                      <p:nvPr/>
                    </p:nvSpPr>
                    <p:spPr bwMode="auto">
                      <a:xfrm flipV="1">
                        <a:off x="3087570" y="1945630"/>
                        <a:ext cx="185903" cy="106333"/>
                      </a:xfrm>
                      <a:prstGeom prst="triangle">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grpSp>
                <p:sp>
                  <p:nvSpPr>
                    <p:cNvPr id="37" name="TextBox 35"/>
                    <p:cNvSpPr txBox="1">
                      <a:spLocks noChangeArrowheads="1"/>
                    </p:cNvSpPr>
                    <p:nvPr/>
                  </p:nvSpPr>
                  <p:spPr bwMode="auto">
                    <a:xfrm>
                      <a:off x="2781441" y="1572209"/>
                      <a:ext cx="798160" cy="277020"/>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1018467" fontAlgn="auto">
                        <a:spcBef>
                          <a:spcPts val="0"/>
                        </a:spcBef>
                        <a:spcAft>
                          <a:spcPts val="0"/>
                        </a:spcAft>
                        <a:buNone/>
                        <a:defRPr/>
                      </a:pPr>
                      <a:r>
                        <a:rPr lang="en-US" altLang="zh-CN" sz="1200" b="0" kern="0" dirty="0">
                          <a:solidFill>
                            <a:prstClr val="white"/>
                          </a:solidFill>
                          <a:latin typeface="微软雅黑" pitchFamily="34" charset="-122"/>
                          <a:ea typeface="微软雅黑" pitchFamily="34" charset="-122"/>
                          <a:cs typeface="Arial" pitchFamily="34" charset="0"/>
                        </a:rPr>
                        <a:t>1992-2000</a:t>
                      </a:r>
                    </a:p>
                    <a:p>
                      <a:pPr algn="ctr" defTabSz="1018467" fontAlgn="auto">
                        <a:spcBef>
                          <a:spcPts val="0"/>
                        </a:spcBef>
                        <a:spcAft>
                          <a:spcPts val="0"/>
                        </a:spcAft>
                        <a:buNone/>
                        <a:defRPr/>
                      </a:pPr>
                      <a:r>
                        <a:rPr lang="zh-CN" altLang="en-US" sz="1200" b="0" kern="0" dirty="0">
                          <a:solidFill>
                            <a:prstClr val="white"/>
                          </a:solidFill>
                          <a:latin typeface="微软雅黑" pitchFamily="34" charset="-122"/>
                          <a:ea typeface="微软雅黑" pitchFamily="34" charset="-122"/>
                          <a:cs typeface="Arial" pitchFamily="34" charset="0"/>
                        </a:rPr>
                        <a:t>国内市场</a:t>
                      </a:r>
                    </a:p>
                  </p:txBody>
                </p:sp>
              </p:grpSp>
              <p:grpSp>
                <p:nvGrpSpPr>
                  <p:cNvPr id="26" name="组合 158"/>
                  <p:cNvGrpSpPr/>
                  <p:nvPr/>
                </p:nvGrpSpPr>
                <p:grpSpPr>
                  <a:xfrm>
                    <a:off x="5131156" y="1466158"/>
                    <a:ext cx="1152000" cy="526477"/>
                    <a:chOff x="5131156" y="1466158"/>
                    <a:chExt cx="1152000" cy="526477"/>
                  </a:xfrm>
                </p:grpSpPr>
                <p:grpSp>
                  <p:nvGrpSpPr>
                    <p:cNvPr id="32" name="组合 152"/>
                    <p:cNvGrpSpPr/>
                    <p:nvPr/>
                  </p:nvGrpSpPr>
                  <p:grpSpPr>
                    <a:xfrm>
                      <a:off x="5131156" y="1466158"/>
                      <a:ext cx="1152000" cy="526477"/>
                      <a:chOff x="5131156" y="1466158"/>
                      <a:chExt cx="1152000" cy="526477"/>
                    </a:xfrm>
                  </p:grpSpPr>
                  <p:sp>
                    <p:nvSpPr>
                      <p:cNvPr id="34" name="矩形 33"/>
                      <p:cNvSpPr/>
                      <p:nvPr/>
                    </p:nvSpPr>
                    <p:spPr bwMode="auto">
                      <a:xfrm>
                        <a:off x="5131156" y="1466158"/>
                        <a:ext cx="1152000" cy="432000"/>
                      </a:xfrm>
                      <a:prstGeom prst="rect">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1800" dirty="0">
                          <a:solidFill>
                            <a:prstClr val="white"/>
                          </a:solidFill>
                          <a:latin typeface="微软雅黑" pitchFamily="34" charset="-122"/>
                          <a:ea typeface="微软雅黑" pitchFamily="34" charset="-122"/>
                        </a:endParaRPr>
                      </a:p>
                    </p:txBody>
                  </p:sp>
                  <p:sp>
                    <p:nvSpPr>
                      <p:cNvPr id="35" name="等腰三角形 34"/>
                      <p:cNvSpPr/>
                      <p:nvPr/>
                    </p:nvSpPr>
                    <p:spPr bwMode="auto">
                      <a:xfrm flipV="1">
                        <a:off x="5614205" y="1886302"/>
                        <a:ext cx="185903" cy="106333"/>
                      </a:xfrm>
                      <a:prstGeom prst="triangle">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grpSp>
                <p:sp>
                  <p:nvSpPr>
                    <p:cNvPr id="33" name="TextBox 35"/>
                    <p:cNvSpPr txBox="1">
                      <a:spLocks noChangeArrowheads="1"/>
                    </p:cNvSpPr>
                    <p:nvPr/>
                  </p:nvSpPr>
                  <p:spPr bwMode="auto">
                    <a:xfrm>
                      <a:off x="5308076" y="1512881"/>
                      <a:ext cx="798160" cy="277020"/>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1018467" fontAlgn="auto">
                        <a:spcBef>
                          <a:spcPts val="0"/>
                        </a:spcBef>
                        <a:spcAft>
                          <a:spcPts val="0"/>
                        </a:spcAft>
                        <a:buNone/>
                        <a:defRPr/>
                      </a:pPr>
                      <a:r>
                        <a:rPr lang="en-US" altLang="zh-CN" sz="1200" b="0" kern="0" dirty="0">
                          <a:solidFill>
                            <a:prstClr val="white"/>
                          </a:solidFill>
                          <a:latin typeface="微软雅黑" pitchFamily="34" charset="-122"/>
                          <a:ea typeface="微软雅黑" pitchFamily="34" charset="-122"/>
                          <a:cs typeface="Arial" pitchFamily="34" charset="0"/>
                        </a:rPr>
                        <a:t>2000-2010</a:t>
                      </a:r>
                    </a:p>
                    <a:p>
                      <a:pPr algn="ctr" defTabSz="1018467" fontAlgn="auto">
                        <a:spcBef>
                          <a:spcPts val="0"/>
                        </a:spcBef>
                        <a:spcAft>
                          <a:spcPts val="0"/>
                        </a:spcAft>
                        <a:buNone/>
                        <a:defRPr/>
                      </a:pPr>
                      <a:r>
                        <a:rPr lang="zh-CN" altLang="en-US" sz="1200" b="0" kern="0" dirty="0">
                          <a:solidFill>
                            <a:prstClr val="white"/>
                          </a:solidFill>
                          <a:latin typeface="微软雅黑" pitchFamily="34" charset="-122"/>
                          <a:ea typeface="微软雅黑" pitchFamily="34" charset="-122"/>
                          <a:cs typeface="Arial" pitchFamily="34" charset="0"/>
                        </a:rPr>
                        <a:t>国际市场</a:t>
                      </a:r>
                    </a:p>
                  </p:txBody>
                </p:sp>
              </p:grpSp>
              <p:grpSp>
                <p:nvGrpSpPr>
                  <p:cNvPr id="27" name="组合 159"/>
                  <p:cNvGrpSpPr/>
                  <p:nvPr/>
                </p:nvGrpSpPr>
                <p:grpSpPr>
                  <a:xfrm>
                    <a:off x="6942146" y="895420"/>
                    <a:ext cx="1152000" cy="526477"/>
                    <a:chOff x="6942146" y="895420"/>
                    <a:chExt cx="1152000" cy="526477"/>
                  </a:xfrm>
                </p:grpSpPr>
                <p:grpSp>
                  <p:nvGrpSpPr>
                    <p:cNvPr id="28" name="组合 153"/>
                    <p:cNvGrpSpPr/>
                    <p:nvPr/>
                  </p:nvGrpSpPr>
                  <p:grpSpPr>
                    <a:xfrm>
                      <a:off x="6942146" y="895420"/>
                      <a:ext cx="1152000" cy="526477"/>
                      <a:chOff x="6942146" y="895420"/>
                      <a:chExt cx="1152000" cy="526477"/>
                    </a:xfrm>
                  </p:grpSpPr>
                  <p:sp>
                    <p:nvSpPr>
                      <p:cNvPr id="30" name="矩形 29"/>
                      <p:cNvSpPr/>
                      <p:nvPr/>
                    </p:nvSpPr>
                    <p:spPr bwMode="auto">
                      <a:xfrm>
                        <a:off x="6942146" y="895420"/>
                        <a:ext cx="1152000" cy="432000"/>
                      </a:xfrm>
                      <a:prstGeom prst="rect">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sp>
                    <p:nvSpPr>
                      <p:cNvPr id="31" name="等腰三角形 30"/>
                      <p:cNvSpPr/>
                      <p:nvPr/>
                    </p:nvSpPr>
                    <p:spPr bwMode="auto">
                      <a:xfrm flipV="1">
                        <a:off x="7425195" y="1315564"/>
                        <a:ext cx="185903" cy="106333"/>
                      </a:xfrm>
                      <a:prstGeom prst="triangle">
                        <a:avLst/>
                      </a:prstGeom>
                      <a:solidFill>
                        <a:srgbClr val="FF9900"/>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grpSp>
                <p:sp>
                  <p:nvSpPr>
                    <p:cNvPr id="29" name="TextBox 35"/>
                    <p:cNvSpPr txBox="1">
                      <a:spLocks noChangeArrowheads="1"/>
                    </p:cNvSpPr>
                    <p:nvPr/>
                  </p:nvSpPr>
                  <p:spPr bwMode="auto">
                    <a:xfrm>
                      <a:off x="7119066" y="942143"/>
                      <a:ext cx="798160" cy="277020"/>
                    </a:xfrm>
                    <a:prstGeom prst="rect">
                      <a:avLst/>
                    </a:prstGeom>
                    <a:noFill/>
                    <a:ln>
                      <a:noFill/>
                    </a:ln>
                    <a:extLst/>
                  </p:spPr>
                  <p:txBody>
                    <a:bodyPr wrap="square" lIns="0" tIns="0" rIns="0" bIns="0">
                      <a:spAutoFit/>
                    </a:bodyPr>
                    <a:lstStyle>
                      <a:defPPr>
                        <a:defRPr lang="zh-CN"/>
                      </a:defPPr>
                      <a:lvl1pPr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1pPr>
                      <a:lvl2pPr marL="4572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2pPr>
                      <a:lvl3pPr marL="9144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3pPr>
                      <a:lvl4pPr marL="13716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4pPr>
                      <a:lvl5pPr marL="1828800" algn="l" rtl="0" fontAlgn="base">
                        <a:spcBef>
                          <a:spcPct val="0"/>
                        </a:spcBef>
                        <a:spcAft>
                          <a:spcPct val="0"/>
                        </a:spcAft>
                        <a:buClr>
                          <a:srgbClr val="CC9900"/>
                        </a:buClr>
                        <a:buFont typeface="Wingdings" pitchFamily="2" charset="2"/>
                        <a:buChar char="n"/>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a:lstStyle>
                    <a:p>
                      <a:pPr algn="ctr" defTabSz="1018467" fontAlgn="auto">
                        <a:spcBef>
                          <a:spcPts val="0"/>
                        </a:spcBef>
                        <a:spcAft>
                          <a:spcPts val="0"/>
                        </a:spcAft>
                        <a:buNone/>
                        <a:defRPr/>
                      </a:pPr>
                      <a:r>
                        <a:rPr lang="en-US" altLang="zh-CN" sz="1200" b="0" kern="0" dirty="0">
                          <a:solidFill>
                            <a:prstClr val="white"/>
                          </a:solidFill>
                          <a:latin typeface="微软雅黑" pitchFamily="34" charset="-122"/>
                          <a:ea typeface="微软雅黑" pitchFamily="34" charset="-122"/>
                          <a:cs typeface="Arial" pitchFamily="34" charset="0"/>
                        </a:rPr>
                        <a:t>2010</a:t>
                      </a:r>
                    </a:p>
                    <a:p>
                      <a:pPr algn="ctr" defTabSz="1018467" fontAlgn="auto">
                        <a:spcBef>
                          <a:spcPts val="0"/>
                        </a:spcBef>
                        <a:spcAft>
                          <a:spcPts val="0"/>
                        </a:spcAft>
                        <a:buNone/>
                        <a:defRPr/>
                      </a:pPr>
                      <a:r>
                        <a:rPr lang="zh-CN" altLang="en-US" sz="1200" b="0" kern="0" dirty="0">
                          <a:solidFill>
                            <a:prstClr val="white"/>
                          </a:solidFill>
                          <a:latin typeface="微软雅黑" pitchFamily="34" charset="-122"/>
                          <a:ea typeface="微软雅黑" pitchFamily="34" charset="-122"/>
                          <a:cs typeface="Arial" pitchFamily="34" charset="0"/>
                        </a:rPr>
                        <a:t>走向全球化</a:t>
                      </a:r>
                    </a:p>
                  </p:txBody>
                </p:sp>
              </p:grpSp>
            </p:grpSp>
          </p:grpSp>
        </p:grpSp>
      </p:grpSp>
      <p:grpSp>
        <p:nvGrpSpPr>
          <p:cNvPr id="88" name="组合 181"/>
          <p:cNvGrpSpPr/>
          <p:nvPr/>
        </p:nvGrpSpPr>
        <p:grpSpPr>
          <a:xfrm>
            <a:off x="592535" y="3878341"/>
            <a:ext cx="1787342" cy="2209712"/>
            <a:chOff x="804748" y="3068202"/>
            <a:chExt cx="1787032" cy="1657412"/>
          </a:xfrm>
        </p:grpSpPr>
        <p:pic>
          <p:nvPicPr>
            <p:cNvPr id="89" name="Picture 2" descr="E:\02 课程管理\04 公司介绍\2011年方案设计-2011年5月\交付件\用图\深意工业大厦.jpg"/>
            <p:cNvPicPr>
              <a:picLocks noChangeArrowheads="1"/>
            </p:cNvPicPr>
            <p:nvPr/>
          </p:nvPicPr>
          <p:blipFill rotWithShape="1">
            <a:blip r:embed="rId2" cstate="screen">
              <a:extLst>
                <a:ext uri="{BEBA8EAE-BF5A-486C-A8C5-ECC9F3942E4B}">
                  <a14:imgProps xmlns:a14="http://schemas.microsoft.com/office/drawing/2010/main" xmlns="">
                    <a14:imgLayer r:embed="rId4">
                      <a14:imgEffect>
                        <a14:brightnessContrast bright="40000"/>
                      </a14:imgEffect>
                    </a14:imgLayer>
                  </a14:imgProps>
                </a:ext>
              </a:extLst>
            </a:blip>
            <a:srcRect l="11590" r="12916"/>
            <a:stretch/>
          </p:blipFill>
          <p:spPr bwMode="auto">
            <a:xfrm>
              <a:off x="1158264" y="3068202"/>
              <a:ext cx="1080000" cy="1080000"/>
            </a:xfrm>
            <a:prstGeom prst="ellipse">
              <a:avLst/>
            </a:prstGeom>
            <a:noFill/>
            <a:ln w="25400">
              <a:solidFill>
                <a:schemeClr val="bg1"/>
              </a:solidFill>
            </a:ln>
            <a:effectLst>
              <a:innerShdw blurRad="63500" dist="50800" dir="13500000">
                <a:prstClr val="black">
                  <a:alpha val="50000"/>
                </a:prstClr>
              </a:innerShdw>
            </a:effectLst>
          </p:spPr>
        </p:pic>
        <p:grpSp>
          <p:nvGrpSpPr>
            <p:cNvPr id="90" name="组合 180"/>
            <p:cNvGrpSpPr/>
            <p:nvPr/>
          </p:nvGrpSpPr>
          <p:grpSpPr>
            <a:xfrm>
              <a:off x="804748" y="4221614"/>
              <a:ext cx="1787032" cy="504000"/>
              <a:chOff x="804748" y="4221614"/>
              <a:chExt cx="1787032" cy="504000"/>
            </a:xfrm>
          </p:grpSpPr>
          <p:sp>
            <p:nvSpPr>
              <p:cNvPr id="91" name="矩形 90"/>
              <p:cNvSpPr/>
              <p:nvPr/>
            </p:nvSpPr>
            <p:spPr bwMode="auto">
              <a:xfrm flipV="1">
                <a:off x="804748" y="4221614"/>
                <a:ext cx="1787032" cy="504000"/>
              </a:xfrm>
              <a:prstGeom prst="rect">
                <a:avLst/>
              </a:prstGeom>
              <a:solidFill>
                <a:schemeClr val="tx1">
                  <a:lumMod val="50000"/>
                  <a:lumOff val="50000"/>
                </a:schemeClr>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sp>
            <p:nvSpPr>
              <p:cNvPr id="92" name="矩形 91"/>
              <p:cNvSpPr/>
              <p:nvPr/>
            </p:nvSpPr>
            <p:spPr>
              <a:xfrm>
                <a:off x="1191373" y="4426706"/>
                <a:ext cx="1013782" cy="126968"/>
              </a:xfrm>
              <a:prstGeom prst="rect">
                <a:avLst/>
              </a:prstGeom>
            </p:spPr>
            <p:txBody>
              <a:bodyPr wrap="square" lIns="0" tIns="0" rIns="0" bIns="0">
                <a:spAutoFit/>
              </a:bodyPr>
              <a:lstStyle/>
              <a:p>
                <a:pPr marL="299341" indent="-299341" algn="ctr" defTabSz="1018467">
                  <a:tabLst>
                    <a:tab pos="402075" algn="l"/>
                    <a:tab pos="552628" algn="l"/>
                  </a:tabLst>
                </a:pPr>
                <a:r>
                  <a:rPr lang="en-US" altLang="zh-CN" sz="1100" b="0" dirty="0" smtClean="0">
                    <a:solidFill>
                      <a:prstClr val="white"/>
                    </a:solidFill>
                    <a:latin typeface="微软雅黑" pitchFamily="34" charset="-122"/>
                    <a:ea typeface="微软雅黑" pitchFamily="34" charset="-122"/>
                  </a:rPr>
                  <a:t>87’</a:t>
                </a:r>
                <a:r>
                  <a:rPr lang="zh-CN" altLang="en-US" sz="1100" b="0" dirty="0" smtClean="0">
                    <a:solidFill>
                      <a:prstClr val="white"/>
                    </a:solidFill>
                    <a:latin typeface="微软雅黑" pitchFamily="34" charset="-122"/>
                    <a:ea typeface="微软雅黑" pitchFamily="34" charset="-122"/>
                  </a:rPr>
                  <a:t>创立于深圳</a:t>
                </a:r>
                <a:endParaRPr lang="en-US" altLang="zh-CN" sz="1100" b="0" dirty="0" smtClean="0">
                  <a:solidFill>
                    <a:prstClr val="white"/>
                  </a:solidFill>
                  <a:latin typeface="微软雅黑" pitchFamily="34" charset="-122"/>
                  <a:ea typeface="微软雅黑" pitchFamily="34" charset="-122"/>
                </a:endParaRPr>
              </a:p>
            </p:txBody>
          </p:sp>
          <p:sp>
            <p:nvSpPr>
              <p:cNvPr id="93" name="等腰三角形 92"/>
              <p:cNvSpPr/>
              <p:nvPr/>
            </p:nvSpPr>
            <p:spPr bwMode="auto">
              <a:xfrm flipV="1">
                <a:off x="1605313" y="4221614"/>
                <a:ext cx="185903" cy="106333"/>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grpSp>
      </p:grpSp>
      <p:grpSp>
        <p:nvGrpSpPr>
          <p:cNvPr id="94" name="组合 182"/>
          <p:cNvGrpSpPr/>
          <p:nvPr/>
        </p:nvGrpSpPr>
        <p:grpSpPr>
          <a:xfrm>
            <a:off x="2507633" y="3878341"/>
            <a:ext cx="1787342" cy="2209712"/>
            <a:chOff x="2719514" y="3068202"/>
            <a:chExt cx="1787032" cy="1657412"/>
          </a:xfrm>
        </p:grpSpPr>
        <p:pic>
          <p:nvPicPr>
            <p:cNvPr id="95" name="Picture 3" descr="E:\02 课程管理\04 公司介绍\2011年方案设计-2011年5月\交付件\用图\中国人自己的GSM.jpg"/>
            <p:cNvPicPr>
              <a:picLocks noChangeArrowheads="1"/>
            </p:cNvPicPr>
            <p:nvPr/>
          </p:nvPicPr>
          <p:blipFill rotWithShape="1">
            <a:blip r:embed="rId5" cstate="screen"/>
            <a:srcRect l="9196" r="9196"/>
            <a:stretch/>
          </p:blipFill>
          <p:spPr bwMode="auto">
            <a:xfrm>
              <a:off x="3073030" y="3068202"/>
              <a:ext cx="1080000" cy="1080000"/>
            </a:xfrm>
            <a:prstGeom prst="ellipse">
              <a:avLst/>
            </a:prstGeom>
            <a:noFill/>
            <a:ln w="25400">
              <a:solidFill>
                <a:schemeClr val="bg1"/>
              </a:solidFill>
            </a:ln>
            <a:effectLst>
              <a:innerShdw blurRad="63500" dist="50800" dir="13500000">
                <a:prstClr val="black">
                  <a:alpha val="50000"/>
                </a:prstClr>
              </a:innerShdw>
            </a:effectLst>
          </p:spPr>
        </p:pic>
        <p:grpSp>
          <p:nvGrpSpPr>
            <p:cNvPr id="96" name="组合 179"/>
            <p:cNvGrpSpPr/>
            <p:nvPr/>
          </p:nvGrpSpPr>
          <p:grpSpPr>
            <a:xfrm>
              <a:off x="2719514" y="4221614"/>
              <a:ext cx="1787032" cy="504000"/>
              <a:chOff x="2719514" y="4221614"/>
              <a:chExt cx="1787032" cy="504000"/>
            </a:xfrm>
          </p:grpSpPr>
          <p:sp>
            <p:nvSpPr>
              <p:cNvPr id="97" name="矩形 96"/>
              <p:cNvSpPr/>
              <p:nvPr/>
            </p:nvSpPr>
            <p:spPr bwMode="auto">
              <a:xfrm flipV="1">
                <a:off x="2719514" y="4221614"/>
                <a:ext cx="1787032" cy="504000"/>
              </a:xfrm>
              <a:prstGeom prst="rect">
                <a:avLst/>
              </a:prstGeom>
              <a:solidFill>
                <a:schemeClr val="tx1">
                  <a:lumMod val="50000"/>
                  <a:lumOff val="50000"/>
                </a:schemeClr>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sp>
            <p:nvSpPr>
              <p:cNvPr id="98" name="等腰三角形 97"/>
              <p:cNvSpPr/>
              <p:nvPr/>
            </p:nvSpPr>
            <p:spPr bwMode="auto">
              <a:xfrm flipV="1">
                <a:off x="3520079" y="4221614"/>
                <a:ext cx="185903" cy="106333"/>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sp>
            <p:nvSpPr>
              <p:cNvPr id="99" name="TextBox 98"/>
              <p:cNvSpPr txBox="1"/>
              <p:nvPr/>
            </p:nvSpPr>
            <p:spPr>
              <a:xfrm>
                <a:off x="2834081" y="4358972"/>
                <a:ext cx="1557898" cy="253935"/>
              </a:xfrm>
              <a:prstGeom prst="rect">
                <a:avLst/>
              </a:prstGeom>
              <a:noFill/>
            </p:spPr>
            <p:txBody>
              <a:bodyPr wrap="square" lIns="0" tIns="0" rIns="0" bIns="0" rtlCol="0">
                <a:spAutoFit/>
              </a:bodyPr>
              <a:lstStyle/>
              <a:p>
                <a:pPr algn="ctr" defTabSz="1018467"/>
                <a:r>
                  <a:rPr lang="en-US" altLang="zh-CN" sz="1100" b="0" dirty="0" smtClean="0">
                    <a:solidFill>
                      <a:prstClr val="white"/>
                    </a:solidFill>
                    <a:latin typeface="微软雅黑" pitchFamily="34" charset="-122"/>
                    <a:ea typeface="微软雅黑" pitchFamily="34" charset="-122"/>
                  </a:rPr>
                  <a:t>98’</a:t>
                </a:r>
                <a:r>
                  <a:rPr lang="zh-CN" altLang="en-US" sz="1100" b="0" dirty="0" smtClean="0">
                    <a:solidFill>
                      <a:prstClr val="white"/>
                    </a:solidFill>
                    <a:latin typeface="微软雅黑" pitchFamily="34" charset="-122"/>
                    <a:ea typeface="微软雅黑" pitchFamily="34" charset="-122"/>
                  </a:rPr>
                  <a:t>市场拓展到国内主要城市</a:t>
                </a:r>
                <a:endParaRPr lang="zh-CN" altLang="en-US" sz="1100" b="0" dirty="0">
                  <a:solidFill>
                    <a:prstClr val="white"/>
                  </a:solidFill>
                  <a:latin typeface="微软雅黑" pitchFamily="34" charset="-122"/>
                  <a:ea typeface="微软雅黑" pitchFamily="34" charset="-122"/>
                </a:endParaRPr>
              </a:p>
            </p:txBody>
          </p:sp>
        </p:grpSp>
      </p:grpSp>
      <p:grpSp>
        <p:nvGrpSpPr>
          <p:cNvPr id="100" name="组合 183"/>
          <p:cNvGrpSpPr/>
          <p:nvPr/>
        </p:nvGrpSpPr>
        <p:grpSpPr>
          <a:xfrm>
            <a:off x="4422732" y="3878339"/>
            <a:ext cx="1787342" cy="2209712"/>
            <a:chOff x="4634280" y="3068202"/>
            <a:chExt cx="1787032" cy="1657412"/>
          </a:xfrm>
        </p:grpSpPr>
        <p:pic>
          <p:nvPicPr>
            <p:cNvPr id="101" name="Picture 2" descr="E:\02 课程管理\04 公司介绍\2011年方案设计-2011年5月\交付件\用图\华为3G突破西欧，承建荷兰全国WCDMA网络2004.jpg"/>
            <p:cNvPicPr>
              <a:picLocks noChangeArrowheads="1"/>
            </p:cNvPicPr>
            <p:nvPr/>
          </p:nvPicPr>
          <p:blipFill rotWithShape="1">
            <a:blip r:embed="rId6" cstate="screen"/>
            <a:srcRect l="12817" r="12817"/>
            <a:stretch/>
          </p:blipFill>
          <p:spPr bwMode="auto">
            <a:xfrm>
              <a:off x="4987796" y="3068202"/>
              <a:ext cx="1080000" cy="1080000"/>
            </a:xfrm>
            <a:prstGeom prst="ellipse">
              <a:avLst/>
            </a:prstGeom>
            <a:noFill/>
            <a:ln w="25400">
              <a:solidFill>
                <a:schemeClr val="bg1"/>
              </a:solidFill>
            </a:ln>
            <a:effectLst>
              <a:innerShdw blurRad="63500" dist="50800" dir="13500000">
                <a:prstClr val="black">
                  <a:alpha val="50000"/>
                </a:prstClr>
              </a:innerShdw>
            </a:effectLst>
          </p:spPr>
        </p:pic>
        <p:grpSp>
          <p:nvGrpSpPr>
            <p:cNvPr id="102" name="组合 178"/>
            <p:cNvGrpSpPr/>
            <p:nvPr/>
          </p:nvGrpSpPr>
          <p:grpSpPr>
            <a:xfrm>
              <a:off x="4634280" y="4221614"/>
              <a:ext cx="1787032" cy="504000"/>
              <a:chOff x="4634280" y="4221614"/>
              <a:chExt cx="1787032" cy="504000"/>
            </a:xfrm>
          </p:grpSpPr>
          <p:sp>
            <p:nvSpPr>
              <p:cNvPr id="103" name="矩形 102"/>
              <p:cNvSpPr/>
              <p:nvPr/>
            </p:nvSpPr>
            <p:spPr bwMode="auto">
              <a:xfrm flipV="1">
                <a:off x="4634280" y="4221614"/>
                <a:ext cx="1787032" cy="504000"/>
              </a:xfrm>
              <a:prstGeom prst="rect">
                <a:avLst/>
              </a:prstGeom>
              <a:solidFill>
                <a:schemeClr val="tx1">
                  <a:lumMod val="50000"/>
                  <a:lumOff val="50000"/>
                </a:schemeClr>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sp>
            <p:nvSpPr>
              <p:cNvPr id="104" name="等腰三角形 103"/>
              <p:cNvSpPr/>
              <p:nvPr/>
            </p:nvSpPr>
            <p:spPr bwMode="auto">
              <a:xfrm flipV="1">
                <a:off x="5434845" y="4221614"/>
                <a:ext cx="185903" cy="106333"/>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sp>
            <p:nvSpPr>
              <p:cNvPr id="105" name="TextBox 104"/>
              <p:cNvSpPr txBox="1"/>
              <p:nvPr/>
            </p:nvSpPr>
            <p:spPr>
              <a:xfrm>
                <a:off x="4734959" y="4334878"/>
                <a:ext cx="1631974" cy="253935"/>
              </a:xfrm>
              <a:prstGeom prst="rect">
                <a:avLst/>
              </a:prstGeom>
              <a:noFill/>
            </p:spPr>
            <p:txBody>
              <a:bodyPr wrap="square" lIns="0" tIns="0" rIns="0" bIns="0" rtlCol="0">
                <a:spAutoFit/>
              </a:bodyPr>
              <a:lstStyle/>
              <a:p>
                <a:pPr indent="-299341" algn="ctr" defTabSz="1018467"/>
                <a:r>
                  <a:rPr lang="en-US" altLang="zh-CN" sz="1100" b="0" dirty="0" smtClean="0">
                    <a:solidFill>
                      <a:prstClr val="white"/>
                    </a:solidFill>
                    <a:latin typeface="微软雅黑" pitchFamily="34" charset="-122"/>
                    <a:ea typeface="微软雅黑" pitchFamily="34" charset="-122"/>
                  </a:rPr>
                  <a:t>04</a:t>
                </a:r>
                <a:r>
                  <a:rPr kumimoji="1" lang="en-US" altLang="zh-CN" sz="1100" b="0" dirty="0" smtClean="0">
                    <a:solidFill>
                      <a:prstClr val="white"/>
                    </a:solidFill>
                    <a:latin typeface="微软雅黑" pitchFamily="34" charset="-122"/>
                    <a:ea typeface="微软雅黑" pitchFamily="34" charset="-122"/>
                  </a:rPr>
                  <a:t>’</a:t>
                </a:r>
                <a:r>
                  <a:rPr lang="zh-CN" altLang="en-US" sz="1100" b="0" dirty="0" smtClean="0">
                    <a:solidFill>
                      <a:prstClr val="white"/>
                    </a:solidFill>
                    <a:latin typeface="微软雅黑" pitchFamily="34" charset="-122"/>
                    <a:ea typeface="微软雅黑" pitchFamily="34" charset="-122"/>
                  </a:rPr>
                  <a:t>突破欧洲领先运营</a:t>
                </a:r>
                <a:endParaRPr lang="en-US" altLang="zh-CN" sz="1100" b="0" dirty="0" smtClean="0">
                  <a:solidFill>
                    <a:prstClr val="white"/>
                  </a:solidFill>
                  <a:latin typeface="微软雅黑" pitchFamily="34" charset="-122"/>
                  <a:ea typeface="微软雅黑" pitchFamily="34" charset="-122"/>
                </a:endParaRPr>
              </a:p>
              <a:p>
                <a:pPr indent="-299341" algn="ctr" defTabSz="1018467"/>
                <a:r>
                  <a:rPr lang="en-US" altLang="zh-CN" sz="1100" b="0" dirty="0" smtClean="0">
                    <a:solidFill>
                      <a:prstClr val="white"/>
                    </a:solidFill>
                    <a:latin typeface="微软雅黑" pitchFamily="34" charset="-122"/>
                    <a:ea typeface="微软雅黑" pitchFamily="34" charset="-122"/>
                  </a:rPr>
                  <a:t>  10’</a:t>
                </a:r>
                <a:r>
                  <a:rPr lang="zh-CN" altLang="en-US" sz="1100" b="0" dirty="0" smtClean="0">
                    <a:solidFill>
                      <a:prstClr val="white"/>
                    </a:solidFill>
                    <a:latin typeface="微软雅黑" pitchFamily="34" charset="-122"/>
                    <a:ea typeface="微软雅黑" pitchFamily="34" charset="-122"/>
                  </a:rPr>
                  <a:t>首次进入世界</a:t>
                </a:r>
                <a:r>
                  <a:rPr lang="en-US" altLang="zh-CN" sz="1100" b="0" dirty="0" smtClean="0">
                    <a:solidFill>
                      <a:prstClr val="white"/>
                    </a:solidFill>
                    <a:latin typeface="微软雅黑" pitchFamily="34" charset="-122"/>
                    <a:ea typeface="微软雅黑" pitchFamily="34" charset="-122"/>
                  </a:rPr>
                  <a:t>500</a:t>
                </a:r>
                <a:r>
                  <a:rPr lang="zh-CN" altLang="en-US" sz="1100" b="0" dirty="0" smtClean="0">
                    <a:solidFill>
                      <a:prstClr val="white"/>
                    </a:solidFill>
                    <a:latin typeface="微软雅黑" pitchFamily="34" charset="-122"/>
                    <a:ea typeface="微软雅黑" pitchFamily="34" charset="-122"/>
                  </a:rPr>
                  <a:t>强</a:t>
                </a:r>
                <a:endParaRPr lang="zh-CN" altLang="en-US" sz="1100" b="0" dirty="0">
                  <a:solidFill>
                    <a:prstClr val="white"/>
                  </a:solidFill>
                  <a:latin typeface="微软雅黑" pitchFamily="34" charset="-122"/>
                  <a:ea typeface="微软雅黑" pitchFamily="34" charset="-122"/>
                </a:endParaRPr>
              </a:p>
            </p:txBody>
          </p:sp>
        </p:grpSp>
      </p:grpSp>
      <p:grpSp>
        <p:nvGrpSpPr>
          <p:cNvPr id="106" name="组合 184"/>
          <p:cNvGrpSpPr/>
          <p:nvPr/>
        </p:nvGrpSpPr>
        <p:grpSpPr>
          <a:xfrm>
            <a:off x="6337831" y="3878339"/>
            <a:ext cx="1787342" cy="2209712"/>
            <a:chOff x="6549046" y="3068202"/>
            <a:chExt cx="1787032" cy="1657412"/>
          </a:xfrm>
        </p:grpSpPr>
        <p:sp>
          <p:nvSpPr>
            <p:cNvPr id="107" name="椭圆 106"/>
            <p:cNvSpPr>
              <a:spLocks/>
            </p:cNvSpPr>
            <p:nvPr/>
          </p:nvSpPr>
          <p:spPr bwMode="auto">
            <a:xfrm>
              <a:off x="6902562" y="3068202"/>
              <a:ext cx="1080000" cy="1080000"/>
            </a:xfrm>
            <a:prstGeom prst="ellipse">
              <a:avLst/>
            </a:prstGeom>
            <a:blipFill>
              <a:blip r:embed="rId7" cstate="print"/>
              <a:srcRect/>
              <a:stretch>
                <a:fillRect l="-14885" r="-46805"/>
              </a:stretch>
            </a:blip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3422" tIns="41711" rIns="83422" bIns="41711" numCol="1" rtlCol="0" anchor="ctr" anchorCtr="0" compatLnSpc="1">
              <a:prstTxWarp prst="textNoShape">
                <a:avLst/>
              </a:prstTxWarp>
            </a:bodyPr>
            <a:lstStyle/>
            <a:p>
              <a:pPr algn="ctr" defTabSz="1020235"/>
              <a:endParaRPr lang="zh-CN" altLang="en-US" sz="2000" b="0" dirty="0" smtClean="0">
                <a:solidFill>
                  <a:prstClr val="black"/>
                </a:solidFill>
                <a:latin typeface="Arial" charset="0"/>
              </a:endParaRPr>
            </a:p>
          </p:txBody>
        </p:sp>
        <p:grpSp>
          <p:nvGrpSpPr>
            <p:cNvPr id="108" name="组合 177"/>
            <p:cNvGrpSpPr/>
            <p:nvPr/>
          </p:nvGrpSpPr>
          <p:grpSpPr>
            <a:xfrm>
              <a:off x="6549046" y="4221614"/>
              <a:ext cx="1787032" cy="504000"/>
              <a:chOff x="6549046" y="4221614"/>
              <a:chExt cx="1787032" cy="504000"/>
            </a:xfrm>
          </p:grpSpPr>
          <p:sp>
            <p:nvSpPr>
              <p:cNvPr id="109" name="矩形 108"/>
              <p:cNvSpPr/>
              <p:nvPr/>
            </p:nvSpPr>
            <p:spPr bwMode="auto">
              <a:xfrm flipV="1">
                <a:off x="6549046" y="4221614"/>
                <a:ext cx="1787032" cy="504000"/>
              </a:xfrm>
              <a:prstGeom prst="rect">
                <a:avLst/>
              </a:prstGeom>
              <a:solidFill>
                <a:schemeClr val="tx1">
                  <a:lumMod val="50000"/>
                  <a:lumOff val="50000"/>
                </a:schemeClr>
              </a:solidFill>
              <a:ln w="9525">
                <a:noFill/>
                <a:miter lim="800000"/>
                <a:headEnd/>
                <a:tailEnd/>
              </a:ln>
              <a:effectLst/>
            </p:spPr>
            <p:txBody>
              <a:bodyPr lIns="87814" tIns="43906" rIns="87814" bIns="43906" rtlCol="0" anchor="ctr"/>
              <a:lstStyle/>
              <a:p>
                <a:pPr algn="ctr" defTabSz="1018467"/>
                <a:endParaRPr lang="zh-CN" altLang="en-US" sz="2000" dirty="0">
                  <a:solidFill>
                    <a:prstClr val="white"/>
                  </a:solidFill>
                  <a:latin typeface="微软雅黑" pitchFamily="34" charset="-122"/>
                  <a:ea typeface="微软雅黑" pitchFamily="34" charset="-122"/>
                </a:endParaRPr>
              </a:p>
            </p:txBody>
          </p:sp>
          <p:sp>
            <p:nvSpPr>
              <p:cNvPr id="110" name="等腰三角形 109"/>
              <p:cNvSpPr/>
              <p:nvPr/>
            </p:nvSpPr>
            <p:spPr bwMode="auto">
              <a:xfrm flipV="1">
                <a:off x="7349611" y="4221614"/>
                <a:ext cx="185903" cy="106333"/>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sp>
            <p:nvSpPr>
              <p:cNvPr id="111" name="矩形 110"/>
              <p:cNvSpPr/>
              <p:nvPr/>
            </p:nvSpPr>
            <p:spPr>
              <a:xfrm>
                <a:off x="6581422" y="4323589"/>
                <a:ext cx="1715911" cy="392445"/>
              </a:xfrm>
              <a:prstGeom prst="rect">
                <a:avLst/>
              </a:prstGeom>
            </p:spPr>
            <p:txBody>
              <a:bodyPr wrap="square" lIns="0" tIns="0" rIns="0" bIns="0">
                <a:spAutoFit/>
              </a:bodyPr>
              <a:lstStyle/>
              <a:p>
                <a:pPr algn="ctr" defTabSz="1018467"/>
                <a:r>
                  <a:rPr kumimoji="1" lang="en-US" altLang="zh-CN" sz="1100" b="0" dirty="0" smtClean="0">
                    <a:solidFill>
                      <a:prstClr val="white"/>
                    </a:solidFill>
                    <a:latin typeface="微软雅黑" pitchFamily="34" charset="-122"/>
                    <a:ea typeface="微软雅黑" pitchFamily="34" charset="-122"/>
                  </a:rPr>
                  <a:t>11’</a:t>
                </a:r>
                <a:r>
                  <a:rPr kumimoji="1" lang="zh-CN" altLang="en-US" sz="1100" b="0" dirty="0" smtClean="0">
                    <a:solidFill>
                      <a:prstClr val="white"/>
                    </a:solidFill>
                    <a:latin typeface="微软雅黑" pitchFamily="34" charset="-122"/>
                    <a:ea typeface="微软雅黑" pitchFamily="34" charset="-122"/>
                  </a:rPr>
                  <a:t>从</a:t>
                </a:r>
                <a:r>
                  <a:rPr kumimoji="1" lang="en-US" altLang="zh-CN" sz="1100" b="0" dirty="0" smtClean="0">
                    <a:solidFill>
                      <a:prstClr val="white"/>
                    </a:solidFill>
                    <a:latin typeface="微软雅黑" pitchFamily="34" charset="-122"/>
                    <a:ea typeface="微软雅黑" pitchFamily="34" charset="-122"/>
                  </a:rPr>
                  <a:t>CT</a:t>
                </a:r>
                <a:r>
                  <a:rPr kumimoji="1" lang="zh-CN" altLang="en-US" sz="1100" b="0" dirty="0" smtClean="0">
                    <a:solidFill>
                      <a:prstClr val="white"/>
                    </a:solidFill>
                    <a:latin typeface="微软雅黑" pitchFamily="34" charset="-122"/>
                    <a:ea typeface="微软雅黑" pitchFamily="34" charset="-122"/>
                  </a:rPr>
                  <a:t>向</a:t>
                </a:r>
                <a:r>
                  <a:rPr kumimoji="1" lang="en-US" altLang="zh-CN" sz="1100" b="0" dirty="0" smtClean="0">
                    <a:solidFill>
                      <a:prstClr val="white"/>
                    </a:solidFill>
                    <a:latin typeface="微软雅黑" pitchFamily="34" charset="-122"/>
                    <a:ea typeface="微软雅黑" pitchFamily="34" charset="-122"/>
                  </a:rPr>
                  <a:t>ICT</a:t>
                </a:r>
                <a:r>
                  <a:rPr kumimoji="1" lang="zh-CN" altLang="en-US" sz="1100" b="0" dirty="0" smtClean="0">
                    <a:solidFill>
                      <a:prstClr val="white"/>
                    </a:solidFill>
                    <a:latin typeface="微软雅黑" pitchFamily="34" charset="-122"/>
                    <a:ea typeface="微软雅黑" pitchFamily="34" charset="-122"/>
                  </a:rPr>
                  <a:t>转型在全球</a:t>
                </a:r>
                <a:endParaRPr kumimoji="1" lang="en-US" altLang="zh-CN" sz="1100" b="0" dirty="0" smtClean="0">
                  <a:solidFill>
                    <a:prstClr val="white"/>
                  </a:solidFill>
                  <a:latin typeface="微软雅黑" pitchFamily="34" charset="-122"/>
                  <a:ea typeface="微软雅黑" pitchFamily="34" charset="-122"/>
                </a:endParaRPr>
              </a:p>
              <a:p>
                <a:pPr algn="ctr" defTabSz="1018467"/>
                <a:r>
                  <a:rPr kumimoji="1" lang="zh-CN" altLang="en-US" sz="1100" b="0" dirty="0" smtClean="0">
                    <a:solidFill>
                      <a:prstClr val="white"/>
                    </a:solidFill>
                    <a:latin typeface="微软雅黑" pitchFamily="34" charset="-122"/>
                    <a:ea typeface="微软雅黑" pitchFamily="34" charset="-122"/>
                  </a:rPr>
                  <a:t>范围内囊获</a:t>
                </a:r>
                <a:r>
                  <a:rPr kumimoji="1" lang="en-US" altLang="zh-CN" sz="1100" b="0" dirty="0" smtClean="0">
                    <a:solidFill>
                      <a:prstClr val="white"/>
                    </a:solidFill>
                    <a:latin typeface="微软雅黑" pitchFamily="34" charset="-122"/>
                    <a:ea typeface="微软雅黑" pitchFamily="34" charset="-122"/>
                  </a:rPr>
                  <a:t>6</a:t>
                </a:r>
                <a:r>
                  <a:rPr kumimoji="1" lang="zh-CN" altLang="en-US" sz="1100" b="0" dirty="0" smtClean="0">
                    <a:solidFill>
                      <a:prstClr val="white"/>
                    </a:solidFill>
                    <a:latin typeface="微软雅黑" pitchFamily="34" charset="-122"/>
                    <a:ea typeface="微软雅黑" pitchFamily="34" charset="-122"/>
                  </a:rPr>
                  <a:t>大</a:t>
                </a:r>
                <a:r>
                  <a:rPr kumimoji="1" lang="en-US" altLang="zh-CN" sz="1100" b="0" dirty="0" smtClean="0">
                    <a:solidFill>
                      <a:prstClr val="white"/>
                    </a:solidFill>
                    <a:latin typeface="微软雅黑" pitchFamily="34" charset="-122"/>
                    <a:ea typeface="微软雅黑" pitchFamily="34" charset="-122"/>
                  </a:rPr>
                  <a:t>LTE</a:t>
                </a:r>
                <a:r>
                  <a:rPr kumimoji="1" lang="zh-CN" altLang="en-US" sz="1100" b="0" dirty="0" smtClean="0">
                    <a:solidFill>
                      <a:prstClr val="white"/>
                    </a:solidFill>
                    <a:latin typeface="微软雅黑" pitchFamily="34" charset="-122"/>
                    <a:ea typeface="微软雅黑" pitchFamily="34" charset="-122"/>
                  </a:rPr>
                  <a:t>顶级奖</a:t>
                </a:r>
                <a:r>
                  <a:rPr kumimoji="1" lang="zh-CN" altLang="en-US" sz="1200" b="0" dirty="0" smtClean="0">
                    <a:solidFill>
                      <a:prstClr val="white"/>
                    </a:solidFill>
                    <a:latin typeface="微软雅黑" pitchFamily="34" charset="-122"/>
                    <a:ea typeface="微软雅黑" pitchFamily="34" charset="-122"/>
                  </a:rPr>
                  <a:t>项</a:t>
                </a:r>
                <a:r>
                  <a:rPr kumimoji="1" lang="en-US" altLang="zh-CN" sz="1200" b="0" dirty="0" smtClean="0">
                    <a:solidFill>
                      <a:prstClr val="white"/>
                    </a:solidFill>
                    <a:latin typeface="微软雅黑" pitchFamily="34" charset="-122"/>
                    <a:ea typeface="微软雅黑" pitchFamily="34" charset="-122"/>
                  </a:rPr>
                  <a:t> </a:t>
                </a: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fade">
                                      <p:cBhvr>
                                        <p:cTn id="13" dur="500"/>
                                        <p:tgtEl>
                                          <p:spTgt spid="88"/>
                                        </p:tgtEl>
                                      </p:cBhvr>
                                    </p:animEffect>
                                    <p:anim calcmode="lin" valueType="num">
                                      <p:cBhvr>
                                        <p:cTn id="14" dur="500" fill="hold"/>
                                        <p:tgtEl>
                                          <p:spTgt spid="88"/>
                                        </p:tgtEl>
                                        <p:attrNameLst>
                                          <p:attrName>ppt_x</p:attrName>
                                        </p:attrNameLst>
                                      </p:cBhvr>
                                      <p:tavLst>
                                        <p:tav tm="0">
                                          <p:val>
                                            <p:strVal val="#ppt_x"/>
                                          </p:val>
                                        </p:tav>
                                        <p:tav tm="100000">
                                          <p:val>
                                            <p:strVal val="#ppt_x"/>
                                          </p:val>
                                        </p:tav>
                                      </p:tavLst>
                                    </p:anim>
                                    <p:anim calcmode="lin" valueType="num">
                                      <p:cBhvr>
                                        <p:cTn id="15" dur="500" fill="hold"/>
                                        <p:tgtEl>
                                          <p:spTgt spid="8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anim calcmode="lin" valueType="num">
                                      <p:cBhvr>
                                        <p:cTn id="20" dur="500" fill="hold"/>
                                        <p:tgtEl>
                                          <p:spTgt spid="94"/>
                                        </p:tgtEl>
                                        <p:attrNameLst>
                                          <p:attrName>ppt_x</p:attrName>
                                        </p:attrNameLst>
                                      </p:cBhvr>
                                      <p:tavLst>
                                        <p:tav tm="0">
                                          <p:val>
                                            <p:strVal val="#ppt_x"/>
                                          </p:val>
                                        </p:tav>
                                        <p:tav tm="100000">
                                          <p:val>
                                            <p:strVal val="#ppt_x"/>
                                          </p:val>
                                        </p:tav>
                                      </p:tavLst>
                                    </p:anim>
                                    <p:anim calcmode="lin" valueType="num">
                                      <p:cBhvr>
                                        <p:cTn id="21" dur="500" fill="hold"/>
                                        <p:tgtEl>
                                          <p:spTgt spid="94"/>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fade">
                                      <p:cBhvr>
                                        <p:cTn id="25" dur="500"/>
                                        <p:tgtEl>
                                          <p:spTgt spid="100"/>
                                        </p:tgtEl>
                                      </p:cBhvr>
                                    </p:animEffect>
                                    <p:anim calcmode="lin" valueType="num">
                                      <p:cBhvr>
                                        <p:cTn id="26" dur="500" fill="hold"/>
                                        <p:tgtEl>
                                          <p:spTgt spid="100"/>
                                        </p:tgtEl>
                                        <p:attrNameLst>
                                          <p:attrName>ppt_x</p:attrName>
                                        </p:attrNameLst>
                                      </p:cBhvr>
                                      <p:tavLst>
                                        <p:tav tm="0">
                                          <p:val>
                                            <p:strVal val="#ppt_x"/>
                                          </p:val>
                                        </p:tav>
                                        <p:tav tm="100000">
                                          <p:val>
                                            <p:strVal val="#ppt_x"/>
                                          </p:val>
                                        </p:tav>
                                      </p:tavLst>
                                    </p:anim>
                                    <p:anim calcmode="lin" valueType="num">
                                      <p:cBhvr>
                                        <p:cTn id="27" dur="500" fill="hold"/>
                                        <p:tgtEl>
                                          <p:spTgt spid="10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106"/>
                                        </p:tgtEl>
                                        <p:attrNameLst>
                                          <p:attrName>style.visibility</p:attrName>
                                        </p:attrNameLst>
                                      </p:cBhvr>
                                      <p:to>
                                        <p:strVal val="visible"/>
                                      </p:to>
                                    </p:set>
                                    <p:animEffect transition="in" filter="fade">
                                      <p:cBhvr>
                                        <p:cTn id="31" dur="500"/>
                                        <p:tgtEl>
                                          <p:spTgt spid="106"/>
                                        </p:tgtEl>
                                      </p:cBhvr>
                                    </p:animEffect>
                                    <p:anim calcmode="lin" valueType="num">
                                      <p:cBhvr>
                                        <p:cTn id="32" dur="500" fill="hold"/>
                                        <p:tgtEl>
                                          <p:spTgt spid="106"/>
                                        </p:tgtEl>
                                        <p:attrNameLst>
                                          <p:attrName>ppt_x</p:attrName>
                                        </p:attrNameLst>
                                      </p:cBhvr>
                                      <p:tavLst>
                                        <p:tav tm="0">
                                          <p:val>
                                            <p:strVal val="#ppt_x"/>
                                          </p:val>
                                        </p:tav>
                                        <p:tav tm="100000">
                                          <p:val>
                                            <p:strVal val="#ppt_x"/>
                                          </p:val>
                                        </p:tav>
                                      </p:tavLst>
                                    </p:anim>
                                    <p:anim calcmode="lin" valueType="num">
                                      <p:cBhvr>
                                        <p:cTn id="33" dur="5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多年保持快速稳健的发展势头</a:t>
            </a:r>
          </a:p>
        </p:txBody>
      </p:sp>
      <p:sp>
        <p:nvSpPr>
          <p:cNvPr id="155" name="Freeform 13"/>
          <p:cNvSpPr>
            <a:spLocks/>
          </p:cNvSpPr>
          <p:nvPr/>
        </p:nvSpPr>
        <p:spPr bwMode="auto">
          <a:xfrm>
            <a:off x="528962" y="1590376"/>
            <a:ext cx="8057962" cy="4141920"/>
          </a:xfrm>
          <a:custGeom>
            <a:avLst/>
            <a:gdLst>
              <a:gd name="T0" fmla="*/ 0 w 10150"/>
              <a:gd name="T1" fmla="*/ 2403 h 3962"/>
              <a:gd name="T2" fmla="*/ 0 w 10150"/>
              <a:gd name="T3" fmla="*/ 2403 h 3962"/>
              <a:gd name="T4" fmla="*/ 7 w 10150"/>
              <a:gd name="T5" fmla="*/ 2403 h 3962"/>
              <a:gd name="T6" fmla="*/ 0 w 10150"/>
              <a:gd name="T7" fmla="*/ 2403 h 3962"/>
              <a:gd name="T8" fmla="*/ 0 w 10150"/>
              <a:gd name="T9" fmla="*/ 3962 h 3962"/>
              <a:gd name="T10" fmla="*/ 10150 w 10150"/>
              <a:gd name="T11" fmla="*/ 3962 h 3962"/>
              <a:gd name="T12" fmla="*/ 10150 w 10150"/>
              <a:gd name="T13" fmla="*/ 0 h 3962"/>
              <a:gd name="T14" fmla="*/ 9045 w 10150"/>
              <a:gd name="T15" fmla="*/ 591 h 3962"/>
              <a:gd name="T16" fmla="*/ 7721 w 10150"/>
              <a:gd name="T17" fmla="*/ 1101 h 3962"/>
              <a:gd name="T18" fmla="*/ 6443 w 10150"/>
              <a:gd name="T19" fmla="*/ 1449 h 3962"/>
              <a:gd name="T20" fmla="*/ 5092 w 10150"/>
              <a:gd name="T21" fmla="*/ 1569 h 3962"/>
              <a:gd name="T22" fmla="*/ 3770 w 10150"/>
              <a:gd name="T23" fmla="*/ 1832 h 3962"/>
              <a:gd name="T24" fmla="*/ 2443 w 10150"/>
              <a:gd name="T25" fmla="*/ 2088 h 3962"/>
              <a:gd name="T26" fmla="*/ 1156 w 10150"/>
              <a:gd name="T27" fmla="*/ 2405 h 3962"/>
              <a:gd name="T28" fmla="*/ 0 w 10150"/>
              <a:gd name="T29" fmla="*/ 2403 h 3962"/>
              <a:gd name="T30" fmla="*/ 0 w 10150"/>
              <a:gd name="T31" fmla="*/ 2403 h 3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50" h="3962">
                <a:moveTo>
                  <a:pt x="0" y="2403"/>
                </a:moveTo>
                <a:lnTo>
                  <a:pt x="0" y="2403"/>
                </a:lnTo>
                <a:lnTo>
                  <a:pt x="7" y="2403"/>
                </a:lnTo>
                <a:lnTo>
                  <a:pt x="0" y="2403"/>
                </a:lnTo>
                <a:lnTo>
                  <a:pt x="0" y="3962"/>
                </a:lnTo>
                <a:lnTo>
                  <a:pt x="10150" y="3962"/>
                </a:lnTo>
                <a:lnTo>
                  <a:pt x="10150" y="0"/>
                </a:lnTo>
                <a:lnTo>
                  <a:pt x="9045" y="591"/>
                </a:lnTo>
                <a:lnTo>
                  <a:pt x="7721" y="1101"/>
                </a:lnTo>
                <a:lnTo>
                  <a:pt x="6443" y="1449"/>
                </a:lnTo>
                <a:lnTo>
                  <a:pt x="5092" y="1569"/>
                </a:lnTo>
                <a:lnTo>
                  <a:pt x="3770" y="1832"/>
                </a:lnTo>
                <a:lnTo>
                  <a:pt x="2443" y="2088"/>
                </a:lnTo>
                <a:lnTo>
                  <a:pt x="1156" y="2405"/>
                </a:lnTo>
                <a:lnTo>
                  <a:pt x="0" y="2403"/>
                </a:lnTo>
                <a:lnTo>
                  <a:pt x="0" y="2403"/>
                </a:lnTo>
                <a:close/>
              </a:path>
            </a:pathLst>
          </a:custGeom>
          <a:gradFill flip="none" rotWithShape="1">
            <a:gsLst>
              <a:gs pos="0">
                <a:sysClr val="window" lastClr="FFFFFF">
                  <a:lumMod val="50000"/>
                  <a:alpha val="50000"/>
                </a:sysClr>
              </a:gs>
              <a:gs pos="90000">
                <a:sysClr val="window" lastClr="FFFFFF">
                  <a:lumMod val="100000"/>
                  <a:alpha val="0"/>
                </a:sysClr>
              </a:gs>
            </a:gsLst>
            <a:lin ang="5400000" scaled="1"/>
            <a:tileRect/>
          </a:gradFill>
          <a:ln>
            <a:noFill/>
          </a:ln>
        </p:spPr>
        <p:txBody>
          <a:bodyPr vert="horz" wrap="square" lIns="102025" tIns="51013" rIns="102025" bIns="51013" numCol="1" anchor="t" anchorCtr="0" compatLnSpc="1">
            <a:prstTxWarp prst="textNoShape">
              <a:avLst/>
            </a:prstTxWarp>
          </a:bodyPr>
          <a:lstStyle/>
          <a:p>
            <a:pPr defTabSz="1018467" fontAlgn="auto">
              <a:spcBef>
                <a:spcPts val="0"/>
              </a:spcBef>
              <a:spcAft>
                <a:spcPts val="0"/>
              </a:spcAft>
            </a:pPr>
            <a:endParaRPr lang="zh-CN" altLang="en-US" sz="2000" b="0" kern="0" dirty="0" smtClean="0">
              <a:solidFill>
                <a:prstClr val="black"/>
              </a:solidFill>
              <a:latin typeface="Arial" pitchFamily="34" charset="0"/>
              <a:ea typeface="宋体" pitchFamily="2" charset="-122"/>
            </a:endParaRPr>
          </a:p>
        </p:txBody>
      </p:sp>
      <p:sp>
        <p:nvSpPr>
          <p:cNvPr id="156" name="Freeform 5"/>
          <p:cNvSpPr>
            <a:spLocks/>
          </p:cNvSpPr>
          <p:nvPr/>
        </p:nvSpPr>
        <p:spPr bwMode="auto">
          <a:xfrm>
            <a:off x="539850" y="1503296"/>
            <a:ext cx="8057272" cy="2660781"/>
          </a:xfrm>
          <a:custGeom>
            <a:avLst/>
            <a:gdLst>
              <a:gd name="T0" fmla="*/ 0 w 11519"/>
              <a:gd name="T1" fmla="*/ 3469 h 3469"/>
              <a:gd name="T2" fmla="*/ 1152 w 11519"/>
              <a:gd name="T3" fmla="*/ 3469 h 3469"/>
              <a:gd name="T4" fmla="*/ 2088 w 11519"/>
              <a:gd name="T5" fmla="*/ 3085 h 3469"/>
              <a:gd name="T6" fmla="*/ 3468 w 11519"/>
              <a:gd name="T7" fmla="*/ 2893 h 3469"/>
              <a:gd name="T8" fmla="*/ 4583 w 11519"/>
              <a:gd name="T9" fmla="*/ 2353 h 3469"/>
              <a:gd name="T10" fmla="*/ 5795 w 11519"/>
              <a:gd name="T11" fmla="*/ 2029 h 3469"/>
              <a:gd name="T12" fmla="*/ 7151 w 11519"/>
              <a:gd name="T13" fmla="*/ 1345 h 3469"/>
              <a:gd name="T14" fmla="*/ 8891 w 11519"/>
              <a:gd name="T15" fmla="*/ 888 h 3469"/>
              <a:gd name="T16" fmla="*/ 10103 w 11519"/>
              <a:gd name="T17" fmla="*/ 324 h 3469"/>
              <a:gd name="T18" fmla="*/ 11519 w 11519"/>
              <a:gd name="T19" fmla="*/ 0 h 3469"/>
              <a:gd name="connsiteX0" fmla="*/ 0 w 10000"/>
              <a:gd name="connsiteY0" fmla="*/ 10000 h 10000"/>
              <a:gd name="connsiteX1" fmla="*/ 1090 w 10000"/>
              <a:gd name="connsiteY1" fmla="*/ 10000 h 10000"/>
              <a:gd name="connsiteX2" fmla="*/ 1813 w 10000"/>
              <a:gd name="connsiteY2" fmla="*/ 8893 h 10000"/>
              <a:gd name="connsiteX3" fmla="*/ 3011 w 10000"/>
              <a:gd name="connsiteY3" fmla="*/ 8340 h 10000"/>
              <a:gd name="connsiteX4" fmla="*/ 3979 w 10000"/>
              <a:gd name="connsiteY4" fmla="*/ 6783 h 10000"/>
              <a:gd name="connsiteX5" fmla="*/ 5031 w 10000"/>
              <a:gd name="connsiteY5" fmla="*/ 5849 h 10000"/>
              <a:gd name="connsiteX6" fmla="*/ 6208 w 10000"/>
              <a:gd name="connsiteY6" fmla="*/ 3877 h 10000"/>
              <a:gd name="connsiteX7" fmla="*/ 7719 w 10000"/>
              <a:gd name="connsiteY7" fmla="*/ 2560 h 10000"/>
              <a:gd name="connsiteX8" fmla="*/ 8771 w 10000"/>
              <a:gd name="connsiteY8" fmla="*/ 934 h 10000"/>
              <a:gd name="connsiteX9" fmla="*/ 10000 w 10000"/>
              <a:gd name="connsiteY9" fmla="*/ 0 h 10000"/>
              <a:gd name="connsiteX0" fmla="*/ 0 w 10000"/>
              <a:gd name="connsiteY0" fmla="*/ 10000 h 10000"/>
              <a:gd name="connsiteX1" fmla="*/ 1090 w 10000"/>
              <a:gd name="connsiteY1" fmla="*/ 10000 h 10000"/>
              <a:gd name="connsiteX2" fmla="*/ 2404 w 10000"/>
              <a:gd name="connsiteY2" fmla="*/ 8654 h 10000"/>
              <a:gd name="connsiteX3" fmla="*/ 3011 w 10000"/>
              <a:gd name="connsiteY3" fmla="*/ 8340 h 10000"/>
              <a:gd name="connsiteX4" fmla="*/ 3979 w 10000"/>
              <a:gd name="connsiteY4" fmla="*/ 6783 h 10000"/>
              <a:gd name="connsiteX5" fmla="*/ 5031 w 10000"/>
              <a:gd name="connsiteY5" fmla="*/ 5849 h 10000"/>
              <a:gd name="connsiteX6" fmla="*/ 6208 w 10000"/>
              <a:gd name="connsiteY6" fmla="*/ 3877 h 10000"/>
              <a:gd name="connsiteX7" fmla="*/ 7719 w 10000"/>
              <a:gd name="connsiteY7" fmla="*/ 2560 h 10000"/>
              <a:gd name="connsiteX8" fmla="*/ 8771 w 10000"/>
              <a:gd name="connsiteY8" fmla="*/ 934 h 10000"/>
              <a:gd name="connsiteX9" fmla="*/ 10000 w 10000"/>
              <a:gd name="connsiteY9" fmla="*/ 0 h 10000"/>
              <a:gd name="connsiteX0" fmla="*/ 0 w 10000"/>
              <a:gd name="connsiteY0" fmla="*/ 10000 h 10000"/>
              <a:gd name="connsiteX1" fmla="*/ 1090 w 10000"/>
              <a:gd name="connsiteY1" fmla="*/ 10000 h 10000"/>
              <a:gd name="connsiteX2" fmla="*/ 2404 w 10000"/>
              <a:gd name="connsiteY2" fmla="*/ 8654 h 10000"/>
              <a:gd name="connsiteX3" fmla="*/ 3679 w 10000"/>
              <a:gd name="connsiteY3" fmla="*/ 7384 h 10000"/>
              <a:gd name="connsiteX4" fmla="*/ 3979 w 10000"/>
              <a:gd name="connsiteY4" fmla="*/ 6783 h 10000"/>
              <a:gd name="connsiteX5" fmla="*/ 5031 w 10000"/>
              <a:gd name="connsiteY5" fmla="*/ 5849 h 10000"/>
              <a:gd name="connsiteX6" fmla="*/ 6208 w 10000"/>
              <a:gd name="connsiteY6" fmla="*/ 3877 h 10000"/>
              <a:gd name="connsiteX7" fmla="*/ 7719 w 10000"/>
              <a:gd name="connsiteY7" fmla="*/ 2560 h 10000"/>
              <a:gd name="connsiteX8" fmla="*/ 8771 w 10000"/>
              <a:gd name="connsiteY8" fmla="*/ 934 h 10000"/>
              <a:gd name="connsiteX9" fmla="*/ 10000 w 10000"/>
              <a:gd name="connsiteY9" fmla="*/ 0 h 10000"/>
              <a:gd name="connsiteX0" fmla="*/ 0 w 10000"/>
              <a:gd name="connsiteY0" fmla="*/ 10926 h 10926"/>
              <a:gd name="connsiteX1" fmla="*/ 1090 w 10000"/>
              <a:gd name="connsiteY1" fmla="*/ 10926 h 10926"/>
              <a:gd name="connsiteX2" fmla="*/ 2404 w 10000"/>
              <a:gd name="connsiteY2" fmla="*/ 9580 h 10926"/>
              <a:gd name="connsiteX3" fmla="*/ 3679 w 10000"/>
              <a:gd name="connsiteY3" fmla="*/ 8310 h 10926"/>
              <a:gd name="connsiteX4" fmla="*/ 3979 w 10000"/>
              <a:gd name="connsiteY4" fmla="*/ 7709 h 10926"/>
              <a:gd name="connsiteX5" fmla="*/ 5031 w 10000"/>
              <a:gd name="connsiteY5" fmla="*/ 6775 h 10926"/>
              <a:gd name="connsiteX6" fmla="*/ 6208 w 10000"/>
              <a:gd name="connsiteY6" fmla="*/ 4803 h 10926"/>
              <a:gd name="connsiteX7" fmla="*/ 7719 w 10000"/>
              <a:gd name="connsiteY7" fmla="*/ 3486 h 10926"/>
              <a:gd name="connsiteX8" fmla="*/ 8771 w 10000"/>
              <a:gd name="connsiteY8" fmla="*/ 1860 h 10926"/>
              <a:gd name="connsiteX9" fmla="*/ 10000 w 10000"/>
              <a:gd name="connsiteY9" fmla="*/ 0 h 10926"/>
              <a:gd name="connsiteX0" fmla="*/ 0 w 10013"/>
              <a:gd name="connsiteY0" fmla="*/ 10956 h 10956"/>
              <a:gd name="connsiteX1" fmla="*/ 1090 w 10013"/>
              <a:gd name="connsiteY1" fmla="*/ 10956 h 10956"/>
              <a:gd name="connsiteX2" fmla="*/ 2404 w 10013"/>
              <a:gd name="connsiteY2" fmla="*/ 9610 h 10956"/>
              <a:gd name="connsiteX3" fmla="*/ 3679 w 10013"/>
              <a:gd name="connsiteY3" fmla="*/ 8340 h 10956"/>
              <a:gd name="connsiteX4" fmla="*/ 3979 w 10013"/>
              <a:gd name="connsiteY4" fmla="*/ 7739 h 10956"/>
              <a:gd name="connsiteX5" fmla="*/ 5031 w 10013"/>
              <a:gd name="connsiteY5" fmla="*/ 6805 h 10956"/>
              <a:gd name="connsiteX6" fmla="*/ 6208 w 10013"/>
              <a:gd name="connsiteY6" fmla="*/ 4833 h 10956"/>
              <a:gd name="connsiteX7" fmla="*/ 7719 w 10013"/>
              <a:gd name="connsiteY7" fmla="*/ 3516 h 10956"/>
              <a:gd name="connsiteX8" fmla="*/ 8771 w 10013"/>
              <a:gd name="connsiteY8" fmla="*/ 1890 h 10956"/>
              <a:gd name="connsiteX9" fmla="*/ 10013 w 10013"/>
              <a:gd name="connsiteY9" fmla="*/ 0 h 10956"/>
              <a:gd name="connsiteX0" fmla="*/ 0 w 10013"/>
              <a:gd name="connsiteY0" fmla="*/ 10956 h 10956"/>
              <a:gd name="connsiteX1" fmla="*/ 1090 w 10013"/>
              <a:gd name="connsiteY1" fmla="*/ 10956 h 10956"/>
              <a:gd name="connsiteX2" fmla="*/ 2404 w 10013"/>
              <a:gd name="connsiteY2" fmla="*/ 9610 h 10956"/>
              <a:gd name="connsiteX3" fmla="*/ 3679 w 10013"/>
              <a:gd name="connsiteY3" fmla="*/ 8340 h 10956"/>
              <a:gd name="connsiteX4" fmla="*/ 3979 w 10013"/>
              <a:gd name="connsiteY4" fmla="*/ 7739 h 10956"/>
              <a:gd name="connsiteX5" fmla="*/ 5031 w 10013"/>
              <a:gd name="connsiteY5" fmla="*/ 6805 h 10956"/>
              <a:gd name="connsiteX6" fmla="*/ 6208 w 10013"/>
              <a:gd name="connsiteY6" fmla="*/ 4833 h 10956"/>
              <a:gd name="connsiteX7" fmla="*/ 7719 w 10013"/>
              <a:gd name="connsiteY7" fmla="*/ 3516 h 10956"/>
              <a:gd name="connsiteX8" fmla="*/ 8932 w 10013"/>
              <a:gd name="connsiteY8" fmla="*/ 2577 h 10956"/>
              <a:gd name="connsiteX9" fmla="*/ 10013 w 10013"/>
              <a:gd name="connsiteY9" fmla="*/ 0 h 10956"/>
              <a:gd name="connsiteX0" fmla="*/ 0 w 10013"/>
              <a:gd name="connsiteY0" fmla="*/ 10956 h 10956"/>
              <a:gd name="connsiteX1" fmla="*/ 1090 w 10013"/>
              <a:gd name="connsiteY1" fmla="*/ 10956 h 10956"/>
              <a:gd name="connsiteX2" fmla="*/ 2404 w 10013"/>
              <a:gd name="connsiteY2" fmla="*/ 9610 h 10956"/>
              <a:gd name="connsiteX3" fmla="*/ 3679 w 10013"/>
              <a:gd name="connsiteY3" fmla="*/ 8340 h 10956"/>
              <a:gd name="connsiteX4" fmla="*/ 3979 w 10013"/>
              <a:gd name="connsiteY4" fmla="*/ 7739 h 10956"/>
              <a:gd name="connsiteX5" fmla="*/ 5031 w 10013"/>
              <a:gd name="connsiteY5" fmla="*/ 6805 h 10956"/>
              <a:gd name="connsiteX6" fmla="*/ 6208 w 10013"/>
              <a:gd name="connsiteY6" fmla="*/ 4833 h 10956"/>
              <a:gd name="connsiteX7" fmla="*/ 7623 w 10013"/>
              <a:gd name="connsiteY7" fmla="*/ 5040 h 10956"/>
              <a:gd name="connsiteX8" fmla="*/ 8932 w 10013"/>
              <a:gd name="connsiteY8" fmla="*/ 2577 h 10956"/>
              <a:gd name="connsiteX9" fmla="*/ 10013 w 10013"/>
              <a:gd name="connsiteY9" fmla="*/ 0 h 10956"/>
              <a:gd name="connsiteX0" fmla="*/ 0 w 10013"/>
              <a:gd name="connsiteY0" fmla="*/ 10956 h 10956"/>
              <a:gd name="connsiteX1" fmla="*/ 1090 w 10013"/>
              <a:gd name="connsiteY1" fmla="*/ 10956 h 10956"/>
              <a:gd name="connsiteX2" fmla="*/ 2404 w 10013"/>
              <a:gd name="connsiteY2" fmla="*/ 9610 h 10956"/>
              <a:gd name="connsiteX3" fmla="*/ 3679 w 10013"/>
              <a:gd name="connsiteY3" fmla="*/ 8340 h 10956"/>
              <a:gd name="connsiteX4" fmla="*/ 3979 w 10013"/>
              <a:gd name="connsiteY4" fmla="*/ 7739 h 10956"/>
              <a:gd name="connsiteX5" fmla="*/ 5031 w 10013"/>
              <a:gd name="connsiteY5" fmla="*/ 6805 h 10956"/>
              <a:gd name="connsiteX6" fmla="*/ 6317 w 10013"/>
              <a:gd name="connsiteY6" fmla="*/ 6656 h 10956"/>
              <a:gd name="connsiteX7" fmla="*/ 7623 w 10013"/>
              <a:gd name="connsiteY7" fmla="*/ 5040 h 10956"/>
              <a:gd name="connsiteX8" fmla="*/ 8932 w 10013"/>
              <a:gd name="connsiteY8" fmla="*/ 2577 h 10956"/>
              <a:gd name="connsiteX9" fmla="*/ 10013 w 10013"/>
              <a:gd name="connsiteY9" fmla="*/ 0 h 10956"/>
              <a:gd name="connsiteX0" fmla="*/ 0 w 10013"/>
              <a:gd name="connsiteY0" fmla="*/ 10956 h 10956"/>
              <a:gd name="connsiteX1" fmla="*/ 1090 w 10013"/>
              <a:gd name="connsiteY1" fmla="*/ 10956 h 10956"/>
              <a:gd name="connsiteX2" fmla="*/ 2404 w 10013"/>
              <a:gd name="connsiteY2" fmla="*/ 9610 h 10956"/>
              <a:gd name="connsiteX3" fmla="*/ 3679 w 10013"/>
              <a:gd name="connsiteY3" fmla="*/ 8340 h 10956"/>
              <a:gd name="connsiteX4" fmla="*/ 3979 w 10013"/>
              <a:gd name="connsiteY4" fmla="*/ 7739 h 10956"/>
              <a:gd name="connsiteX5" fmla="*/ 5031 w 10013"/>
              <a:gd name="connsiteY5" fmla="*/ 7164 h 10956"/>
              <a:gd name="connsiteX6" fmla="*/ 6317 w 10013"/>
              <a:gd name="connsiteY6" fmla="*/ 6656 h 10956"/>
              <a:gd name="connsiteX7" fmla="*/ 7623 w 10013"/>
              <a:gd name="connsiteY7" fmla="*/ 5040 h 10956"/>
              <a:gd name="connsiteX8" fmla="*/ 8932 w 10013"/>
              <a:gd name="connsiteY8" fmla="*/ 2577 h 10956"/>
              <a:gd name="connsiteX9" fmla="*/ 10013 w 10013"/>
              <a:gd name="connsiteY9" fmla="*/ 0 h 10956"/>
              <a:gd name="connsiteX0" fmla="*/ 0 w 10013"/>
              <a:gd name="connsiteY0" fmla="*/ 10956 h 10956"/>
              <a:gd name="connsiteX1" fmla="*/ 1090 w 10013"/>
              <a:gd name="connsiteY1" fmla="*/ 10956 h 10956"/>
              <a:gd name="connsiteX2" fmla="*/ 2404 w 10013"/>
              <a:gd name="connsiteY2" fmla="*/ 9610 h 10956"/>
              <a:gd name="connsiteX3" fmla="*/ 3679 w 10013"/>
              <a:gd name="connsiteY3" fmla="*/ 8340 h 10956"/>
              <a:gd name="connsiteX4" fmla="*/ 5031 w 10013"/>
              <a:gd name="connsiteY4" fmla="*/ 7164 h 10956"/>
              <a:gd name="connsiteX5" fmla="*/ 6317 w 10013"/>
              <a:gd name="connsiteY5" fmla="*/ 6656 h 10956"/>
              <a:gd name="connsiteX6" fmla="*/ 7623 w 10013"/>
              <a:gd name="connsiteY6" fmla="*/ 5040 h 10956"/>
              <a:gd name="connsiteX7" fmla="*/ 8932 w 10013"/>
              <a:gd name="connsiteY7" fmla="*/ 2577 h 10956"/>
              <a:gd name="connsiteX8" fmla="*/ 10013 w 10013"/>
              <a:gd name="connsiteY8" fmla="*/ 0 h 10956"/>
              <a:gd name="connsiteX0" fmla="*/ 0 w 10013"/>
              <a:gd name="connsiteY0" fmla="*/ 10956 h 10956"/>
              <a:gd name="connsiteX1" fmla="*/ 1090 w 10013"/>
              <a:gd name="connsiteY1" fmla="*/ 10956 h 10956"/>
              <a:gd name="connsiteX2" fmla="*/ 2404 w 10013"/>
              <a:gd name="connsiteY2" fmla="*/ 9610 h 10956"/>
              <a:gd name="connsiteX3" fmla="*/ 3692 w 10013"/>
              <a:gd name="connsiteY3" fmla="*/ 8460 h 10956"/>
              <a:gd name="connsiteX4" fmla="*/ 5031 w 10013"/>
              <a:gd name="connsiteY4" fmla="*/ 7164 h 10956"/>
              <a:gd name="connsiteX5" fmla="*/ 6317 w 10013"/>
              <a:gd name="connsiteY5" fmla="*/ 6656 h 10956"/>
              <a:gd name="connsiteX6" fmla="*/ 7623 w 10013"/>
              <a:gd name="connsiteY6" fmla="*/ 5040 h 10956"/>
              <a:gd name="connsiteX7" fmla="*/ 8932 w 10013"/>
              <a:gd name="connsiteY7" fmla="*/ 2577 h 10956"/>
              <a:gd name="connsiteX8" fmla="*/ 10013 w 10013"/>
              <a:gd name="connsiteY8" fmla="*/ 0 h 1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3" h="10956">
                <a:moveTo>
                  <a:pt x="0" y="10956"/>
                </a:moveTo>
                <a:lnTo>
                  <a:pt x="1090" y="10956"/>
                </a:lnTo>
                <a:lnTo>
                  <a:pt x="2404" y="9610"/>
                </a:lnTo>
                <a:lnTo>
                  <a:pt x="3692" y="8460"/>
                </a:lnTo>
                <a:lnTo>
                  <a:pt x="5031" y="7164"/>
                </a:lnTo>
                <a:lnTo>
                  <a:pt x="6317" y="6656"/>
                </a:lnTo>
                <a:lnTo>
                  <a:pt x="7623" y="5040"/>
                </a:lnTo>
                <a:lnTo>
                  <a:pt x="8932" y="2577"/>
                </a:lnTo>
                <a:lnTo>
                  <a:pt x="10013" y="0"/>
                </a:lnTo>
              </a:path>
            </a:pathLst>
          </a:custGeom>
          <a:noFill/>
          <a:ln w="76200">
            <a:solidFill>
              <a:srgbClr val="FF9900"/>
            </a:solidFill>
            <a:prstDash val="solid"/>
            <a:round/>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vert="horz" wrap="square" lIns="102025" tIns="51013" rIns="102025" bIns="51013" numCol="1" anchor="t" anchorCtr="0" compatLnSpc="1">
            <a:prstTxWarp prst="textNoShape">
              <a:avLst/>
            </a:prstTxWarp>
          </a:bodyPr>
          <a:lstStyle/>
          <a:p>
            <a:pPr defTabSz="1018467"/>
            <a:endParaRPr lang="zh-CN" altLang="en-US" sz="2000" b="0" dirty="0">
              <a:solidFill>
                <a:prstClr val="black"/>
              </a:solidFill>
              <a:latin typeface="Arial" pitchFamily="34" charset="0"/>
              <a:ea typeface="宋体" pitchFamily="2" charset="-122"/>
            </a:endParaRPr>
          </a:p>
        </p:txBody>
      </p:sp>
      <p:sp>
        <p:nvSpPr>
          <p:cNvPr id="157" name="Rectangle 43"/>
          <p:cNvSpPr>
            <a:spLocks noChangeArrowheads="1"/>
          </p:cNvSpPr>
          <p:nvPr/>
        </p:nvSpPr>
        <p:spPr bwMode="auto">
          <a:xfrm>
            <a:off x="538155" y="5949428"/>
            <a:ext cx="1489829" cy="169277"/>
          </a:xfrm>
          <a:prstGeom prst="rect">
            <a:avLst/>
          </a:prstGeom>
          <a:noFill/>
          <a:ln w="9525">
            <a:noFill/>
            <a:miter lim="800000"/>
            <a:headEnd/>
            <a:tailEnd/>
          </a:ln>
        </p:spPr>
        <p:txBody>
          <a:bodyPr wrap="square" lIns="0" tIns="0" rIns="0" bIns="0">
            <a:spAutoFit/>
          </a:bodyPr>
          <a:lstStyle/>
          <a:p>
            <a:pPr defTabSz="1018467"/>
            <a:r>
              <a:rPr lang="zh-CN" altLang="en-US" sz="1100" b="0" dirty="0">
                <a:solidFill>
                  <a:prstClr val="black">
                    <a:lumMod val="75000"/>
                    <a:lumOff val="25000"/>
                  </a:prstClr>
                </a:solidFill>
                <a:latin typeface="微软雅黑" pitchFamily="34" charset="-122"/>
                <a:ea typeface="微软雅黑" pitchFamily="34" charset="-122"/>
              </a:rPr>
              <a:t>销售</a:t>
            </a:r>
            <a:r>
              <a:rPr lang="zh-CN" altLang="en-US" sz="1100" b="0" dirty="0" smtClean="0">
                <a:solidFill>
                  <a:prstClr val="black">
                    <a:lumMod val="75000"/>
                    <a:lumOff val="25000"/>
                  </a:prstClr>
                </a:solidFill>
                <a:latin typeface="微软雅黑" pitchFamily="34" charset="-122"/>
                <a:ea typeface="微软雅黑" pitchFamily="34" charset="-122"/>
              </a:rPr>
              <a:t>收入单位</a:t>
            </a:r>
            <a:r>
              <a:rPr lang="zh-CN" altLang="en-US" sz="1100" b="0" dirty="0">
                <a:solidFill>
                  <a:prstClr val="black">
                    <a:lumMod val="75000"/>
                    <a:lumOff val="25000"/>
                  </a:prstClr>
                </a:solidFill>
                <a:latin typeface="微软雅黑" pitchFamily="34" charset="-122"/>
                <a:ea typeface="微软雅黑" pitchFamily="34" charset="-122"/>
              </a:rPr>
              <a:t>：美元</a:t>
            </a:r>
          </a:p>
        </p:txBody>
      </p:sp>
      <p:sp>
        <p:nvSpPr>
          <p:cNvPr id="158" name="矩形 157"/>
          <p:cNvSpPr/>
          <p:nvPr/>
        </p:nvSpPr>
        <p:spPr>
          <a:xfrm>
            <a:off x="2714241" y="1269554"/>
            <a:ext cx="3717153" cy="1025922"/>
          </a:xfrm>
          <a:prstGeom prst="rect">
            <a:avLst/>
          </a:prstGeom>
        </p:spPr>
        <p:txBody>
          <a:bodyPr wrap="square" lIns="0" tIns="0" rIns="0" bIns="0">
            <a:spAutoFit/>
          </a:bodyPr>
          <a:lstStyle/>
          <a:p>
            <a:pPr algn="ctr" defTabSz="1018467">
              <a:lnSpc>
                <a:spcPts val="4025"/>
              </a:lnSpc>
            </a:pPr>
            <a:r>
              <a:rPr lang="zh-CN" altLang="en-US" sz="2700" dirty="0" smtClean="0">
                <a:solidFill>
                  <a:srgbClr val="FF9900"/>
                </a:solidFill>
                <a:latin typeface="微软雅黑" pitchFamily="34" charset="-122"/>
                <a:ea typeface="微软雅黑" pitchFamily="34" charset="-122"/>
              </a:rPr>
              <a:t>复合增长率：</a:t>
            </a:r>
            <a:r>
              <a:rPr lang="en-US" altLang="zh-CN" sz="2700" dirty="0" smtClean="0">
                <a:solidFill>
                  <a:srgbClr val="FF9900"/>
                </a:solidFill>
                <a:latin typeface="微软雅黑" pitchFamily="34" charset="-122"/>
                <a:ea typeface="微软雅黑" pitchFamily="34" charset="-122"/>
              </a:rPr>
              <a:t>16%</a:t>
            </a:r>
          </a:p>
          <a:p>
            <a:pPr algn="ctr" defTabSz="1018467">
              <a:lnSpc>
                <a:spcPts val="4025"/>
              </a:lnSpc>
            </a:pPr>
            <a:r>
              <a:rPr lang="zh-CN" altLang="en-US" sz="2700" dirty="0" smtClean="0">
                <a:solidFill>
                  <a:srgbClr val="FF9900"/>
                </a:solidFill>
                <a:latin typeface="微软雅黑" pitchFamily="34" charset="-122"/>
                <a:ea typeface="微软雅黑" pitchFamily="34" charset="-122"/>
              </a:rPr>
              <a:t>海外业务收入占</a:t>
            </a:r>
            <a:r>
              <a:rPr lang="en-US" altLang="zh-CN" sz="2700" dirty="0" smtClean="0">
                <a:solidFill>
                  <a:srgbClr val="FF9900"/>
                </a:solidFill>
                <a:latin typeface="微软雅黑" pitchFamily="34" charset="-122"/>
                <a:ea typeface="微软雅黑" pitchFamily="34" charset="-122"/>
              </a:rPr>
              <a:t>70%</a:t>
            </a:r>
            <a:endParaRPr lang="zh-CN" altLang="en-US" sz="2700" dirty="0">
              <a:solidFill>
                <a:srgbClr val="FF9900"/>
              </a:solidFill>
              <a:latin typeface="微软雅黑" pitchFamily="34" charset="-122"/>
              <a:ea typeface="微软雅黑" pitchFamily="34" charset="-122"/>
            </a:endParaRPr>
          </a:p>
        </p:txBody>
      </p:sp>
      <p:grpSp>
        <p:nvGrpSpPr>
          <p:cNvPr id="159" name="组合 7"/>
          <p:cNvGrpSpPr/>
          <p:nvPr/>
        </p:nvGrpSpPr>
        <p:grpSpPr>
          <a:xfrm>
            <a:off x="7264814" y="1416214"/>
            <a:ext cx="900156" cy="4055592"/>
            <a:chOff x="7263552" y="1510669"/>
            <a:chExt cx="900000" cy="2921397"/>
          </a:xfrm>
        </p:grpSpPr>
        <p:sp>
          <p:nvSpPr>
            <p:cNvPr id="160" name="文本框 18"/>
            <p:cNvSpPr txBox="1">
              <a:spLocks noChangeArrowheads="1"/>
            </p:cNvSpPr>
            <p:nvPr/>
          </p:nvSpPr>
          <p:spPr bwMode="auto">
            <a:xfrm>
              <a:off x="7263552" y="4144066"/>
              <a:ext cx="900000" cy="288000"/>
            </a:xfrm>
            <a:prstGeom prst="rect">
              <a:avLst/>
            </a:prstGeom>
            <a:solidFill>
              <a:srgbClr val="FF9900"/>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2018</a:t>
              </a:r>
              <a:r>
                <a:rPr lang="zh-CN" altLang="en-US" sz="1500" b="0" kern="0" dirty="0" smtClean="0">
                  <a:solidFill>
                    <a:prstClr val="white"/>
                  </a:solidFill>
                  <a:latin typeface="微软雅黑" pitchFamily="34" charset="-122"/>
                  <a:ea typeface="微软雅黑" pitchFamily="34" charset="-122"/>
                </a:rPr>
                <a:t>目标</a:t>
              </a:r>
              <a:endParaRPr lang="zh-CN" altLang="zh-CN" sz="1500" b="0" kern="0" dirty="0" smtClean="0">
                <a:solidFill>
                  <a:prstClr val="white"/>
                </a:solidFill>
                <a:latin typeface="微软雅黑" pitchFamily="34" charset="-122"/>
                <a:ea typeface="微软雅黑" pitchFamily="34" charset="-122"/>
              </a:endParaRPr>
            </a:p>
          </p:txBody>
        </p:sp>
        <p:sp>
          <p:nvSpPr>
            <p:cNvPr id="161" name="矩形 160"/>
            <p:cNvSpPr/>
            <p:nvPr/>
          </p:nvSpPr>
          <p:spPr bwMode="auto">
            <a:xfrm>
              <a:off x="7263552" y="1960669"/>
              <a:ext cx="900000" cy="2146511"/>
            </a:xfrm>
            <a:prstGeom prst="rect">
              <a:avLst/>
            </a:prstGeom>
            <a:gradFill>
              <a:gsLst>
                <a:gs pos="0">
                  <a:sysClr val="window" lastClr="FFFFFF">
                    <a:alpha val="0"/>
                  </a:sysClr>
                </a:gs>
                <a:gs pos="100000">
                  <a:srgbClr val="FF9900">
                    <a:alpha val="30000"/>
                  </a:srgbClr>
                </a:gs>
              </a:gsLst>
              <a:lin ang="5400000" scaled="0"/>
            </a:gradFill>
            <a:ln>
              <a:noFill/>
            </a:ln>
            <a:effectLst/>
          </p:spPr>
          <p:txBody>
            <a:bodyPr/>
            <a:lstStyle/>
            <a:p>
              <a:pPr defTabSz="1020235" fontAlgn="auto">
                <a:spcBef>
                  <a:spcPts val="0"/>
                </a:spcBef>
                <a:spcAft>
                  <a:spcPts val="0"/>
                </a:spcAft>
                <a:buClr>
                  <a:srgbClr val="CC9900"/>
                </a:buClr>
                <a:buFont typeface="Wingdings" pitchFamily="2" charset="2"/>
                <a:buChar char="n"/>
                <a:defRPr/>
              </a:pPr>
              <a:endParaRPr lang="zh-CN" altLang="en-US" sz="1300" b="0" kern="0" dirty="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62" name="组合 107"/>
            <p:cNvGrpSpPr/>
            <p:nvPr/>
          </p:nvGrpSpPr>
          <p:grpSpPr>
            <a:xfrm>
              <a:off x="7263552" y="1510669"/>
              <a:ext cx="900000" cy="855843"/>
              <a:chOff x="7263552" y="1436016"/>
              <a:chExt cx="900000" cy="855843"/>
            </a:xfrm>
          </p:grpSpPr>
          <p:sp>
            <p:nvSpPr>
              <p:cNvPr id="163" name="椭圆 162"/>
              <p:cNvSpPr>
                <a:spLocks noChangeAspect="1"/>
              </p:cNvSpPr>
              <p:nvPr/>
            </p:nvSpPr>
            <p:spPr bwMode="auto">
              <a:xfrm>
                <a:off x="7263552" y="1436016"/>
                <a:ext cx="900000" cy="855843"/>
              </a:xfrm>
              <a:prstGeom prst="ellipse">
                <a:avLst/>
              </a:prstGeom>
              <a:solidFill>
                <a:srgbClr val="FF9900"/>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64" name="矩形 163"/>
              <p:cNvSpPr>
                <a:spLocks noChangeArrowheads="1"/>
              </p:cNvSpPr>
              <p:nvPr/>
            </p:nvSpPr>
            <p:spPr bwMode="auto">
              <a:xfrm>
                <a:off x="7353188" y="1762906"/>
                <a:ext cx="720728" cy="221703"/>
              </a:xfrm>
              <a:prstGeom prst="rect">
                <a:avLst/>
              </a:prstGeom>
              <a:noFill/>
              <a:ln>
                <a:noFill/>
              </a:ln>
              <a:effectLst/>
              <a:extLst/>
            </p:spPr>
            <p:txBody>
              <a:bodyPr wrap="square" lIns="0" tIns="0" rIns="0" bIns="0" anchor="t" anchorCtr="0">
                <a:spAutoFit/>
              </a:bodyPr>
              <a:lstStyle/>
              <a:p>
                <a:pPr algn="ctr" defTabSz="1020132" fontAlgn="auto">
                  <a:spcBef>
                    <a:spcPts val="0"/>
                  </a:spcBef>
                  <a:spcAft>
                    <a:spcPts val="0"/>
                  </a:spcAft>
                  <a:defRPr/>
                </a:pPr>
                <a:r>
                  <a:rPr lang="en-US" altLang="zh-CN" sz="2000" b="0" kern="0" dirty="0">
                    <a:solidFill>
                      <a:prstClr val="white"/>
                    </a:solidFill>
                    <a:latin typeface="微软雅黑" pitchFamily="34" charset="-122"/>
                    <a:ea typeface="微软雅黑" pitchFamily="34" charset="-122"/>
                  </a:rPr>
                  <a:t>7</a:t>
                </a:r>
                <a:r>
                  <a:rPr lang="en-US" altLang="zh-CN" sz="2000" b="0" kern="0" dirty="0" smtClean="0">
                    <a:solidFill>
                      <a:prstClr val="white"/>
                    </a:solidFill>
                    <a:latin typeface="微软雅黑" pitchFamily="34" charset="-122"/>
                    <a:ea typeface="微软雅黑" pitchFamily="34" charset="-122"/>
                  </a:rPr>
                  <a:t>00</a:t>
                </a:r>
                <a:r>
                  <a:rPr lang="zh-CN" altLang="en-US" sz="2000" b="0" kern="0" dirty="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grpSp>
        <p:nvGrpSpPr>
          <p:cNvPr id="165" name="组合 164"/>
          <p:cNvGrpSpPr/>
          <p:nvPr/>
        </p:nvGrpSpPr>
        <p:grpSpPr>
          <a:xfrm>
            <a:off x="6217449" y="2424180"/>
            <a:ext cx="900156" cy="3117150"/>
            <a:chOff x="6216369" y="1920804"/>
            <a:chExt cx="900000" cy="2511262"/>
          </a:xfrm>
        </p:grpSpPr>
        <p:sp>
          <p:nvSpPr>
            <p:cNvPr id="166" name="文本框 18"/>
            <p:cNvSpPr txBox="1">
              <a:spLocks noChangeArrowheads="1"/>
            </p:cNvSpPr>
            <p:nvPr/>
          </p:nvSpPr>
          <p:spPr bwMode="auto">
            <a:xfrm>
              <a:off x="6216369" y="4144066"/>
              <a:ext cx="900000" cy="288000"/>
            </a:xfrm>
            <a:prstGeom prst="rect">
              <a:avLst/>
            </a:prstGeom>
            <a:solidFill>
              <a:sysClr val="window" lastClr="FFFFFF">
                <a:lumMod val="65000"/>
              </a:sysClr>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2013</a:t>
              </a:r>
            </a:p>
          </p:txBody>
        </p:sp>
        <p:sp>
          <p:nvSpPr>
            <p:cNvPr id="167" name="矩形 166"/>
            <p:cNvSpPr/>
            <p:nvPr/>
          </p:nvSpPr>
          <p:spPr bwMode="auto">
            <a:xfrm>
              <a:off x="6216369" y="2370804"/>
              <a:ext cx="900000" cy="1736376"/>
            </a:xfrm>
            <a:prstGeom prst="rect">
              <a:avLst/>
            </a:prstGeom>
            <a:gradFill>
              <a:gsLst>
                <a:gs pos="0">
                  <a:sysClr val="window" lastClr="FFFFFF">
                    <a:alpha val="0"/>
                  </a:sysClr>
                </a:gs>
                <a:gs pos="100000">
                  <a:srgbClr val="99CC00">
                    <a:alpha val="30000"/>
                  </a:srgbClr>
                </a:gs>
              </a:gsLst>
              <a:lin ang="5400000" scaled="0"/>
            </a:gradFill>
            <a:ln>
              <a:noFill/>
            </a:ln>
            <a:effectLst/>
          </p:spPr>
          <p:txBody>
            <a:bodyPr/>
            <a:lstStyle/>
            <a:p>
              <a:pPr defTabSz="1019981" fontAlgn="auto">
                <a:lnSpc>
                  <a:spcPct val="130000"/>
                </a:lnSpc>
                <a:spcBef>
                  <a:spcPts val="0"/>
                </a:spcBef>
                <a:spcAft>
                  <a:spcPts val="0"/>
                </a:spcAft>
                <a:buClr>
                  <a:srgbClr val="CC9900"/>
                </a:buClr>
                <a:buFont typeface="Wingdings" pitchFamily="2" charset="2"/>
                <a:buChar char="n"/>
                <a:defRPr/>
              </a:pPr>
              <a:endParaRPr lang="zh-CN" altLang="en-US" sz="1300" b="0" kern="0" dirty="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68" name="组合 106"/>
            <p:cNvGrpSpPr/>
            <p:nvPr/>
          </p:nvGrpSpPr>
          <p:grpSpPr>
            <a:xfrm>
              <a:off x="6216369" y="1920804"/>
              <a:ext cx="900000" cy="900000"/>
              <a:chOff x="6216369" y="1846151"/>
              <a:chExt cx="900000" cy="900000"/>
            </a:xfrm>
          </p:grpSpPr>
          <p:sp>
            <p:nvSpPr>
              <p:cNvPr id="169" name="椭圆 168"/>
              <p:cNvSpPr>
                <a:spLocks noChangeAspect="1"/>
              </p:cNvSpPr>
              <p:nvPr/>
            </p:nvSpPr>
            <p:spPr bwMode="auto">
              <a:xfrm>
                <a:off x="6216369" y="1846151"/>
                <a:ext cx="900000" cy="900000"/>
              </a:xfrm>
              <a:prstGeom prst="ellipse">
                <a:avLst/>
              </a:prstGeom>
              <a:solidFill>
                <a:srgbClr val="99CC00"/>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70" name="矩形 169"/>
              <p:cNvSpPr>
                <a:spLocks noChangeArrowheads="1"/>
              </p:cNvSpPr>
              <p:nvPr/>
            </p:nvSpPr>
            <p:spPr bwMode="auto">
              <a:xfrm>
                <a:off x="6298636" y="2173041"/>
                <a:ext cx="735466" cy="247954"/>
              </a:xfrm>
              <a:prstGeom prst="rect">
                <a:avLst/>
              </a:prstGeom>
              <a:noFill/>
              <a:ln w="25400" cap="flat" cmpd="sng" algn="ctr">
                <a:noFill/>
                <a:prstDash val="solid"/>
              </a:ln>
              <a:effectLst/>
              <a:extLst/>
            </p:spPr>
            <p:txBody>
              <a:bodyPr wrap="square" lIns="0" tIns="0" rIns="0" bIns="0" anchor="t" anchorCtr="0">
                <a:spAutoFit/>
              </a:bodyPr>
              <a:lstStyle/>
              <a:p>
                <a:pPr algn="ctr" defTabSz="1019878" fontAlgn="auto">
                  <a:spcBef>
                    <a:spcPts val="0"/>
                  </a:spcBef>
                  <a:spcAft>
                    <a:spcPts val="0"/>
                  </a:spcAft>
                  <a:defRPr/>
                </a:pPr>
                <a:r>
                  <a:rPr lang="en-US" altLang="zh-CN" sz="2000" b="0" kern="0" dirty="0" smtClean="0">
                    <a:solidFill>
                      <a:prstClr val="white"/>
                    </a:solidFill>
                    <a:latin typeface="微软雅黑" pitchFamily="34" charset="-122"/>
                    <a:ea typeface="微软雅黑" pitchFamily="34" charset="-122"/>
                  </a:rPr>
                  <a:t>394</a:t>
                </a:r>
                <a:r>
                  <a:rPr lang="zh-CN" altLang="en-US" sz="2000" b="0" kern="0" dirty="0" smtClean="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grpSp>
        <p:nvGrpSpPr>
          <p:cNvPr id="171" name="组合 170"/>
          <p:cNvGrpSpPr/>
          <p:nvPr/>
        </p:nvGrpSpPr>
        <p:grpSpPr>
          <a:xfrm>
            <a:off x="980619" y="3790281"/>
            <a:ext cx="900156" cy="1845280"/>
            <a:chOff x="980449" y="2945458"/>
            <a:chExt cx="900000" cy="1486608"/>
          </a:xfrm>
        </p:grpSpPr>
        <p:sp>
          <p:nvSpPr>
            <p:cNvPr id="172" name="文本框 15"/>
            <p:cNvSpPr txBox="1">
              <a:spLocks noChangeArrowheads="1"/>
            </p:cNvSpPr>
            <p:nvPr/>
          </p:nvSpPr>
          <p:spPr bwMode="auto">
            <a:xfrm>
              <a:off x="980449" y="4144066"/>
              <a:ext cx="900000" cy="288000"/>
            </a:xfrm>
            <a:prstGeom prst="rect">
              <a:avLst/>
            </a:prstGeom>
            <a:solidFill>
              <a:sysClr val="windowText" lastClr="000000">
                <a:lumMod val="50000"/>
                <a:lumOff val="50000"/>
              </a:sysClr>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2008</a:t>
              </a:r>
              <a:endParaRPr lang="zh-CN" altLang="zh-CN" sz="1500" b="0" kern="0" dirty="0" smtClean="0">
                <a:solidFill>
                  <a:prstClr val="white"/>
                </a:solidFill>
                <a:latin typeface="微软雅黑" pitchFamily="34" charset="-122"/>
                <a:ea typeface="微软雅黑" pitchFamily="34" charset="-122"/>
              </a:endParaRPr>
            </a:p>
          </p:txBody>
        </p:sp>
        <p:sp>
          <p:nvSpPr>
            <p:cNvPr id="173" name="矩形 172"/>
            <p:cNvSpPr/>
            <p:nvPr/>
          </p:nvSpPr>
          <p:spPr bwMode="auto">
            <a:xfrm>
              <a:off x="980449" y="3395458"/>
              <a:ext cx="900000" cy="711722"/>
            </a:xfrm>
            <a:prstGeom prst="rect">
              <a:avLst/>
            </a:prstGeom>
            <a:gradFill>
              <a:gsLst>
                <a:gs pos="0">
                  <a:sysClr val="window" lastClr="FFFFFF">
                    <a:alpha val="0"/>
                  </a:sysClr>
                </a:gs>
                <a:gs pos="100000">
                  <a:srgbClr val="00CCFF">
                    <a:alpha val="30000"/>
                  </a:srgbClr>
                </a:gs>
              </a:gsLst>
              <a:lin ang="5400000" scaled="0"/>
            </a:gradFill>
            <a:ln>
              <a:noFill/>
            </a:ln>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74" name="组合 101"/>
            <p:cNvGrpSpPr/>
            <p:nvPr/>
          </p:nvGrpSpPr>
          <p:grpSpPr>
            <a:xfrm>
              <a:off x="980449" y="2945458"/>
              <a:ext cx="900000" cy="900000"/>
              <a:chOff x="980449" y="2870805"/>
              <a:chExt cx="900000" cy="900000"/>
            </a:xfrm>
          </p:grpSpPr>
          <p:sp>
            <p:nvSpPr>
              <p:cNvPr id="175" name="椭圆 174"/>
              <p:cNvSpPr>
                <a:spLocks noChangeAspect="1"/>
              </p:cNvSpPr>
              <p:nvPr/>
            </p:nvSpPr>
            <p:spPr bwMode="auto">
              <a:xfrm>
                <a:off x="980449" y="2870805"/>
                <a:ext cx="900000" cy="900000"/>
              </a:xfrm>
              <a:prstGeom prst="ellipse">
                <a:avLst/>
              </a:prstGeom>
              <a:solidFill>
                <a:srgbClr val="00CCFF"/>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76" name="矩形 175"/>
              <p:cNvSpPr>
                <a:spLocks noChangeArrowheads="1"/>
              </p:cNvSpPr>
              <p:nvPr/>
            </p:nvSpPr>
            <p:spPr bwMode="auto">
              <a:xfrm>
                <a:off x="1062716" y="3197695"/>
                <a:ext cx="735466" cy="247954"/>
              </a:xfrm>
              <a:prstGeom prst="rect">
                <a:avLst/>
              </a:prstGeom>
              <a:noFill/>
              <a:ln>
                <a:noFill/>
              </a:ln>
              <a:effectLst/>
              <a:extLst/>
            </p:spPr>
            <p:txBody>
              <a:bodyPr wrap="square" lIns="0" tIns="0" rIns="0" bIns="0" anchor="t" anchorCtr="0">
                <a:spAutoFit/>
              </a:bodyPr>
              <a:lstStyle/>
              <a:p>
                <a:pPr algn="ctr" defTabSz="1020132" fontAlgn="auto">
                  <a:spcBef>
                    <a:spcPts val="0"/>
                  </a:spcBef>
                  <a:spcAft>
                    <a:spcPts val="0"/>
                  </a:spcAft>
                  <a:defRPr/>
                </a:pPr>
                <a:r>
                  <a:rPr lang="en-US" altLang="zh-CN" sz="2000" b="0" kern="0" dirty="0">
                    <a:solidFill>
                      <a:prstClr val="white"/>
                    </a:solidFill>
                    <a:latin typeface="微软雅黑" pitchFamily="34" charset="-122"/>
                    <a:ea typeface="微软雅黑" pitchFamily="34" charset="-122"/>
                  </a:rPr>
                  <a:t>180</a:t>
                </a:r>
                <a:r>
                  <a:rPr lang="zh-CN" altLang="en-US" sz="2000" b="0" kern="0" dirty="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grpSp>
        <p:nvGrpSpPr>
          <p:cNvPr id="177" name="组合 3"/>
          <p:cNvGrpSpPr/>
          <p:nvPr/>
        </p:nvGrpSpPr>
        <p:grpSpPr>
          <a:xfrm>
            <a:off x="3075351" y="3184045"/>
            <a:ext cx="900156" cy="2409727"/>
            <a:chOff x="3074817" y="2490723"/>
            <a:chExt cx="900000" cy="1941343"/>
          </a:xfrm>
        </p:grpSpPr>
        <p:sp>
          <p:nvSpPr>
            <p:cNvPr id="178" name="文本框 17"/>
            <p:cNvSpPr txBox="1">
              <a:spLocks noChangeArrowheads="1"/>
            </p:cNvSpPr>
            <p:nvPr/>
          </p:nvSpPr>
          <p:spPr bwMode="auto">
            <a:xfrm>
              <a:off x="3074817" y="4144066"/>
              <a:ext cx="900000" cy="288000"/>
            </a:xfrm>
            <a:prstGeom prst="rect">
              <a:avLst/>
            </a:prstGeom>
            <a:solidFill>
              <a:sysClr val="windowText" lastClr="000000">
                <a:lumMod val="50000"/>
                <a:lumOff val="50000"/>
              </a:sysClr>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2010</a:t>
              </a:r>
              <a:endParaRPr lang="zh-CN" altLang="zh-CN" sz="1500" b="0" kern="0" dirty="0" smtClean="0">
                <a:solidFill>
                  <a:prstClr val="white"/>
                </a:solidFill>
                <a:latin typeface="微软雅黑" pitchFamily="34" charset="-122"/>
                <a:ea typeface="微软雅黑" pitchFamily="34" charset="-122"/>
              </a:endParaRPr>
            </a:p>
          </p:txBody>
        </p:sp>
        <p:sp>
          <p:nvSpPr>
            <p:cNvPr id="179" name="矩形 178"/>
            <p:cNvSpPr/>
            <p:nvPr/>
          </p:nvSpPr>
          <p:spPr bwMode="auto">
            <a:xfrm>
              <a:off x="3074817" y="2945459"/>
              <a:ext cx="900000" cy="1161722"/>
            </a:xfrm>
            <a:prstGeom prst="rect">
              <a:avLst/>
            </a:prstGeom>
            <a:gradFill>
              <a:gsLst>
                <a:gs pos="0">
                  <a:sysClr val="window" lastClr="FFFFFF">
                    <a:alpha val="0"/>
                  </a:sysClr>
                </a:gs>
                <a:gs pos="100000">
                  <a:srgbClr val="00CCFF">
                    <a:alpha val="30000"/>
                  </a:srgbClr>
                </a:gs>
              </a:gsLst>
              <a:lin ang="5400000" scaled="0"/>
            </a:gradFill>
            <a:ln>
              <a:noFill/>
            </a:ln>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80" name="组合 103"/>
            <p:cNvGrpSpPr/>
            <p:nvPr/>
          </p:nvGrpSpPr>
          <p:grpSpPr>
            <a:xfrm>
              <a:off x="3074817" y="2490723"/>
              <a:ext cx="900000" cy="900000"/>
              <a:chOff x="3074817" y="2416070"/>
              <a:chExt cx="900000" cy="900000"/>
            </a:xfrm>
          </p:grpSpPr>
          <p:sp>
            <p:nvSpPr>
              <p:cNvPr id="181" name="椭圆 180"/>
              <p:cNvSpPr>
                <a:spLocks noChangeAspect="1"/>
              </p:cNvSpPr>
              <p:nvPr/>
            </p:nvSpPr>
            <p:spPr bwMode="auto">
              <a:xfrm>
                <a:off x="3074817" y="2416070"/>
                <a:ext cx="900000" cy="900000"/>
              </a:xfrm>
              <a:prstGeom prst="ellipse">
                <a:avLst/>
              </a:prstGeom>
              <a:solidFill>
                <a:srgbClr val="00CCFF"/>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82" name="矩形 181"/>
              <p:cNvSpPr>
                <a:spLocks noChangeArrowheads="1"/>
              </p:cNvSpPr>
              <p:nvPr/>
            </p:nvSpPr>
            <p:spPr bwMode="auto">
              <a:xfrm>
                <a:off x="3157084" y="2742960"/>
                <a:ext cx="735466" cy="247954"/>
              </a:xfrm>
              <a:prstGeom prst="rect">
                <a:avLst/>
              </a:prstGeom>
              <a:noFill/>
              <a:ln w="25400" cap="flat" cmpd="sng" algn="ctr">
                <a:noFill/>
                <a:prstDash val="solid"/>
              </a:ln>
              <a:effectLst/>
              <a:scene3d>
                <a:camera prst="orthographicFront"/>
                <a:lightRig rig="threePt" dir="t"/>
              </a:scene3d>
              <a:sp3d>
                <a:bevelT w="0" h="0"/>
              </a:sp3d>
              <a:extLst/>
            </p:spPr>
            <p:txBody>
              <a:bodyPr wrap="square" lIns="0" tIns="0" rIns="0" bIns="0" anchor="t" anchorCtr="0">
                <a:spAutoFit/>
              </a:bodyPr>
              <a:lstStyle/>
              <a:p>
                <a:pPr algn="ctr" defTabSz="1020132" fontAlgn="auto">
                  <a:spcBef>
                    <a:spcPts val="0"/>
                  </a:spcBef>
                  <a:spcAft>
                    <a:spcPts val="0"/>
                  </a:spcAft>
                  <a:defRPr/>
                </a:pPr>
                <a:r>
                  <a:rPr lang="en-US" altLang="zh-CN" sz="2000" b="0" kern="0" dirty="0">
                    <a:solidFill>
                      <a:prstClr val="white"/>
                    </a:solidFill>
                    <a:latin typeface="微软雅黑" pitchFamily="34" charset="-122"/>
                    <a:ea typeface="微软雅黑" pitchFamily="34" charset="-122"/>
                  </a:rPr>
                  <a:t>276</a:t>
                </a:r>
                <a:r>
                  <a:rPr lang="zh-CN" altLang="en-US" sz="2000" b="0" kern="0" dirty="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grpSp>
        <p:nvGrpSpPr>
          <p:cNvPr id="183" name="组合 4"/>
          <p:cNvGrpSpPr/>
          <p:nvPr/>
        </p:nvGrpSpPr>
        <p:grpSpPr>
          <a:xfrm>
            <a:off x="4122717" y="2910750"/>
            <a:ext cx="900156" cy="2664150"/>
            <a:chOff x="4122001" y="2285753"/>
            <a:chExt cx="900000" cy="2146313"/>
          </a:xfrm>
        </p:grpSpPr>
        <p:sp>
          <p:nvSpPr>
            <p:cNvPr id="184" name="文本框 18"/>
            <p:cNvSpPr txBox="1">
              <a:spLocks noChangeArrowheads="1"/>
            </p:cNvSpPr>
            <p:nvPr/>
          </p:nvSpPr>
          <p:spPr bwMode="auto">
            <a:xfrm>
              <a:off x="4122001" y="4144066"/>
              <a:ext cx="900000" cy="288000"/>
            </a:xfrm>
            <a:prstGeom prst="rect">
              <a:avLst/>
            </a:prstGeom>
            <a:solidFill>
              <a:sysClr val="window" lastClr="FFFFFF">
                <a:lumMod val="65000"/>
              </a:sysClr>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2011</a:t>
              </a:r>
              <a:endParaRPr lang="zh-CN" altLang="zh-CN" sz="1500" b="0" kern="0" dirty="0" smtClean="0">
                <a:solidFill>
                  <a:prstClr val="white"/>
                </a:solidFill>
                <a:latin typeface="微软雅黑" pitchFamily="34" charset="-122"/>
                <a:ea typeface="微软雅黑" pitchFamily="34" charset="-122"/>
              </a:endParaRPr>
            </a:p>
          </p:txBody>
        </p:sp>
        <p:sp>
          <p:nvSpPr>
            <p:cNvPr id="185" name="矩形 184"/>
            <p:cNvSpPr/>
            <p:nvPr/>
          </p:nvSpPr>
          <p:spPr bwMode="auto">
            <a:xfrm>
              <a:off x="4122001" y="2776063"/>
              <a:ext cx="900000" cy="1331118"/>
            </a:xfrm>
            <a:prstGeom prst="rect">
              <a:avLst/>
            </a:prstGeom>
            <a:gradFill>
              <a:gsLst>
                <a:gs pos="0">
                  <a:sysClr val="window" lastClr="FFFFFF">
                    <a:alpha val="0"/>
                  </a:sysClr>
                </a:gs>
                <a:gs pos="100000">
                  <a:srgbClr val="99CC00">
                    <a:alpha val="30000"/>
                  </a:srgbClr>
                </a:gs>
              </a:gsLst>
              <a:lin ang="5400000" scaled="0"/>
            </a:gradFill>
            <a:ln>
              <a:noFill/>
            </a:ln>
            <a:effectLst/>
          </p:spPr>
          <p:txBody>
            <a:bodyPr/>
            <a:lstStyle/>
            <a:p>
              <a:pPr defTabSz="1019981" fontAlgn="auto">
                <a:lnSpc>
                  <a:spcPct val="130000"/>
                </a:lnSpc>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86" name="组合 104"/>
            <p:cNvGrpSpPr/>
            <p:nvPr/>
          </p:nvGrpSpPr>
          <p:grpSpPr>
            <a:xfrm>
              <a:off x="4122001" y="2285753"/>
              <a:ext cx="900000" cy="900000"/>
              <a:chOff x="4122001" y="2211100"/>
              <a:chExt cx="900000" cy="900000"/>
            </a:xfrm>
          </p:grpSpPr>
          <p:sp>
            <p:nvSpPr>
              <p:cNvPr id="187" name="椭圆 186"/>
              <p:cNvSpPr>
                <a:spLocks noChangeAspect="1"/>
              </p:cNvSpPr>
              <p:nvPr/>
            </p:nvSpPr>
            <p:spPr bwMode="auto">
              <a:xfrm>
                <a:off x="4122001" y="2211100"/>
                <a:ext cx="900000" cy="900000"/>
              </a:xfrm>
              <a:prstGeom prst="ellipse">
                <a:avLst/>
              </a:prstGeom>
              <a:solidFill>
                <a:srgbClr val="99CC00"/>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88" name="矩形 187"/>
              <p:cNvSpPr>
                <a:spLocks noChangeArrowheads="1"/>
              </p:cNvSpPr>
              <p:nvPr/>
            </p:nvSpPr>
            <p:spPr bwMode="auto">
              <a:xfrm>
                <a:off x="4204268" y="2537990"/>
                <a:ext cx="735466" cy="247954"/>
              </a:xfrm>
              <a:prstGeom prst="rect">
                <a:avLst/>
              </a:prstGeom>
              <a:noFill/>
              <a:ln w="25400" cap="flat" cmpd="sng" algn="ctr">
                <a:noFill/>
                <a:prstDash val="solid"/>
              </a:ln>
              <a:effectLst/>
              <a:extLst/>
            </p:spPr>
            <p:txBody>
              <a:bodyPr wrap="square" lIns="0" tIns="0" rIns="0" bIns="0" anchor="t" anchorCtr="0">
                <a:spAutoFit/>
              </a:bodyPr>
              <a:lstStyle/>
              <a:p>
                <a:pPr algn="ctr" defTabSz="1020132" fontAlgn="auto">
                  <a:spcBef>
                    <a:spcPts val="0"/>
                  </a:spcBef>
                  <a:spcAft>
                    <a:spcPts val="0"/>
                  </a:spcAft>
                  <a:defRPr/>
                </a:pPr>
                <a:r>
                  <a:rPr lang="en-US" altLang="zh-CN" sz="2000" b="0" kern="0" dirty="0">
                    <a:solidFill>
                      <a:prstClr val="white"/>
                    </a:solidFill>
                    <a:latin typeface="微软雅黑" pitchFamily="34" charset="-122"/>
                    <a:ea typeface="微软雅黑" pitchFamily="34" charset="-122"/>
                  </a:rPr>
                  <a:t>324</a:t>
                </a:r>
                <a:r>
                  <a:rPr lang="zh-CN" altLang="en-US" sz="2000" b="0" kern="0" dirty="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grpSp>
        <p:nvGrpSpPr>
          <p:cNvPr id="189" name="组合 5"/>
          <p:cNvGrpSpPr/>
          <p:nvPr/>
        </p:nvGrpSpPr>
        <p:grpSpPr>
          <a:xfrm>
            <a:off x="5170083" y="2800347"/>
            <a:ext cx="900156" cy="2766930"/>
            <a:chOff x="5169185" y="2202951"/>
            <a:chExt cx="900000" cy="2229115"/>
          </a:xfrm>
        </p:grpSpPr>
        <p:sp>
          <p:nvSpPr>
            <p:cNvPr id="190" name="文本框 18"/>
            <p:cNvSpPr txBox="1">
              <a:spLocks noChangeArrowheads="1"/>
            </p:cNvSpPr>
            <p:nvPr/>
          </p:nvSpPr>
          <p:spPr bwMode="auto">
            <a:xfrm>
              <a:off x="5169185" y="4144066"/>
              <a:ext cx="900000" cy="288000"/>
            </a:xfrm>
            <a:prstGeom prst="rect">
              <a:avLst/>
            </a:prstGeom>
            <a:solidFill>
              <a:sysClr val="windowText" lastClr="000000">
                <a:lumMod val="50000"/>
                <a:lumOff val="50000"/>
              </a:sysClr>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2012</a:t>
              </a:r>
              <a:endParaRPr lang="zh-CN" altLang="zh-CN" sz="1500" b="0" kern="0" dirty="0" smtClean="0">
                <a:solidFill>
                  <a:prstClr val="white"/>
                </a:solidFill>
                <a:latin typeface="微软雅黑" pitchFamily="34" charset="-122"/>
                <a:ea typeface="微软雅黑" pitchFamily="34" charset="-122"/>
              </a:endParaRPr>
            </a:p>
          </p:txBody>
        </p:sp>
        <p:sp>
          <p:nvSpPr>
            <p:cNvPr id="191" name="矩形 190"/>
            <p:cNvSpPr/>
            <p:nvPr/>
          </p:nvSpPr>
          <p:spPr bwMode="auto">
            <a:xfrm>
              <a:off x="5169185" y="2652951"/>
              <a:ext cx="900000" cy="1454229"/>
            </a:xfrm>
            <a:prstGeom prst="rect">
              <a:avLst/>
            </a:prstGeom>
            <a:gradFill>
              <a:gsLst>
                <a:gs pos="0">
                  <a:sysClr val="window" lastClr="FFFFFF">
                    <a:alpha val="0"/>
                  </a:sysClr>
                </a:gs>
                <a:gs pos="100000">
                  <a:srgbClr val="00CCFF">
                    <a:alpha val="30000"/>
                  </a:srgbClr>
                </a:gs>
              </a:gsLst>
              <a:lin ang="5400000" scaled="0"/>
            </a:gradFill>
            <a:ln>
              <a:noFill/>
            </a:ln>
            <a:effectLst/>
          </p:spPr>
          <p:txBody>
            <a:bodyPr/>
            <a:lstStyle/>
            <a:p>
              <a:pPr defTabSz="1020235" fontAlgn="auto">
                <a:spcBef>
                  <a:spcPts val="0"/>
                </a:spcBef>
                <a:spcAft>
                  <a:spcPts val="0"/>
                </a:spcAft>
                <a:buClr>
                  <a:srgbClr val="CC9900"/>
                </a:buClr>
                <a:buFont typeface="Wingdings" pitchFamily="2" charset="2"/>
                <a:buChar char="n"/>
                <a:defRPr/>
              </a:pPr>
              <a:endParaRPr lang="zh-CN" altLang="en-US" sz="1300" b="0" kern="0" dirty="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92" name="组合 105"/>
            <p:cNvGrpSpPr/>
            <p:nvPr/>
          </p:nvGrpSpPr>
          <p:grpSpPr>
            <a:xfrm>
              <a:off x="5169185" y="2202951"/>
              <a:ext cx="900000" cy="900000"/>
              <a:chOff x="5169185" y="2128298"/>
              <a:chExt cx="900000" cy="900000"/>
            </a:xfrm>
          </p:grpSpPr>
          <p:sp>
            <p:nvSpPr>
              <p:cNvPr id="193" name="椭圆 192"/>
              <p:cNvSpPr>
                <a:spLocks noChangeAspect="1"/>
              </p:cNvSpPr>
              <p:nvPr/>
            </p:nvSpPr>
            <p:spPr bwMode="auto">
              <a:xfrm>
                <a:off x="5169185" y="2128298"/>
                <a:ext cx="900000" cy="900000"/>
              </a:xfrm>
              <a:prstGeom prst="ellipse">
                <a:avLst/>
              </a:prstGeom>
              <a:solidFill>
                <a:srgbClr val="00CCFF"/>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94" name="矩形 193"/>
              <p:cNvSpPr>
                <a:spLocks noChangeArrowheads="1"/>
              </p:cNvSpPr>
              <p:nvPr/>
            </p:nvSpPr>
            <p:spPr bwMode="auto">
              <a:xfrm>
                <a:off x="5251452" y="2455188"/>
                <a:ext cx="735466" cy="247954"/>
              </a:xfrm>
              <a:prstGeom prst="rect">
                <a:avLst/>
              </a:prstGeom>
              <a:noFill/>
              <a:ln>
                <a:noFill/>
              </a:ln>
              <a:effectLst/>
              <a:extLst/>
            </p:spPr>
            <p:txBody>
              <a:bodyPr wrap="square" lIns="0" tIns="0" rIns="0" bIns="0" anchor="t" anchorCtr="0">
                <a:spAutoFit/>
              </a:bodyPr>
              <a:lstStyle/>
              <a:p>
                <a:pPr algn="ctr" defTabSz="1020132" fontAlgn="auto">
                  <a:spcBef>
                    <a:spcPts val="0"/>
                  </a:spcBef>
                  <a:spcAft>
                    <a:spcPts val="0"/>
                  </a:spcAft>
                  <a:defRPr/>
                </a:pPr>
                <a:r>
                  <a:rPr lang="en-US" altLang="zh-CN" sz="2000" b="0" kern="0" dirty="0">
                    <a:solidFill>
                      <a:prstClr val="white"/>
                    </a:solidFill>
                    <a:latin typeface="微软雅黑" pitchFamily="34" charset="-122"/>
                    <a:ea typeface="微软雅黑" pitchFamily="34" charset="-122"/>
                  </a:rPr>
                  <a:t>354</a:t>
                </a:r>
                <a:r>
                  <a:rPr lang="zh-CN" altLang="en-US" sz="2000" b="0" kern="0" dirty="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grpSp>
        <p:nvGrpSpPr>
          <p:cNvPr id="195" name="组合 2"/>
          <p:cNvGrpSpPr/>
          <p:nvPr/>
        </p:nvGrpSpPr>
        <p:grpSpPr>
          <a:xfrm>
            <a:off x="2027985" y="3488082"/>
            <a:ext cx="900156" cy="2126661"/>
            <a:chOff x="2027633" y="2718769"/>
            <a:chExt cx="900000" cy="1713297"/>
          </a:xfrm>
        </p:grpSpPr>
        <p:sp>
          <p:nvSpPr>
            <p:cNvPr id="196" name="文本框 16"/>
            <p:cNvSpPr txBox="1">
              <a:spLocks noChangeArrowheads="1"/>
            </p:cNvSpPr>
            <p:nvPr/>
          </p:nvSpPr>
          <p:spPr bwMode="auto">
            <a:xfrm>
              <a:off x="2027633" y="4144066"/>
              <a:ext cx="900000" cy="288000"/>
            </a:xfrm>
            <a:prstGeom prst="rect">
              <a:avLst/>
            </a:prstGeom>
            <a:solidFill>
              <a:sysClr val="window" lastClr="FFFFFF">
                <a:lumMod val="65000"/>
              </a:sysClr>
            </a:solidFill>
            <a:ln w="9525">
              <a:noFill/>
              <a:miter lim="800000"/>
              <a:headEnd/>
              <a:tailEnd/>
            </a:ln>
          </p:spPr>
          <p:txBody>
            <a:bodyPr wrap="square" lIns="0" tIns="0" rIns="0" bIns="0" anchor="ctr" anchorCtr="0">
              <a:noAutofit/>
            </a:bodyPr>
            <a:lstStyle/>
            <a:p>
              <a:pPr algn="ctr" defTabSz="1018467" fontAlgn="auto">
                <a:spcBef>
                  <a:spcPts val="0"/>
                </a:spcBef>
                <a:spcAft>
                  <a:spcPts val="0"/>
                </a:spcAft>
              </a:pPr>
              <a:r>
                <a:rPr lang="en-US" altLang="zh-CN" sz="1500" b="0" kern="0" dirty="0" smtClean="0">
                  <a:solidFill>
                    <a:prstClr val="white"/>
                  </a:solidFill>
                  <a:latin typeface="微软雅黑" pitchFamily="34" charset="-122"/>
                  <a:ea typeface="微软雅黑" pitchFamily="34" charset="-122"/>
                </a:rPr>
                <a:t>2009</a:t>
              </a:r>
              <a:endParaRPr lang="zh-CN" altLang="zh-CN" sz="1500" b="0" kern="0" dirty="0" smtClean="0">
                <a:solidFill>
                  <a:prstClr val="white"/>
                </a:solidFill>
                <a:latin typeface="微软雅黑" pitchFamily="34" charset="-122"/>
                <a:ea typeface="微软雅黑" pitchFamily="34" charset="-122"/>
              </a:endParaRPr>
            </a:p>
          </p:txBody>
        </p:sp>
        <p:sp>
          <p:nvSpPr>
            <p:cNvPr id="197" name="矩形 196"/>
            <p:cNvSpPr/>
            <p:nvPr/>
          </p:nvSpPr>
          <p:spPr bwMode="auto">
            <a:xfrm>
              <a:off x="2027633" y="3168769"/>
              <a:ext cx="900000" cy="938411"/>
            </a:xfrm>
            <a:prstGeom prst="rect">
              <a:avLst/>
            </a:prstGeom>
            <a:gradFill>
              <a:gsLst>
                <a:gs pos="0">
                  <a:sysClr val="window" lastClr="FFFFFF">
                    <a:alpha val="0"/>
                  </a:sysClr>
                </a:gs>
                <a:gs pos="100000">
                  <a:srgbClr val="99CC00">
                    <a:alpha val="30000"/>
                  </a:srgbClr>
                </a:gs>
              </a:gsLst>
              <a:lin ang="5400000" scaled="0"/>
            </a:gradFill>
            <a:ln>
              <a:noFill/>
            </a:ln>
            <a:effectLst/>
          </p:spPr>
          <p:txBody>
            <a:bodyPr/>
            <a:lstStyle/>
            <a:p>
              <a:pPr defTabSz="1019981" fontAlgn="auto">
                <a:lnSpc>
                  <a:spcPct val="130000"/>
                </a:lnSpc>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grpSp>
          <p:nvGrpSpPr>
            <p:cNvPr id="198" name="组合 102"/>
            <p:cNvGrpSpPr/>
            <p:nvPr/>
          </p:nvGrpSpPr>
          <p:grpSpPr>
            <a:xfrm>
              <a:off x="2027633" y="2718769"/>
              <a:ext cx="900000" cy="900000"/>
              <a:chOff x="2027633" y="2644116"/>
              <a:chExt cx="900000" cy="900000"/>
            </a:xfrm>
          </p:grpSpPr>
          <p:sp>
            <p:nvSpPr>
              <p:cNvPr id="199" name="椭圆 198"/>
              <p:cNvSpPr>
                <a:spLocks noChangeAspect="1"/>
              </p:cNvSpPr>
              <p:nvPr/>
            </p:nvSpPr>
            <p:spPr bwMode="auto">
              <a:xfrm>
                <a:off x="2027633" y="2644116"/>
                <a:ext cx="900000" cy="900000"/>
              </a:xfrm>
              <a:prstGeom prst="ellipse">
                <a:avLst/>
              </a:prstGeom>
              <a:solidFill>
                <a:srgbClr val="99CC00"/>
              </a:solidFill>
              <a:ln w="25400">
                <a:solidFill>
                  <a:sysClr val="window" lastClr="FFFFFF"/>
                </a:solidFill>
              </a:ln>
              <a:effectLst>
                <a:innerShdw blurRad="63500" dist="50800" dir="13500000">
                  <a:prstClr val="black">
                    <a:alpha val="50000"/>
                  </a:prstClr>
                </a:innerShdw>
              </a:effectLst>
            </p:spPr>
            <p:txBody>
              <a:bodyPr/>
              <a:lstStyle/>
              <a:p>
                <a:pPr defTabSz="1020235" fontAlgn="auto">
                  <a:spcBef>
                    <a:spcPts val="0"/>
                  </a:spcBef>
                  <a:spcAft>
                    <a:spcPts val="0"/>
                  </a:spcAft>
                  <a:buClr>
                    <a:srgbClr val="CC9900"/>
                  </a:buClr>
                  <a:buFont typeface="Wingdings" pitchFamily="2" charset="2"/>
                  <a:buChar char="n"/>
                </a:pPr>
                <a:endParaRPr lang="zh-CN" altLang="en-US" sz="1300" b="0" kern="0" dirty="0" smtClean="0">
                  <a:solidFill>
                    <a:prstClr val="black"/>
                  </a:solidFill>
                  <a:effectLst>
                    <a:outerShdw blurRad="38100" dist="38100" dir="2700000" algn="tl">
                      <a:srgbClr val="000000">
                        <a:alpha val="43137"/>
                      </a:srgbClr>
                    </a:outerShdw>
                  </a:effectLst>
                  <a:latin typeface="Arial" charset="0"/>
                  <a:ea typeface="宋体" charset="-122"/>
                </a:endParaRPr>
              </a:p>
            </p:txBody>
          </p:sp>
          <p:sp>
            <p:nvSpPr>
              <p:cNvPr id="200" name="矩形 199"/>
              <p:cNvSpPr>
                <a:spLocks noChangeArrowheads="1"/>
              </p:cNvSpPr>
              <p:nvPr/>
            </p:nvSpPr>
            <p:spPr bwMode="auto">
              <a:xfrm>
                <a:off x="2109900" y="2971006"/>
                <a:ext cx="735466" cy="247954"/>
              </a:xfrm>
              <a:prstGeom prst="rect">
                <a:avLst/>
              </a:prstGeom>
              <a:noFill/>
              <a:ln>
                <a:noFill/>
              </a:ln>
              <a:effectLst/>
              <a:extLst/>
            </p:spPr>
            <p:txBody>
              <a:bodyPr wrap="square" lIns="0" tIns="0" rIns="0" bIns="0" anchor="t" anchorCtr="0">
                <a:spAutoFit/>
              </a:bodyPr>
              <a:lstStyle/>
              <a:p>
                <a:pPr algn="ctr" defTabSz="1020132" fontAlgn="auto">
                  <a:spcBef>
                    <a:spcPts val="0"/>
                  </a:spcBef>
                  <a:spcAft>
                    <a:spcPts val="0"/>
                  </a:spcAft>
                  <a:defRPr/>
                </a:pPr>
                <a:r>
                  <a:rPr lang="en-US" altLang="zh-CN" sz="2000" b="0" kern="0" dirty="0">
                    <a:solidFill>
                      <a:prstClr val="white"/>
                    </a:solidFill>
                    <a:latin typeface="微软雅黑" pitchFamily="34" charset="-122"/>
                    <a:ea typeface="微软雅黑" pitchFamily="34" charset="-122"/>
                  </a:rPr>
                  <a:t>215</a:t>
                </a:r>
                <a:r>
                  <a:rPr lang="zh-CN" altLang="en-US" sz="2000" b="0" kern="0" dirty="0">
                    <a:solidFill>
                      <a:prstClr val="white"/>
                    </a:solidFill>
                    <a:latin typeface="微软雅黑" pitchFamily="34" charset="-122"/>
                    <a:ea typeface="微软雅黑" pitchFamily="34" charset="-122"/>
                  </a:rPr>
                  <a:t>亿</a:t>
                </a:r>
                <a:endParaRPr lang="zh-CN" altLang="zh-CN" sz="2000" b="0" kern="0" dirty="0">
                  <a:solidFill>
                    <a:prstClr val="white"/>
                  </a:solidFill>
                  <a:latin typeface="微软雅黑" pitchFamily="34" charset="-122"/>
                  <a:ea typeface="微软雅黑" pitchFamily="34" charset="-122"/>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1000"/>
                                        <p:tgtEl>
                                          <p:spTgt spid="15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55"/>
                                        </p:tgtEl>
                                        <p:attrNameLst>
                                          <p:attrName>style.visibility</p:attrName>
                                        </p:attrNameLst>
                                      </p:cBhvr>
                                      <p:to>
                                        <p:strVal val="visible"/>
                                      </p:to>
                                    </p:set>
                                    <p:animEffect transition="in" filter="fade">
                                      <p:cBhvr>
                                        <p:cTn id="11" dur="1000"/>
                                        <p:tgtEl>
                                          <p:spTgt spid="155"/>
                                        </p:tgtEl>
                                      </p:cBhvr>
                                    </p:animEffect>
                                  </p:childTnLst>
                                </p:cTn>
                              </p:par>
                            </p:childTnLst>
                          </p:cTn>
                        </p:par>
                        <p:par>
                          <p:cTn id="12" fill="hold">
                            <p:stCondLst>
                              <p:cond delay="2000"/>
                            </p:stCondLst>
                            <p:childTnLst>
                              <p:par>
                                <p:cTn id="13" presetID="2" presetClass="entr" presetSubtype="4" fill="hold" nodeType="afterEffect">
                                  <p:stCondLst>
                                    <p:cond delay="0"/>
                                  </p:stCondLst>
                                  <p:childTnLst>
                                    <p:set>
                                      <p:cBhvr>
                                        <p:cTn id="14" dur="1" fill="hold">
                                          <p:stCondLst>
                                            <p:cond delay="0"/>
                                          </p:stCondLst>
                                        </p:cTn>
                                        <p:tgtEl>
                                          <p:spTgt spid="171"/>
                                        </p:tgtEl>
                                        <p:attrNameLst>
                                          <p:attrName>style.visibility</p:attrName>
                                        </p:attrNameLst>
                                      </p:cBhvr>
                                      <p:to>
                                        <p:strVal val="visible"/>
                                      </p:to>
                                    </p:set>
                                    <p:anim calcmode="lin" valueType="num">
                                      <p:cBhvr additive="base">
                                        <p:cTn id="15" dur="500" fill="hold"/>
                                        <p:tgtEl>
                                          <p:spTgt spid="171"/>
                                        </p:tgtEl>
                                        <p:attrNameLst>
                                          <p:attrName>ppt_x</p:attrName>
                                        </p:attrNameLst>
                                      </p:cBhvr>
                                      <p:tavLst>
                                        <p:tav tm="0">
                                          <p:val>
                                            <p:strVal val="#ppt_x"/>
                                          </p:val>
                                        </p:tav>
                                        <p:tav tm="100000">
                                          <p:val>
                                            <p:strVal val="#ppt_x"/>
                                          </p:val>
                                        </p:tav>
                                      </p:tavLst>
                                    </p:anim>
                                    <p:anim calcmode="lin" valueType="num">
                                      <p:cBhvr additive="base">
                                        <p:cTn id="16" dur="500" fill="hold"/>
                                        <p:tgtEl>
                                          <p:spTgt spid="171"/>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2" presetClass="entr" presetSubtype="4" fill="hold" nodeType="afterEffect">
                                  <p:stCondLst>
                                    <p:cond delay="0"/>
                                  </p:stCondLst>
                                  <p:childTnLst>
                                    <p:set>
                                      <p:cBhvr>
                                        <p:cTn id="19" dur="1" fill="hold">
                                          <p:stCondLst>
                                            <p:cond delay="0"/>
                                          </p:stCondLst>
                                        </p:cTn>
                                        <p:tgtEl>
                                          <p:spTgt spid="195"/>
                                        </p:tgtEl>
                                        <p:attrNameLst>
                                          <p:attrName>style.visibility</p:attrName>
                                        </p:attrNameLst>
                                      </p:cBhvr>
                                      <p:to>
                                        <p:strVal val="visible"/>
                                      </p:to>
                                    </p:set>
                                    <p:anim calcmode="lin" valueType="num">
                                      <p:cBhvr additive="base">
                                        <p:cTn id="20" dur="500" fill="hold"/>
                                        <p:tgtEl>
                                          <p:spTgt spid="195"/>
                                        </p:tgtEl>
                                        <p:attrNameLst>
                                          <p:attrName>ppt_x</p:attrName>
                                        </p:attrNameLst>
                                      </p:cBhvr>
                                      <p:tavLst>
                                        <p:tav tm="0">
                                          <p:val>
                                            <p:strVal val="#ppt_x"/>
                                          </p:val>
                                        </p:tav>
                                        <p:tav tm="100000">
                                          <p:val>
                                            <p:strVal val="#ppt_x"/>
                                          </p:val>
                                        </p:tav>
                                      </p:tavLst>
                                    </p:anim>
                                    <p:anim calcmode="lin" valueType="num">
                                      <p:cBhvr additive="base">
                                        <p:cTn id="21" dur="500" fill="hold"/>
                                        <p:tgtEl>
                                          <p:spTgt spid="195"/>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4" fill="hold" nodeType="afterEffect">
                                  <p:stCondLst>
                                    <p:cond delay="0"/>
                                  </p:stCondLst>
                                  <p:childTnLst>
                                    <p:set>
                                      <p:cBhvr>
                                        <p:cTn id="24" dur="1" fill="hold">
                                          <p:stCondLst>
                                            <p:cond delay="0"/>
                                          </p:stCondLst>
                                        </p:cTn>
                                        <p:tgtEl>
                                          <p:spTgt spid="177"/>
                                        </p:tgtEl>
                                        <p:attrNameLst>
                                          <p:attrName>style.visibility</p:attrName>
                                        </p:attrNameLst>
                                      </p:cBhvr>
                                      <p:to>
                                        <p:strVal val="visible"/>
                                      </p:to>
                                    </p:set>
                                    <p:anim calcmode="lin" valueType="num">
                                      <p:cBhvr additive="base">
                                        <p:cTn id="25" dur="500" fill="hold"/>
                                        <p:tgtEl>
                                          <p:spTgt spid="177"/>
                                        </p:tgtEl>
                                        <p:attrNameLst>
                                          <p:attrName>ppt_x</p:attrName>
                                        </p:attrNameLst>
                                      </p:cBhvr>
                                      <p:tavLst>
                                        <p:tav tm="0">
                                          <p:val>
                                            <p:strVal val="#ppt_x"/>
                                          </p:val>
                                        </p:tav>
                                        <p:tav tm="100000">
                                          <p:val>
                                            <p:strVal val="#ppt_x"/>
                                          </p:val>
                                        </p:tav>
                                      </p:tavLst>
                                    </p:anim>
                                    <p:anim calcmode="lin" valueType="num">
                                      <p:cBhvr additive="base">
                                        <p:cTn id="26" dur="500" fill="hold"/>
                                        <p:tgtEl>
                                          <p:spTgt spid="177"/>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83"/>
                                        </p:tgtEl>
                                        <p:attrNameLst>
                                          <p:attrName>style.visibility</p:attrName>
                                        </p:attrNameLst>
                                      </p:cBhvr>
                                      <p:to>
                                        <p:strVal val="visible"/>
                                      </p:to>
                                    </p:set>
                                    <p:anim calcmode="lin" valueType="num">
                                      <p:cBhvr additive="base">
                                        <p:cTn id="30" dur="500" fill="hold"/>
                                        <p:tgtEl>
                                          <p:spTgt spid="183"/>
                                        </p:tgtEl>
                                        <p:attrNameLst>
                                          <p:attrName>ppt_x</p:attrName>
                                        </p:attrNameLst>
                                      </p:cBhvr>
                                      <p:tavLst>
                                        <p:tav tm="0">
                                          <p:val>
                                            <p:strVal val="#ppt_x"/>
                                          </p:val>
                                        </p:tav>
                                        <p:tav tm="100000">
                                          <p:val>
                                            <p:strVal val="#ppt_x"/>
                                          </p:val>
                                        </p:tav>
                                      </p:tavLst>
                                    </p:anim>
                                    <p:anim calcmode="lin" valueType="num">
                                      <p:cBhvr additive="base">
                                        <p:cTn id="31" dur="500" fill="hold"/>
                                        <p:tgtEl>
                                          <p:spTgt spid="183"/>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4" fill="hold" nodeType="afterEffect">
                                  <p:stCondLst>
                                    <p:cond delay="0"/>
                                  </p:stCondLst>
                                  <p:childTnLst>
                                    <p:set>
                                      <p:cBhvr>
                                        <p:cTn id="34" dur="1" fill="hold">
                                          <p:stCondLst>
                                            <p:cond delay="0"/>
                                          </p:stCondLst>
                                        </p:cTn>
                                        <p:tgtEl>
                                          <p:spTgt spid="189"/>
                                        </p:tgtEl>
                                        <p:attrNameLst>
                                          <p:attrName>style.visibility</p:attrName>
                                        </p:attrNameLst>
                                      </p:cBhvr>
                                      <p:to>
                                        <p:strVal val="visible"/>
                                      </p:to>
                                    </p:set>
                                    <p:anim calcmode="lin" valueType="num">
                                      <p:cBhvr additive="base">
                                        <p:cTn id="35" dur="500" fill="hold"/>
                                        <p:tgtEl>
                                          <p:spTgt spid="189"/>
                                        </p:tgtEl>
                                        <p:attrNameLst>
                                          <p:attrName>ppt_x</p:attrName>
                                        </p:attrNameLst>
                                      </p:cBhvr>
                                      <p:tavLst>
                                        <p:tav tm="0">
                                          <p:val>
                                            <p:strVal val="#ppt_x"/>
                                          </p:val>
                                        </p:tav>
                                        <p:tav tm="100000">
                                          <p:val>
                                            <p:strVal val="#ppt_x"/>
                                          </p:val>
                                        </p:tav>
                                      </p:tavLst>
                                    </p:anim>
                                    <p:anim calcmode="lin" valueType="num">
                                      <p:cBhvr additive="base">
                                        <p:cTn id="36" dur="500" fill="hold"/>
                                        <p:tgtEl>
                                          <p:spTgt spid="189"/>
                                        </p:tgtEl>
                                        <p:attrNameLst>
                                          <p:attrName>ppt_y</p:attrName>
                                        </p:attrNameLst>
                                      </p:cBhvr>
                                      <p:tavLst>
                                        <p:tav tm="0">
                                          <p:val>
                                            <p:strVal val="1+#ppt_h/2"/>
                                          </p:val>
                                        </p:tav>
                                        <p:tav tm="100000">
                                          <p:val>
                                            <p:strVal val="#ppt_y"/>
                                          </p:val>
                                        </p:tav>
                                      </p:tavLst>
                                    </p:anim>
                                  </p:childTnLst>
                                </p:cTn>
                              </p:par>
                            </p:childTnLst>
                          </p:cTn>
                        </p:par>
                        <p:par>
                          <p:cTn id="37" fill="hold">
                            <p:stCondLst>
                              <p:cond delay="4500"/>
                            </p:stCondLst>
                            <p:childTnLst>
                              <p:par>
                                <p:cTn id="38" presetID="2" presetClass="entr" presetSubtype="4" fill="hold" nodeType="afterEffect">
                                  <p:stCondLst>
                                    <p:cond delay="0"/>
                                  </p:stCondLst>
                                  <p:childTnLst>
                                    <p:set>
                                      <p:cBhvr>
                                        <p:cTn id="39" dur="1" fill="hold">
                                          <p:stCondLst>
                                            <p:cond delay="0"/>
                                          </p:stCondLst>
                                        </p:cTn>
                                        <p:tgtEl>
                                          <p:spTgt spid="165"/>
                                        </p:tgtEl>
                                        <p:attrNameLst>
                                          <p:attrName>style.visibility</p:attrName>
                                        </p:attrNameLst>
                                      </p:cBhvr>
                                      <p:to>
                                        <p:strVal val="visible"/>
                                      </p:to>
                                    </p:set>
                                    <p:anim calcmode="lin" valueType="num">
                                      <p:cBhvr additive="base">
                                        <p:cTn id="40" dur="500" fill="hold"/>
                                        <p:tgtEl>
                                          <p:spTgt spid="165"/>
                                        </p:tgtEl>
                                        <p:attrNameLst>
                                          <p:attrName>ppt_x</p:attrName>
                                        </p:attrNameLst>
                                      </p:cBhvr>
                                      <p:tavLst>
                                        <p:tav tm="0">
                                          <p:val>
                                            <p:strVal val="#ppt_x"/>
                                          </p:val>
                                        </p:tav>
                                        <p:tav tm="100000">
                                          <p:val>
                                            <p:strVal val="#ppt_x"/>
                                          </p:val>
                                        </p:tav>
                                      </p:tavLst>
                                    </p:anim>
                                    <p:anim calcmode="lin" valueType="num">
                                      <p:cBhvr additive="base">
                                        <p:cTn id="41" dur="500" fill="hold"/>
                                        <p:tgtEl>
                                          <p:spTgt spid="165"/>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2" presetClass="entr" presetSubtype="4" fill="hold" nodeType="afterEffect">
                                  <p:stCondLst>
                                    <p:cond delay="0"/>
                                  </p:stCondLst>
                                  <p:childTnLst>
                                    <p:set>
                                      <p:cBhvr>
                                        <p:cTn id="44" dur="1" fill="hold">
                                          <p:stCondLst>
                                            <p:cond delay="0"/>
                                          </p:stCondLst>
                                        </p:cTn>
                                        <p:tgtEl>
                                          <p:spTgt spid="159"/>
                                        </p:tgtEl>
                                        <p:attrNameLst>
                                          <p:attrName>style.visibility</p:attrName>
                                        </p:attrNameLst>
                                      </p:cBhvr>
                                      <p:to>
                                        <p:strVal val="visible"/>
                                      </p:to>
                                    </p:set>
                                    <p:anim calcmode="lin" valueType="num">
                                      <p:cBhvr additive="base">
                                        <p:cTn id="45" dur="500" fill="hold"/>
                                        <p:tgtEl>
                                          <p:spTgt spid="159"/>
                                        </p:tgtEl>
                                        <p:attrNameLst>
                                          <p:attrName>ppt_x</p:attrName>
                                        </p:attrNameLst>
                                      </p:cBhvr>
                                      <p:tavLst>
                                        <p:tav tm="0">
                                          <p:val>
                                            <p:strVal val="#ppt_x"/>
                                          </p:val>
                                        </p:tav>
                                        <p:tav tm="100000">
                                          <p:val>
                                            <p:strVal val="#ppt_x"/>
                                          </p:val>
                                        </p:tav>
                                      </p:tavLst>
                                    </p:anim>
                                    <p:anim calcmode="lin" valueType="num">
                                      <p:cBhvr additive="base">
                                        <p:cTn id="46" dur="500" fill="hold"/>
                                        <p:tgtEl>
                                          <p:spTgt spid="159"/>
                                        </p:tgtEl>
                                        <p:attrNameLst>
                                          <p:attrName>ppt_y</p:attrName>
                                        </p:attrNameLst>
                                      </p:cBhvr>
                                      <p:tavLst>
                                        <p:tav tm="0">
                                          <p:val>
                                            <p:strVal val="1+#ppt_h/2"/>
                                          </p:val>
                                        </p:tav>
                                        <p:tav tm="100000">
                                          <p:val>
                                            <p:strVal val="#ppt_y"/>
                                          </p:val>
                                        </p:tav>
                                      </p:tavLst>
                                    </p:anim>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156"/>
                                        </p:tgtEl>
                                        <p:attrNameLst>
                                          <p:attrName>style.visibility</p:attrName>
                                        </p:attrNameLst>
                                      </p:cBhvr>
                                      <p:to>
                                        <p:strVal val="visible"/>
                                      </p:to>
                                    </p:set>
                                    <p:animEffect transition="in" filter="wipe(left)">
                                      <p:cBhvr>
                                        <p:cTn id="50" dur="1000"/>
                                        <p:tgtEl>
                                          <p:spTgt spid="156"/>
                                        </p:tgtEl>
                                      </p:cBhvr>
                                    </p:animEffect>
                                  </p:childTnLst>
                                </p:cTn>
                              </p:par>
                            </p:childTnLst>
                          </p:cTn>
                        </p:par>
                        <p:par>
                          <p:cTn id="51" fill="hold">
                            <p:stCondLst>
                              <p:cond delay="6500"/>
                            </p:stCondLst>
                            <p:childTnLst>
                              <p:par>
                                <p:cTn id="52" presetID="31" presetClass="entr" presetSubtype="0" fill="hold" grpId="0" nodeType="afterEffect">
                                  <p:stCondLst>
                                    <p:cond delay="0"/>
                                  </p:stCondLst>
                                  <p:childTnLst>
                                    <p:set>
                                      <p:cBhvr>
                                        <p:cTn id="53" dur="1" fill="hold">
                                          <p:stCondLst>
                                            <p:cond delay="0"/>
                                          </p:stCondLst>
                                        </p:cTn>
                                        <p:tgtEl>
                                          <p:spTgt spid="158"/>
                                        </p:tgtEl>
                                        <p:attrNameLst>
                                          <p:attrName>style.visibility</p:attrName>
                                        </p:attrNameLst>
                                      </p:cBhvr>
                                      <p:to>
                                        <p:strVal val="visible"/>
                                      </p:to>
                                    </p:set>
                                    <p:anim calcmode="lin" valueType="num">
                                      <p:cBhvr>
                                        <p:cTn id="54" dur="1000" fill="hold"/>
                                        <p:tgtEl>
                                          <p:spTgt spid="158"/>
                                        </p:tgtEl>
                                        <p:attrNameLst>
                                          <p:attrName>ppt_w</p:attrName>
                                        </p:attrNameLst>
                                      </p:cBhvr>
                                      <p:tavLst>
                                        <p:tav tm="0">
                                          <p:val>
                                            <p:fltVal val="0"/>
                                          </p:val>
                                        </p:tav>
                                        <p:tav tm="100000">
                                          <p:val>
                                            <p:strVal val="#ppt_w"/>
                                          </p:val>
                                        </p:tav>
                                      </p:tavLst>
                                    </p:anim>
                                    <p:anim calcmode="lin" valueType="num">
                                      <p:cBhvr>
                                        <p:cTn id="55" dur="1000" fill="hold"/>
                                        <p:tgtEl>
                                          <p:spTgt spid="158"/>
                                        </p:tgtEl>
                                        <p:attrNameLst>
                                          <p:attrName>ppt_h</p:attrName>
                                        </p:attrNameLst>
                                      </p:cBhvr>
                                      <p:tavLst>
                                        <p:tav tm="0">
                                          <p:val>
                                            <p:fltVal val="0"/>
                                          </p:val>
                                        </p:tav>
                                        <p:tav tm="100000">
                                          <p:val>
                                            <p:strVal val="#ppt_h"/>
                                          </p:val>
                                        </p:tav>
                                      </p:tavLst>
                                    </p:anim>
                                    <p:anim calcmode="lin" valueType="num">
                                      <p:cBhvr>
                                        <p:cTn id="56" dur="1000" fill="hold"/>
                                        <p:tgtEl>
                                          <p:spTgt spid="158"/>
                                        </p:tgtEl>
                                        <p:attrNameLst>
                                          <p:attrName>style.rotation</p:attrName>
                                        </p:attrNameLst>
                                      </p:cBhvr>
                                      <p:tavLst>
                                        <p:tav tm="0">
                                          <p:val>
                                            <p:fltVal val="90"/>
                                          </p:val>
                                        </p:tav>
                                        <p:tav tm="100000">
                                          <p:val>
                                            <p:fltVal val="0"/>
                                          </p:val>
                                        </p:tav>
                                      </p:tavLst>
                                    </p:anim>
                                    <p:animEffect transition="in" filter="fade">
                                      <p:cBhvr>
                                        <p:cTn id="57" dur="10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p:bldP spid="15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19"/>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全球领先的</a:t>
            </a:r>
            <a:r>
              <a:rPr lang="en-US" altLang="zh-CN" dirty="0" smtClean="0">
                <a:latin typeface="黑体" pitchFamily="2" charset="-122"/>
                <a:ea typeface="黑体" pitchFamily="2" charset="-122"/>
                <a:cs typeface="Arial" charset="0"/>
              </a:rPr>
              <a:t>ICT</a:t>
            </a:r>
            <a:r>
              <a:rPr lang="zh-CN" altLang="en-US" dirty="0" smtClean="0">
                <a:latin typeface="黑体" pitchFamily="2" charset="-122"/>
                <a:ea typeface="黑体" pitchFamily="2" charset="-122"/>
                <a:cs typeface="Arial" charset="0"/>
              </a:rPr>
              <a:t>解决方案供应商</a:t>
            </a:r>
          </a:p>
        </p:txBody>
      </p:sp>
      <p:sp>
        <p:nvSpPr>
          <p:cNvPr id="3" name="Freeform 5"/>
          <p:cNvSpPr>
            <a:spLocks noChangeAspect="1" noEditPoints="1"/>
          </p:cNvSpPr>
          <p:nvPr/>
        </p:nvSpPr>
        <p:spPr bwMode="auto">
          <a:xfrm>
            <a:off x="720093" y="1125538"/>
            <a:ext cx="7705402" cy="5101572"/>
          </a:xfrm>
          <a:custGeom>
            <a:avLst/>
            <a:gdLst>
              <a:gd name="T0" fmla="*/ 578 w 2110"/>
              <a:gd name="T1" fmla="*/ 44 h 1048"/>
              <a:gd name="T2" fmla="*/ 596 w 2110"/>
              <a:gd name="T3" fmla="*/ 22 h 1048"/>
              <a:gd name="T4" fmla="*/ 626 w 2110"/>
              <a:gd name="T5" fmla="*/ 20 h 1048"/>
              <a:gd name="T6" fmla="*/ 1812 w 2110"/>
              <a:gd name="T7" fmla="*/ 616 h 1048"/>
              <a:gd name="T8" fmla="*/ 1798 w 2110"/>
              <a:gd name="T9" fmla="*/ 632 h 1048"/>
              <a:gd name="T10" fmla="*/ 1948 w 2110"/>
              <a:gd name="T11" fmla="*/ 680 h 1048"/>
              <a:gd name="T12" fmla="*/ 1872 w 2110"/>
              <a:gd name="T13" fmla="*/ 330 h 1048"/>
              <a:gd name="T14" fmla="*/ 1804 w 2110"/>
              <a:gd name="T15" fmla="*/ 522 h 1048"/>
              <a:gd name="T16" fmla="*/ 1710 w 2110"/>
              <a:gd name="T17" fmla="*/ 468 h 1048"/>
              <a:gd name="T18" fmla="*/ 840 w 2110"/>
              <a:gd name="T19" fmla="*/ 72 h 1048"/>
              <a:gd name="T20" fmla="*/ 878 w 2110"/>
              <a:gd name="T21" fmla="*/ 4 h 1048"/>
              <a:gd name="T22" fmla="*/ 696 w 2110"/>
              <a:gd name="T23" fmla="*/ 94 h 1048"/>
              <a:gd name="T24" fmla="*/ 616 w 2110"/>
              <a:gd name="T25" fmla="*/ 222 h 1048"/>
              <a:gd name="T26" fmla="*/ 1246 w 2110"/>
              <a:gd name="T27" fmla="*/ 784 h 1048"/>
              <a:gd name="T28" fmla="*/ 1850 w 2110"/>
              <a:gd name="T29" fmla="*/ 904 h 1048"/>
              <a:gd name="T30" fmla="*/ 2110 w 2110"/>
              <a:gd name="T31" fmla="*/ 916 h 1048"/>
              <a:gd name="T32" fmla="*/ 1734 w 2110"/>
              <a:gd name="T33" fmla="*/ 790 h 1048"/>
              <a:gd name="T34" fmla="*/ 1924 w 2110"/>
              <a:gd name="T35" fmla="*/ 916 h 1048"/>
              <a:gd name="T36" fmla="*/ 1640 w 2110"/>
              <a:gd name="T37" fmla="*/ 516 h 1048"/>
              <a:gd name="T38" fmla="*/ 1760 w 2110"/>
              <a:gd name="T39" fmla="*/ 368 h 1048"/>
              <a:gd name="T40" fmla="*/ 1780 w 2110"/>
              <a:gd name="T41" fmla="*/ 300 h 1048"/>
              <a:gd name="T42" fmla="*/ 1824 w 2110"/>
              <a:gd name="T43" fmla="*/ 146 h 1048"/>
              <a:gd name="T44" fmla="*/ 1914 w 2110"/>
              <a:gd name="T45" fmla="*/ 120 h 1048"/>
              <a:gd name="T46" fmla="*/ 1614 w 2110"/>
              <a:gd name="T47" fmla="*/ 76 h 1048"/>
              <a:gd name="T48" fmla="*/ 1362 w 2110"/>
              <a:gd name="T49" fmla="*/ 70 h 1048"/>
              <a:gd name="T50" fmla="*/ 1276 w 2110"/>
              <a:gd name="T51" fmla="*/ 88 h 1048"/>
              <a:gd name="T52" fmla="*/ 1064 w 2110"/>
              <a:gd name="T53" fmla="*/ 86 h 1048"/>
              <a:gd name="T54" fmla="*/ 1082 w 2110"/>
              <a:gd name="T55" fmla="*/ 144 h 1048"/>
              <a:gd name="T56" fmla="*/ 930 w 2110"/>
              <a:gd name="T57" fmla="*/ 234 h 1048"/>
              <a:gd name="T58" fmla="*/ 832 w 2110"/>
              <a:gd name="T59" fmla="*/ 506 h 1048"/>
              <a:gd name="T60" fmla="*/ 1072 w 2110"/>
              <a:gd name="T61" fmla="*/ 888 h 1048"/>
              <a:gd name="T62" fmla="*/ 1296 w 2110"/>
              <a:gd name="T63" fmla="*/ 558 h 1048"/>
              <a:gd name="T64" fmla="*/ 1274 w 2110"/>
              <a:gd name="T65" fmla="*/ 512 h 1048"/>
              <a:gd name="T66" fmla="*/ 1438 w 2110"/>
              <a:gd name="T67" fmla="*/ 456 h 1048"/>
              <a:gd name="T68" fmla="*/ 1188 w 2110"/>
              <a:gd name="T69" fmla="*/ 372 h 1048"/>
              <a:gd name="T70" fmla="*/ 978 w 2110"/>
              <a:gd name="T71" fmla="*/ 280 h 1048"/>
              <a:gd name="T72" fmla="*/ 1104 w 2110"/>
              <a:gd name="T73" fmla="*/ 310 h 1048"/>
              <a:gd name="T74" fmla="*/ 1178 w 2110"/>
              <a:gd name="T75" fmla="*/ 262 h 1048"/>
              <a:gd name="T76" fmla="*/ 1270 w 2110"/>
              <a:gd name="T77" fmla="*/ 250 h 1048"/>
              <a:gd name="T78" fmla="*/ 1610 w 2110"/>
              <a:gd name="T79" fmla="*/ 572 h 1048"/>
              <a:gd name="T80" fmla="*/ 488 w 2110"/>
              <a:gd name="T81" fmla="*/ 70 h 1048"/>
              <a:gd name="T82" fmla="*/ 486 w 2110"/>
              <a:gd name="T83" fmla="*/ 48 h 1048"/>
              <a:gd name="T84" fmla="*/ 600 w 2110"/>
              <a:gd name="T85" fmla="*/ 632 h 1048"/>
              <a:gd name="T86" fmla="*/ 372 w 2110"/>
              <a:gd name="T87" fmla="*/ 532 h 1048"/>
              <a:gd name="T88" fmla="*/ 394 w 2110"/>
              <a:gd name="T89" fmla="*/ 404 h 1048"/>
              <a:gd name="T90" fmla="*/ 558 w 2110"/>
              <a:gd name="T91" fmla="*/ 248 h 1048"/>
              <a:gd name="T92" fmla="*/ 568 w 2110"/>
              <a:gd name="T93" fmla="*/ 138 h 1048"/>
              <a:gd name="T94" fmla="*/ 480 w 2110"/>
              <a:gd name="T95" fmla="*/ 124 h 1048"/>
              <a:gd name="T96" fmla="*/ 602 w 2110"/>
              <a:gd name="T97" fmla="*/ 136 h 1048"/>
              <a:gd name="T98" fmla="*/ 568 w 2110"/>
              <a:gd name="T99" fmla="*/ 58 h 1048"/>
              <a:gd name="T100" fmla="*/ 470 w 2110"/>
              <a:gd name="T101" fmla="*/ 88 h 1048"/>
              <a:gd name="T102" fmla="*/ 132 w 2110"/>
              <a:gd name="T103" fmla="*/ 86 h 1048"/>
              <a:gd name="T104" fmla="*/ 68 w 2110"/>
              <a:gd name="T105" fmla="*/ 172 h 1048"/>
              <a:gd name="T106" fmla="*/ 186 w 2110"/>
              <a:gd name="T107" fmla="*/ 216 h 1048"/>
              <a:gd name="T108" fmla="*/ 236 w 2110"/>
              <a:gd name="T109" fmla="*/ 468 h 1048"/>
              <a:gd name="T110" fmla="*/ 390 w 2110"/>
              <a:gd name="T111" fmla="*/ 642 h 1048"/>
              <a:gd name="T112" fmla="*/ 510 w 2110"/>
              <a:gd name="T113" fmla="*/ 1012 h 1048"/>
              <a:gd name="T114" fmla="*/ 632 w 2110"/>
              <a:gd name="T115" fmla="*/ 808 h 1048"/>
              <a:gd name="T116" fmla="*/ 400 w 2110"/>
              <a:gd name="T117" fmla="*/ 278 h 1048"/>
              <a:gd name="T118" fmla="*/ 432 w 2110"/>
              <a:gd name="T119" fmla="*/ 64 h 1048"/>
              <a:gd name="T120" fmla="*/ 928 w 2110"/>
              <a:gd name="T121" fmla="*/ 168 h 1048"/>
              <a:gd name="T122" fmla="*/ 848 w 2110"/>
              <a:gd name="T123" fmla="*/ 118 h 1048"/>
              <a:gd name="T124" fmla="*/ 1018 w 2110"/>
              <a:gd name="T125" fmla="*/ 278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10" h="1048">
                <a:moveTo>
                  <a:pt x="1814" y="524"/>
                </a:moveTo>
                <a:lnTo>
                  <a:pt x="1816" y="524"/>
                </a:lnTo>
                <a:lnTo>
                  <a:pt x="1818" y="524"/>
                </a:lnTo>
                <a:lnTo>
                  <a:pt x="1818" y="524"/>
                </a:lnTo>
                <a:lnTo>
                  <a:pt x="1814" y="522"/>
                </a:lnTo>
                <a:lnTo>
                  <a:pt x="1812" y="522"/>
                </a:lnTo>
                <a:lnTo>
                  <a:pt x="1814" y="524"/>
                </a:lnTo>
                <a:lnTo>
                  <a:pt x="1814" y="524"/>
                </a:lnTo>
                <a:close/>
                <a:moveTo>
                  <a:pt x="1798" y="528"/>
                </a:moveTo>
                <a:lnTo>
                  <a:pt x="1796" y="526"/>
                </a:lnTo>
                <a:lnTo>
                  <a:pt x="1794" y="530"/>
                </a:lnTo>
                <a:lnTo>
                  <a:pt x="1794" y="534"/>
                </a:lnTo>
                <a:lnTo>
                  <a:pt x="1796" y="534"/>
                </a:lnTo>
                <a:lnTo>
                  <a:pt x="1800" y="534"/>
                </a:lnTo>
                <a:lnTo>
                  <a:pt x="1800" y="534"/>
                </a:lnTo>
                <a:lnTo>
                  <a:pt x="1800" y="532"/>
                </a:lnTo>
                <a:lnTo>
                  <a:pt x="1800" y="530"/>
                </a:lnTo>
                <a:lnTo>
                  <a:pt x="1798" y="528"/>
                </a:lnTo>
                <a:close/>
                <a:moveTo>
                  <a:pt x="1772" y="418"/>
                </a:moveTo>
                <a:lnTo>
                  <a:pt x="1770" y="422"/>
                </a:lnTo>
                <a:lnTo>
                  <a:pt x="1768" y="426"/>
                </a:lnTo>
                <a:lnTo>
                  <a:pt x="1768" y="432"/>
                </a:lnTo>
                <a:lnTo>
                  <a:pt x="1768" y="438"/>
                </a:lnTo>
                <a:lnTo>
                  <a:pt x="1770" y="440"/>
                </a:lnTo>
                <a:lnTo>
                  <a:pt x="1774" y="442"/>
                </a:lnTo>
                <a:lnTo>
                  <a:pt x="1774" y="442"/>
                </a:lnTo>
                <a:lnTo>
                  <a:pt x="1776" y="442"/>
                </a:lnTo>
                <a:lnTo>
                  <a:pt x="1776" y="432"/>
                </a:lnTo>
                <a:lnTo>
                  <a:pt x="1776" y="420"/>
                </a:lnTo>
                <a:lnTo>
                  <a:pt x="1776" y="420"/>
                </a:lnTo>
                <a:lnTo>
                  <a:pt x="1772" y="418"/>
                </a:lnTo>
                <a:close/>
                <a:moveTo>
                  <a:pt x="1812" y="530"/>
                </a:moveTo>
                <a:lnTo>
                  <a:pt x="1812" y="532"/>
                </a:lnTo>
                <a:lnTo>
                  <a:pt x="1816" y="532"/>
                </a:lnTo>
                <a:lnTo>
                  <a:pt x="1818" y="532"/>
                </a:lnTo>
                <a:lnTo>
                  <a:pt x="1818" y="530"/>
                </a:lnTo>
                <a:lnTo>
                  <a:pt x="1816" y="528"/>
                </a:lnTo>
                <a:lnTo>
                  <a:pt x="1814" y="528"/>
                </a:lnTo>
                <a:lnTo>
                  <a:pt x="1812" y="528"/>
                </a:lnTo>
                <a:lnTo>
                  <a:pt x="1810" y="530"/>
                </a:lnTo>
                <a:lnTo>
                  <a:pt x="1812" y="530"/>
                </a:lnTo>
                <a:close/>
                <a:moveTo>
                  <a:pt x="1790" y="478"/>
                </a:moveTo>
                <a:lnTo>
                  <a:pt x="1786" y="474"/>
                </a:lnTo>
                <a:lnTo>
                  <a:pt x="1784" y="472"/>
                </a:lnTo>
                <a:lnTo>
                  <a:pt x="1782" y="472"/>
                </a:lnTo>
                <a:lnTo>
                  <a:pt x="1780" y="472"/>
                </a:lnTo>
                <a:lnTo>
                  <a:pt x="1778" y="474"/>
                </a:lnTo>
                <a:lnTo>
                  <a:pt x="1776" y="474"/>
                </a:lnTo>
                <a:lnTo>
                  <a:pt x="1776" y="488"/>
                </a:lnTo>
                <a:lnTo>
                  <a:pt x="1776" y="500"/>
                </a:lnTo>
                <a:lnTo>
                  <a:pt x="1782" y="504"/>
                </a:lnTo>
                <a:lnTo>
                  <a:pt x="1788" y="506"/>
                </a:lnTo>
                <a:lnTo>
                  <a:pt x="1788" y="506"/>
                </a:lnTo>
                <a:lnTo>
                  <a:pt x="1788" y="500"/>
                </a:lnTo>
                <a:lnTo>
                  <a:pt x="1788" y="492"/>
                </a:lnTo>
                <a:lnTo>
                  <a:pt x="1790" y="490"/>
                </a:lnTo>
                <a:lnTo>
                  <a:pt x="1792" y="488"/>
                </a:lnTo>
                <a:lnTo>
                  <a:pt x="1792" y="482"/>
                </a:lnTo>
                <a:lnTo>
                  <a:pt x="1790" y="478"/>
                </a:lnTo>
                <a:close/>
                <a:moveTo>
                  <a:pt x="542" y="42"/>
                </a:moveTo>
                <a:lnTo>
                  <a:pt x="540" y="48"/>
                </a:lnTo>
                <a:lnTo>
                  <a:pt x="554" y="50"/>
                </a:lnTo>
                <a:lnTo>
                  <a:pt x="568" y="50"/>
                </a:lnTo>
                <a:lnTo>
                  <a:pt x="580" y="50"/>
                </a:lnTo>
                <a:lnTo>
                  <a:pt x="596" y="50"/>
                </a:lnTo>
                <a:lnTo>
                  <a:pt x="596" y="48"/>
                </a:lnTo>
                <a:lnTo>
                  <a:pt x="596" y="48"/>
                </a:lnTo>
                <a:lnTo>
                  <a:pt x="590" y="46"/>
                </a:lnTo>
                <a:lnTo>
                  <a:pt x="578" y="44"/>
                </a:lnTo>
                <a:lnTo>
                  <a:pt x="564" y="42"/>
                </a:lnTo>
                <a:lnTo>
                  <a:pt x="554" y="40"/>
                </a:lnTo>
                <a:lnTo>
                  <a:pt x="552" y="40"/>
                </a:lnTo>
                <a:lnTo>
                  <a:pt x="546" y="40"/>
                </a:lnTo>
                <a:lnTo>
                  <a:pt x="542" y="42"/>
                </a:lnTo>
                <a:close/>
                <a:moveTo>
                  <a:pt x="1426" y="30"/>
                </a:moveTo>
                <a:lnTo>
                  <a:pt x="1432" y="30"/>
                </a:lnTo>
                <a:lnTo>
                  <a:pt x="1438" y="30"/>
                </a:lnTo>
                <a:lnTo>
                  <a:pt x="1438" y="28"/>
                </a:lnTo>
                <a:lnTo>
                  <a:pt x="1438" y="26"/>
                </a:lnTo>
                <a:lnTo>
                  <a:pt x="1428" y="26"/>
                </a:lnTo>
                <a:lnTo>
                  <a:pt x="1418" y="24"/>
                </a:lnTo>
                <a:lnTo>
                  <a:pt x="1418" y="26"/>
                </a:lnTo>
                <a:lnTo>
                  <a:pt x="1422" y="30"/>
                </a:lnTo>
                <a:lnTo>
                  <a:pt x="1426" y="30"/>
                </a:lnTo>
                <a:close/>
                <a:moveTo>
                  <a:pt x="1822" y="358"/>
                </a:moveTo>
                <a:lnTo>
                  <a:pt x="1820" y="356"/>
                </a:lnTo>
                <a:lnTo>
                  <a:pt x="1818" y="354"/>
                </a:lnTo>
                <a:lnTo>
                  <a:pt x="1816" y="352"/>
                </a:lnTo>
                <a:lnTo>
                  <a:pt x="1814" y="354"/>
                </a:lnTo>
                <a:lnTo>
                  <a:pt x="1812" y="354"/>
                </a:lnTo>
                <a:lnTo>
                  <a:pt x="1812" y="356"/>
                </a:lnTo>
                <a:lnTo>
                  <a:pt x="1810" y="356"/>
                </a:lnTo>
                <a:lnTo>
                  <a:pt x="1812" y="358"/>
                </a:lnTo>
                <a:lnTo>
                  <a:pt x="1814" y="360"/>
                </a:lnTo>
                <a:lnTo>
                  <a:pt x="1814" y="360"/>
                </a:lnTo>
                <a:lnTo>
                  <a:pt x="1818" y="360"/>
                </a:lnTo>
                <a:lnTo>
                  <a:pt x="1818" y="366"/>
                </a:lnTo>
                <a:lnTo>
                  <a:pt x="1820" y="372"/>
                </a:lnTo>
                <a:lnTo>
                  <a:pt x="1822" y="372"/>
                </a:lnTo>
                <a:lnTo>
                  <a:pt x="1824" y="372"/>
                </a:lnTo>
                <a:lnTo>
                  <a:pt x="1826" y="366"/>
                </a:lnTo>
                <a:lnTo>
                  <a:pt x="1826" y="358"/>
                </a:lnTo>
                <a:lnTo>
                  <a:pt x="1822" y="358"/>
                </a:lnTo>
                <a:close/>
                <a:moveTo>
                  <a:pt x="1800" y="538"/>
                </a:moveTo>
                <a:lnTo>
                  <a:pt x="1800" y="540"/>
                </a:lnTo>
                <a:lnTo>
                  <a:pt x="1802" y="544"/>
                </a:lnTo>
                <a:lnTo>
                  <a:pt x="1802" y="544"/>
                </a:lnTo>
                <a:lnTo>
                  <a:pt x="1802" y="546"/>
                </a:lnTo>
                <a:lnTo>
                  <a:pt x="1804" y="542"/>
                </a:lnTo>
                <a:lnTo>
                  <a:pt x="1804" y="540"/>
                </a:lnTo>
                <a:lnTo>
                  <a:pt x="1804" y="538"/>
                </a:lnTo>
                <a:lnTo>
                  <a:pt x="1804" y="536"/>
                </a:lnTo>
                <a:lnTo>
                  <a:pt x="1802" y="538"/>
                </a:lnTo>
                <a:lnTo>
                  <a:pt x="1800" y="538"/>
                </a:lnTo>
                <a:close/>
                <a:moveTo>
                  <a:pt x="1390" y="22"/>
                </a:moveTo>
                <a:lnTo>
                  <a:pt x="1400" y="24"/>
                </a:lnTo>
                <a:lnTo>
                  <a:pt x="1408" y="26"/>
                </a:lnTo>
                <a:lnTo>
                  <a:pt x="1410" y="26"/>
                </a:lnTo>
                <a:lnTo>
                  <a:pt x="1412" y="26"/>
                </a:lnTo>
                <a:lnTo>
                  <a:pt x="1412" y="24"/>
                </a:lnTo>
                <a:lnTo>
                  <a:pt x="1412" y="22"/>
                </a:lnTo>
                <a:lnTo>
                  <a:pt x="1402" y="18"/>
                </a:lnTo>
                <a:lnTo>
                  <a:pt x="1394" y="12"/>
                </a:lnTo>
                <a:lnTo>
                  <a:pt x="1382" y="12"/>
                </a:lnTo>
                <a:lnTo>
                  <a:pt x="1372" y="12"/>
                </a:lnTo>
                <a:lnTo>
                  <a:pt x="1372" y="16"/>
                </a:lnTo>
                <a:lnTo>
                  <a:pt x="1372" y="18"/>
                </a:lnTo>
                <a:lnTo>
                  <a:pt x="1380" y="20"/>
                </a:lnTo>
                <a:lnTo>
                  <a:pt x="1390" y="22"/>
                </a:lnTo>
                <a:close/>
                <a:moveTo>
                  <a:pt x="560" y="26"/>
                </a:moveTo>
                <a:lnTo>
                  <a:pt x="564" y="28"/>
                </a:lnTo>
                <a:lnTo>
                  <a:pt x="568" y="30"/>
                </a:lnTo>
                <a:lnTo>
                  <a:pt x="574" y="30"/>
                </a:lnTo>
                <a:lnTo>
                  <a:pt x="580" y="28"/>
                </a:lnTo>
                <a:lnTo>
                  <a:pt x="590" y="28"/>
                </a:lnTo>
                <a:lnTo>
                  <a:pt x="596" y="26"/>
                </a:lnTo>
                <a:lnTo>
                  <a:pt x="598" y="26"/>
                </a:lnTo>
                <a:lnTo>
                  <a:pt x="596" y="22"/>
                </a:lnTo>
                <a:lnTo>
                  <a:pt x="594" y="20"/>
                </a:lnTo>
                <a:lnTo>
                  <a:pt x="592" y="18"/>
                </a:lnTo>
                <a:lnTo>
                  <a:pt x="590" y="16"/>
                </a:lnTo>
                <a:lnTo>
                  <a:pt x="586" y="14"/>
                </a:lnTo>
                <a:lnTo>
                  <a:pt x="582" y="14"/>
                </a:lnTo>
                <a:lnTo>
                  <a:pt x="578" y="12"/>
                </a:lnTo>
                <a:lnTo>
                  <a:pt x="574" y="12"/>
                </a:lnTo>
                <a:lnTo>
                  <a:pt x="570" y="16"/>
                </a:lnTo>
                <a:lnTo>
                  <a:pt x="564" y="18"/>
                </a:lnTo>
                <a:lnTo>
                  <a:pt x="560" y="20"/>
                </a:lnTo>
                <a:lnTo>
                  <a:pt x="554" y="20"/>
                </a:lnTo>
                <a:lnTo>
                  <a:pt x="556" y="24"/>
                </a:lnTo>
                <a:lnTo>
                  <a:pt x="560" y="26"/>
                </a:lnTo>
                <a:close/>
                <a:moveTo>
                  <a:pt x="596" y="30"/>
                </a:moveTo>
                <a:lnTo>
                  <a:pt x="596" y="30"/>
                </a:lnTo>
                <a:lnTo>
                  <a:pt x="594" y="32"/>
                </a:lnTo>
                <a:lnTo>
                  <a:pt x="592" y="34"/>
                </a:lnTo>
                <a:lnTo>
                  <a:pt x="590" y="34"/>
                </a:lnTo>
                <a:lnTo>
                  <a:pt x="586" y="36"/>
                </a:lnTo>
                <a:lnTo>
                  <a:pt x="578" y="36"/>
                </a:lnTo>
                <a:lnTo>
                  <a:pt x="570" y="36"/>
                </a:lnTo>
                <a:lnTo>
                  <a:pt x="570" y="38"/>
                </a:lnTo>
                <a:lnTo>
                  <a:pt x="572" y="40"/>
                </a:lnTo>
                <a:lnTo>
                  <a:pt x="578" y="40"/>
                </a:lnTo>
                <a:lnTo>
                  <a:pt x="592" y="40"/>
                </a:lnTo>
                <a:lnTo>
                  <a:pt x="604" y="42"/>
                </a:lnTo>
                <a:lnTo>
                  <a:pt x="610" y="42"/>
                </a:lnTo>
                <a:lnTo>
                  <a:pt x="614" y="38"/>
                </a:lnTo>
                <a:lnTo>
                  <a:pt x="620" y="34"/>
                </a:lnTo>
                <a:lnTo>
                  <a:pt x="628" y="32"/>
                </a:lnTo>
                <a:lnTo>
                  <a:pt x="636" y="30"/>
                </a:lnTo>
                <a:lnTo>
                  <a:pt x="638" y="30"/>
                </a:lnTo>
                <a:lnTo>
                  <a:pt x="638" y="24"/>
                </a:lnTo>
                <a:lnTo>
                  <a:pt x="636" y="24"/>
                </a:lnTo>
                <a:lnTo>
                  <a:pt x="632" y="24"/>
                </a:lnTo>
                <a:lnTo>
                  <a:pt x="632" y="24"/>
                </a:lnTo>
                <a:lnTo>
                  <a:pt x="642" y="22"/>
                </a:lnTo>
                <a:lnTo>
                  <a:pt x="652" y="22"/>
                </a:lnTo>
                <a:lnTo>
                  <a:pt x="660" y="20"/>
                </a:lnTo>
                <a:lnTo>
                  <a:pt x="670" y="20"/>
                </a:lnTo>
                <a:lnTo>
                  <a:pt x="682" y="16"/>
                </a:lnTo>
                <a:lnTo>
                  <a:pt x="692" y="12"/>
                </a:lnTo>
                <a:lnTo>
                  <a:pt x="702" y="10"/>
                </a:lnTo>
                <a:lnTo>
                  <a:pt x="714" y="8"/>
                </a:lnTo>
                <a:lnTo>
                  <a:pt x="716" y="8"/>
                </a:lnTo>
                <a:lnTo>
                  <a:pt x="716" y="6"/>
                </a:lnTo>
                <a:lnTo>
                  <a:pt x="704" y="6"/>
                </a:lnTo>
                <a:lnTo>
                  <a:pt x="692" y="4"/>
                </a:lnTo>
                <a:lnTo>
                  <a:pt x="680" y="4"/>
                </a:lnTo>
                <a:lnTo>
                  <a:pt x="666" y="2"/>
                </a:lnTo>
                <a:lnTo>
                  <a:pt x="660" y="4"/>
                </a:lnTo>
                <a:lnTo>
                  <a:pt x="654" y="6"/>
                </a:lnTo>
                <a:lnTo>
                  <a:pt x="622" y="6"/>
                </a:lnTo>
                <a:lnTo>
                  <a:pt x="606" y="8"/>
                </a:lnTo>
                <a:lnTo>
                  <a:pt x="606" y="8"/>
                </a:lnTo>
                <a:lnTo>
                  <a:pt x="606" y="8"/>
                </a:lnTo>
                <a:lnTo>
                  <a:pt x="610" y="10"/>
                </a:lnTo>
                <a:lnTo>
                  <a:pt x="616" y="12"/>
                </a:lnTo>
                <a:lnTo>
                  <a:pt x="620" y="12"/>
                </a:lnTo>
                <a:lnTo>
                  <a:pt x="626" y="14"/>
                </a:lnTo>
                <a:lnTo>
                  <a:pt x="638" y="14"/>
                </a:lnTo>
                <a:lnTo>
                  <a:pt x="648" y="12"/>
                </a:lnTo>
                <a:lnTo>
                  <a:pt x="646" y="14"/>
                </a:lnTo>
                <a:lnTo>
                  <a:pt x="642" y="14"/>
                </a:lnTo>
                <a:lnTo>
                  <a:pt x="640" y="16"/>
                </a:lnTo>
                <a:lnTo>
                  <a:pt x="636" y="16"/>
                </a:lnTo>
                <a:lnTo>
                  <a:pt x="632" y="16"/>
                </a:lnTo>
                <a:lnTo>
                  <a:pt x="628" y="18"/>
                </a:lnTo>
                <a:lnTo>
                  <a:pt x="626" y="20"/>
                </a:lnTo>
                <a:lnTo>
                  <a:pt x="624" y="22"/>
                </a:lnTo>
                <a:lnTo>
                  <a:pt x="616" y="20"/>
                </a:lnTo>
                <a:lnTo>
                  <a:pt x="606" y="18"/>
                </a:lnTo>
                <a:lnTo>
                  <a:pt x="606" y="20"/>
                </a:lnTo>
                <a:lnTo>
                  <a:pt x="606" y="22"/>
                </a:lnTo>
                <a:lnTo>
                  <a:pt x="608" y="24"/>
                </a:lnTo>
                <a:lnTo>
                  <a:pt x="610" y="26"/>
                </a:lnTo>
                <a:lnTo>
                  <a:pt x="608" y="26"/>
                </a:lnTo>
                <a:lnTo>
                  <a:pt x="604" y="26"/>
                </a:lnTo>
                <a:lnTo>
                  <a:pt x="600" y="26"/>
                </a:lnTo>
                <a:lnTo>
                  <a:pt x="602" y="26"/>
                </a:lnTo>
                <a:lnTo>
                  <a:pt x="604" y="28"/>
                </a:lnTo>
                <a:lnTo>
                  <a:pt x="600" y="28"/>
                </a:lnTo>
                <a:lnTo>
                  <a:pt x="596" y="30"/>
                </a:lnTo>
                <a:close/>
                <a:moveTo>
                  <a:pt x="1834" y="260"/>
                </a:moveTo>
                <a:lnTo>
                  <a:pt x="1836" y="260"/>
                </a:lnTo>
                <a:lnTo>
                  <a:pt x="1836" y="260"/>
                </a:lnTo>
                <a:lnTo>
                  <a:pt x="1836" y="260"/>
                </a:lnTo>
                <a:lnTo>
                  <a:pt x="1834" y="260"/>
                </a:lnTo>
                <a:close/>
                <a:moveTo>
                  <a:pt x="1628" y="52"/>
                </a:moveTo>
                <a:lnTo>
                  <a:pt x="1634" y="52"/>
                </a:lnTo>
                <a:lnTo>
                  <a:pt x="1638" y="52"/>
                </a:lnTo>
                <a:lnTo>
                  <a:pt x="1644" y="52"/>
                </a:lnTo>
                <a:lnTo>
                  <a:pt x="1648" y="50"/>
                </a:lnTo>
                <a:lnTo>
                  <a:pt x="1648" y="48"/>
                </a:lnTo>
                <a:lnTo>
                  <a:pt x="1648" y="46"/>
                </a:lnTo>
                <a:lnTo>
                  <a:pt x="1638" y="46"/>
                </a:lnTo>
                <a:lnTo>
                  <a:pt x="1628" y="44"/>
                </a:lnTo>
                <a:lnTo>
                  <a:pt x="1618" y="44"/>
                </a:lnTo>
                <a:lnTo>
                  <a:pt x="1608" y="44"/>
                </a:lnTo>
                <a:lnTo>
                  <a:pt x="1608" y="44"/>
                </a:lnTo>
                <a:lnTo>
                  <a:pt x="1608" y="46"/>
                </a:lnTo>
                <a:lnTo>
                  <a:pt x="1618" y="50"/>
                </a:lnTo>
                <a:lnTo>
                  <a:pt x="1628" y="52"/>
                </a:lnTo>
                <a:close/>
                <a:moveTo>
                  <a:pt x="1872" y="278"/>
                </a:moveTo>
                <a:lnTo>
                  <a:pt x="1872" y="276"/>
                </a:lnTo>
                <a:lnTo>
                  <a:pt x="1872" y="272"/>
                </a:lnTo>
                <a:lnTo>
                  <a:pt x="1868" y="272"/>
                </a:lnTo>
                <a:lnTo>
                  <a:pt x="1862" y="272"/>
                </a:lnTo>
                <a:lnTo>
                  <a:pt x="1860" y="270"/>
                </a:lnTo>
                <a:lnTo>
                  <a:pt x="1856" y="270"/>
                </a:lnTo>
                <a:lnTo>
                  <a:pt x="1850" y="266"/>
                </a:lnTo>
                <a:lnTo>
                  <a:pt x="1844" y="260"/>
                </a:lnTo>
                <a:lnTo>
                  <a:pt x="1840" y="260"/>
                </a:lnTo>
                <a:lnTo>
                  <a:pt x="1836" y="260"/>
                </a:lnTo>
                <a:lnTo>
                  <a:pt x="1836" y="262"/>
                </a:lnTo>
                <a:lnTo>
                  <a:pt x="1838" y="264"/>
                </a:lnTo>
                <a:lnTo>
                  <a:pt x="1840" y="264"/>
                </a:lnTo>
                <a:lnTo>
                  <a:pt x="1842" y="264"/>
                </a:lnTo>
                <a:lnTo>
                  <a:pt x="1844" y="266"/>
                </a:lnTo>
                <a:lnTo>
                  <a:pt x="1846" y="272"/>
                </a:lnTo>
                <a:lnTo>
                  <a:pt x="1848" y="278"/>
                </a:lnTo>
                <a:lnTo>
                  <a:pt x="1844" y="280"/>
                </a:lnTo>
                <a:lnTo>
                  <a:pt x="1840" y="280"/>
                </a:lnTo>
                <a:lnTo>
                  <a:pt x="1840" y="284"/>
                </a:lnTo>
                <a:lnTo>
                  <a:pt x="1842" y="286"/>
                </a:lnTo>
                <a:lnTo>
                  <a:pt x="1844" y="288"/>
                </a:lnTo>
                <a:lnTo>
                  <a:pt x="1848" y="288"/>
                </a:lnTo>
                <a:lnTo>
                  <a:pt x="1850" y="286"/>
                </a:lnTo>
                <a:lnTo>
                  <a:pt x="1852" y="284"/>
                </a:lnTo>
                <a:lnTo>
                  <a:pt x="1854" y="284"/>
                </a:lnTo>
                <a:lnTo>
                  <a:pt x="1856" y="284"/>
                </a:lnTo>
                <a:lnTo>
                  <a:pt x="1860" y="286"/>
                </a:lnTo>
                <a:lnTo>
                  <a:pt x="1866" y="288"/>
                </a:lnTo>
                <a:lnTo>
                  <a:pt x="1866" y="284"/>
                </a:lnTo>
                <a:lnTo>
                  <a:pt x="1864" y="282"/>
                </a:lnTo>
                <a:lnTo>
                  <a:pt x="1868" y="280"/>
                </a:lnTo>
                <a:lnTo>
                  <a:pt x="1872" y="278"/>
                </a:lnTo>
                <a:close/>
                <a:moveTo>
                  <a:pt x="1812" y="616"/>
                </a:moveTo>
                <a:lnTo>
                  <a:pt x="1814" y="614"/>
                </a:lnTo>
                <a:lnTo>
                  <a:pt x="1818" y="612"/>
                </a:lnTo>
                <a:lnTo>
                  <a:pt x="1818" y="612"/>
                </a:lnTo>
                <a:lnTo>
                  <a:pt x="1818" y="610"/>
                </a:lnTo>
                <a:lnTo>
                  <a:pt x="1818" y="608"/>
                </a:lnTo>
                <a:lnTo>
                  <a:pt x="1818" y="606"/>
                </a:lnTo>
                <a:lnTo>
                  <a:pt x="1816" y="608"/>
                </a:lnTo>
                <a:lnTo>
                  <a:pt x="1816" y="610"/>
                </a:lnTo>
                <a:lnTo>
                  <a:pt x="1810" y="612"/>
                </a:lnTo>
                <a:lnTo>
                  <a:pt x="1804" y="612"/>
                </a:lnTo>
                <a:lnTo>
                  <a:pt x="1804" y="612"/>
                </a:lnTo>
                <a:lnTo>
                  <a:pt x="1808" y="614"/>
                </a:lnTo>
                <a:lnTo>
                  <a:pt x="1812" y="616"/>
                </a:lnTo>
                <a:close/>
                <a:moveTo>
                  <a:pt x="1826" y="560"/>
                </a:moveTo>
                <a:lnTo>
                  <a:pt x="1824" y="552"/>
                </a:lnTo>
                <a:lnTo>
                  <a:pt x="1822" y="544"/>
                </a:lnTo>
                <a:lnTo>
                  <a:pt x="1822" y="544"/>
                </a:lnTo>
                <a:lnTo>
                  <a:pt x="1822" y="542"/>
                </a:lnTo>
                <a:lnTo>
                  <a:pt x="1816" y="548"/>
                </a:lnTo>
                <a:lnTo>
                  <a:pt x="1810" y="556"/>
                </a:lnTo>
                <a:lnTo>
                  <a:pt x="1810" y="562"/>
                </a:lnTo>
                <a:lnTo>
                  <a:pt x="1812" y="568"/>
                </a:lnTo>
                <a:lnTo>
                  <a:pt x="1814" y="570"/>
                </a:lnTo>
                <a:lnTo>
                  <a:pt x="1816" y="572"/>
                </a:lnTo>
                <a:lnTo>
                  <a:pt x="1820" y="572"/>
                </a:lnTo>
                <a:lnTo>
                  <a:pt x="1824" y="572"/>
                </a:lnTo>
                <a:lnTo>
                  <a:pt x="1822" y="568"/>
                </a:lnTo>
                <a:lnTo>
                  <a:pt x="1822" y="564"/>
                </a:lnTo>
                <a:lnTo>
                  <a:pt x="1824" y="562"/>
                </a:lnTo>
                <a:lnTo>
                  <a:pt x="1826" y="560"/>
                </a:lnTo>
                <a:close/>
                <a:moveTo>
                  <a:pt x="1836" y="606"/>
                </a:moveTo>
                <a:lnTo>
                  <a:pt x="1836" y="616"/>
                </a:lnTo>
                <a:lnTo>
                  <a:pt x="1838" y="624"/>
                </a:lnTo>
                <a:lnTo>
                  <a:pt x="1840" y="624"/>
                </a:lnTo>
                <a:lnTo>
                  <a:pt x="1840" y="624"/>
                </a:lnTo>
                <a:lnTo>
                  <a:pt x="1840" y="616"/>
                </a:lnTo>
                <a:lnTo>
                  <a:pt x="1840" y="606"/>
                </a:lnTo>
                <a:lnTo>
                  <a:pt x="1838" y="606"/>
                </a:lnTo>
                <a:lnTo>
                  <a:pt x="1836" y="606"/>
                </a:lnTo>
                <a:close/>
                <a:moveTo>
                  <a:pt x="1802" y="632"/>
                </a:moveTo>
                <a:lnTo>
                  <a:pt x="1806" y="632"/>
                </a:lnTo>
                <a:lnTo>
                  <a:pt x="1806" y="628"/>
                </a:lnTo>
                <a:lnTo>
                  <a:pt x="1806" y="626"/>
                </a:lnTo>
                <a:lnTo>
                  <a:pt x="1802" y="626"/>
                </a:lnTo>
                <a:lnTo>
                  <a:pt x="1798" y="626"/>
                </a:lnTo>
                <a:lnTo>
                  <a:pt x="1794" y="628"/>
                </a:lnTo>
                <a:lnTo>
                  <a:pt x="1790" y="630"/>
                </a:lnTo>
                <a:lnTo>
                  <a:pt x="1786" y="626"/>
                </a:lnTo>
                <a:lnTo>
                  <a:pt x="1782" y="624"/>
                </a:lnTo>
                <a:lnTo>
                  <a:pt x="1778" y="632"/>
                </a:lnTo>
                <a:lnTo>
                  <a:pt x="1776" y="638"/>
                </a:lnTo>
                <a:lnTo>
                  <a:pt x="1778" y="646"/>
                </a:lnTo>
                <a:lnTo>
                  <a:pt x="1780" y="654"/>
                </a:lnTo>
                <a:lnTo>
                  <a:pt x="1780" y="656"/>
                </a:lnTo>
                <a:lnTo>
                  <a:pt x="1782" y="656"/>
                </a:lnTo>
                <a:lnTo>
                  <a:pt x="1784" y="656"/>
                </a:lnTo>
                <a:lnTo>
                  <a:pt x="1786" y="658"/>
                </a:lnTo>
                <a:lnTo>
                  <a:pt x="1784" y="650"/>
                </a:lnTo>
                <a:lnTo>
                  <a:pt x="1786" y="642"/>
                </a:lnTo>
                <a:lnTo>
                  <a:pt x="1786" y="642"/>
                </a:lnTo>
                <a:lnTo>
                  <a:pt x="1788" y="640"/>
                </a:lnTo>
                <a:lnTo>
                  <a:pt x="1794" y="648"/>
                </a:lnTo>
                <a:lnTo>
                  <a:pt x="1798" y="654"/>
                </a:lnTo>
                <a:lnTo>
                  <a:pt x="1800" y="654"/>
                </a:lnTo>
                <a:lnTo>
                  <a:pt x="1802" y="654"/>
                </a:lnTo>
                <a:lnTo>
                  <a:pt x="1800" y="648"/>
                </a:lnTo>
                <a:lnTo>
                  <a:pt x="1798" y="642"/>
                </a:lnTo>
                <a:lnTo>
                  <a:pt x="1798" y="638"/>
                </a:lnTo>
                <a:lnTo>
                  <a:pt x="1798" y="632"/>
                </a:lnTo>
                <a:lnTo>
                  <a:pt x="1802" y="632"/>
                </a:lnTo>
                <a:close/>
                <a:moveTo>
                  <a:pt x="1956" y="650"/>
                </a:moveTo>
                <a:lnTo>
                  <a:pt x="1946" y="646"/>
                </a:lnTo>
                <a:lnTo>
                  <a:pt x="1934" y="640"/>
                </a:lnTo>
                <a:lnTo>
                  <a:pt x="1922" y="636"/>
                </a:lnTo>
                <a:lnTo>
                  <a:pt x="1910" y="632"/>
                </a:lnTo>
                <a:lnTo>
                  <a:pt x="1906" y="632"/>
                </a:lnTo>
                <a:lnTo>
                  <a:pt x="1904" y="634"/>
                </a:lnTo>
                <a:lnTo>
                  <a:pt x="1902" y="636"/>
                </a:lnTo>
                <a:lnTo>
                  <a:pt x="1898" y="640"/>
                </a:lnTo>
                <a:lnTo>
                  <a:pt x="1896" y="642"/>
                </a:lnTo>
                <a:lnTo>
                  <a:pt x="1892" y="642"/>
                </a:lnTo>
                <a:lnTo>
                  <a:pt x="1890" y="644"/>
                </a:lnTo>
                <a:lnTo>
                  <a:pt x="1884" y="642"/>
                </a:lnTo>
                <a:lnTo>
                  <a:pt x="1882" y="642"/>
                </a:lnTo>
                <a:lnTo>
                  <a:pt x="1882" y="640"/>
                </a:lnTo>
                <a:lnTo>
                  <a:pt x="1882" y="638"/>
                </a:lnTo>
                <a:lnTo>
                  <a:pt x="1882" y="636"/>
                </a:lnTo>
                <a:lnTo>
                  <a:pt x="1882" y="634"/>
                </a:lnTo>
                <a:lnTo>
                  <a:pt x="1884" y="630"/>
                </a:lnTo>
                <a:lnTo>
                  <a:pt x="1882" y="628"/>
                </a:lnTo>
                <a:lnTo>
                  <a:pt x="1880" y="624"/>
                </a:lnTo>
                <a:lnTo>
                  <a:pt x="1876" y="622"/>
                </a:lnTo>
                <a:lnTo>
                  <a:pt x="1872" y="620"/>
                </a:lnTo>
                <a:lnTo>
                  <a:pt x="1868" y="624"/>
                </a:lnTo>
                <a:lnTo>
                  <a:pt x="1862" y="628"/>
                </a:lnTo>
                <a:lnTo>
                  <a:pt x="1864" y="630"/>
                </a:lnTo>
                <a:lnTo>
                  <a:pt x="1866" y="632"/>
                </a:lnTo>
                <a:lnTo>
                  <a:pt x="1868" y="634"/>
                </a:lnTo>
                <a:lnTo>
                  <a:pt x="1868" y="634"/>
                </a:lnTo>
                <a:lnTo>
                  <a:pt x="1874" y="636"/>
                </a:lnTo>
                <a:lnTo>
                  <a:pt x="1878" y="636"/>
                </a:lnTo>
                <a:lnTo>
                  <a:pt x="1878" y="638"/>
                </a:lnTo>
                <a:lnTo>
                  <a:pt x="1876" y="640"/>
                </a:lnTo>
                <a:lnTo>
                  <a:pt x="1872" y="642"/>
                </a:lnTo>
                <a:lnTo>
                  <a:pt x="1870" y="642"/>
                </a:lnTo>
                <a:lnTo>
                  <a:pt x="1868" y="640"/>
                </a:lnTo>
                <a:lnTo>
                  <a:pt x="1868" y="642"/>
                </a:lnTo>
                <a:lnTo>
                  <a:pt x="1872" y="644"/>
                </a:lnTo>
                <a:lnTo>
                  <a:pt x="1874" y="644"/>
                </a:lnTo>
                <a:lnTo>
                  <a:pt x="1876" y="642"/>
                </a:lnTo>
                <a:lnTo>
                  <a:pt x="1880" y="646"/>
                </a:lnTo>
                <a:lnTo>
                  <a:pt x="1882" y="648"/>
                </a:lnTo>
                <a:lnTo>
                  <a:pt x="1882" y="650"/>
                </a:lnTo>
                <a:lnTo>
                  <a:pt x="1882" y="656"/>
                </a:lnTo>
                <a:lnTo>
                  <a:pt x="1884" y="658"/>
                </a:lnTo>
                <a:lnTo>
                  <a:pt x="1886" y="658"/>
                </a:lnTo>
                <a:lnTo>
                  <a:pt x="1890" y="656"/>
                </a:lnTo>
                <a:lnTo>
                  <a:pt x="1894" y="654"/>
                </a:lnTo>
                <a:lnTo>
                  <a:pt x="1898" y="656"/>
                </a:lnTo>
                <a:lnTo>
                  <a:pt x="1900" y="658"/>
                </a:lnTo>
                <a:lnTo>
                  <a:pt x="1906" y="664"/>
                </a:lnTo>
                <a:lnTo>
                  <a:pt x="1914" y="670"/>
                </a:lnTo>
                <a:lnTo>
                  <a:pt x="1914" y="674"/>
                </a:lnTo>
                <a:lnTo>
                  <a:pt x="1914" y="678"/>
                </a:lnTo>
                <a:lnTo>
                  <a:pt x="1910" y="678"/>
                </a:lnTo>
                <a:lnTo>
                  <a:pt x="1906" y="678"/>
                </a:lnTo>
                <a:lnTo>
                  <a:pt x="1906" y="682"/>
                </a:lnTo>
                <a:lnTo>
                  <a:pt x="1906" y="684"/>
                </a:lnTo>
                <a:lnTo>
                  <a:pt x="1912" y="684"/>
                </a:lnTo>
                <a:lnTo>
                  <a:pt x="1918" y="684"/>
                </a:lnTo>
                <a:lnTo>
                  <a:pt x="1920" y="686"/>
                </a:lnTo>
                <a:lnTo>
                  <a:pt x="1924" y="688"/>
                </a:lnTo>
                <a:lnTo>
                  <a:pt x="1932" y="690"/>
                </a:lnTo>
                <a:lnTo>
                  <a:pt x="1942" y="692"/>
                </a:lnTo>
                <a:lnTo>
                  <a:pt x="1944" y="688"/>
                </a:lnTo>
                <a:lnTo>
                  <a:pt x="1944" y="682"/>
                </a:lnTo>
                <a:lnTo>
                  <a:pt x="1948" y="682"/>
                </a:lnTo>
                <a:lnTo>
                  <a:pt x="1948" y="680"/>
                </a:lnTo>
                <a:lnTo>
                  <a:pt x="1952" y="678"/>
                </a:lnTo>
                <a:lnTo>
                  <a:pt x="1958" y="678"/>
                </a:lnTo>
                <a:lnTo>
                  <a:pt x="1968" y="690"/>
                </a:lnTo>
                <a:lnTo>
                  <a:pt x="1976" y="700"/>
                </a:lnTo>
                <a:lnTo>
                  <a:pt x="1984" y="700"/>
                </a:lnTo>
                <a:lnTo>
                  <a:pt x="1994" y="700"/>
                </a:lnTo>
                <a:lnTo>
                  <a:pt x="1994" y="700"/>
                </a:lnTo>
                <a:lnTo>
                  <a:pt x="1988" y="694"/>
                </a:lnTo>
                <a:lnTo>
                  <a:pt x="1980" y="688"/>
                </a:lnTo>
                <a:lnTo>
                  <a:pt x="1974" y="680"/>
                </a:lnTo>
                <a:lnTo>
                  <a:pt x="1968" y="668"/>
                </a:lnTo>
                <a:lnTo>
                  <a:pt x="1966" y="664"/>
                </a:lnTo>
                <a:lnTo>
                  <a:pt x="1962" y="658"/>
                </a:lnTo>
                <a:lnTo>
                  <a:pt x="1960" y="654"/>
                </a:lnTo>
                <a:lnTo>
                  <a:pt x="1956" y="650"/>
                </a:lnTo>
                <a:close/>
                <a:moveTo>
                  <a:pt x="1772" y="586"/>
                </a:moveTo>
                <a:lnTo>
                  <a:pt x="1774" y="584"/>
                </a:lnTo>
                <a:lnTo>
                  <a:pt x="1776" y="580"/>
                </a:lnTo>
                <a:lnTo>
                  <a:pt x="1776" y="578"/>
                </a:lnTo>
                <a:lnTo>
                  <a:pt x="1776" y="576"/>
                </a:lnTo>
                <a:lnTo>
                  <a:pt x="1768" y="570"/>
                </a:lnTo>
                <a:lnTo>
                  <a:pt x="1760" y="564"/>
                </a:lnTo>
                <a:lnTo>
                  <a:pt x="1752" y="578"/>
                </a:lnTo>
                <a:lnTo>
                  <a:pt x="1740" y="590"/>
                </a:lnTo>
                <a:lnTo>
                  <a:pt x="1734" y="594"/>
                </a:lnTo>
                <a:lnTo>
                  <a:pt x="1726" y="598"/>
                </a:lnTo>
                <a:lnTo>
                  <a:pt x="1722" y="602"/>
                </a:lnTo>
                <a:lnTo>
                  <a:pt x="1720" y="608"/>
                </a:lnTo>
                <a:lnTo>
                  <a:pt x="1714" y="606"/>
                </a:lnTo>
                <a:lnTo>
                  <a:pt x="1710" y="606"/>
                </a:lnTo>
                <a:lnTo>
                  <a:pt x="1708" y="608"/>
                </a:lnTo>
                <a:lnTo>
                  <a:pt x="1706" y="612"/>
                </a:lnTo>
                <a:lnTo>
                  <a:pt x="1706" y="616"/>
                </a:lnTo>
                <a:lnTo>
                  <a:pt x="1706" y="620"/>
                </a:lnTo>
                <a:lnTo>
                  <a:pt x="1710" y="624"/>
                </a:lnTo>
                <a:lnTo>
                  <a:pt x="1712" y="630"/>
                </a:lnTo>
                <a:lnTo>
                  <a:pt x="1716" y="634"/>
                </a:lnTo>
                <a:lnTo>
                  <a:pt x="1716" y="642"/>
                </a:lnTo>
                <a:lnTo>
                  <a:pt x="1728" y="642"/>
                </a:lnTo>
                <a:lnTo>
                  <a:pt x="1742" y="644"/>
                </a:lnTo>
                <a:lnTo>
                  <a:pt x="1748" y="648"/>
                </a:lnTo>
                <a:lnTo>
                  <a:pt x="1756" y="650"/>
                </a:lnTo>
                <a:lnTo>
                  <a:pt x="1758" y="646"/>
                </a:lnTo>
                <a:lnTo>
                  <a:pt x="1760" y="642"/>
                </a:lnTo>
                <a:lnTo>
                  <a:pt x="1762" y="636"/>
                </a:lnTo>
                <a:lnTo>
                  <a:pt x="1764" y="630"/>
                </a:lnTo>
                <a:lnTo>
                  <a:pt x="1766" y="624"/>
                </a:lnTo>
                <a:lnTo>
                  <a:pt x="1768" y="620"/>
                </a:lnTo>
                <a:lnTo>
                  <a:pt x="1770" y="616"/>
                </a:lnTo>
                <a:lnTo>
                  <a:pt x="1774" y="612"/>
                </a:lnTo>
                <a:lnTo>
                  <a:pt x="1770" y="600"/>
                </a:lnTo>
                <a:lnTo>
                  <a:pt x="1766" y="592"/>
                </a:lnTo>
                <a:lnTo>
                  <a:pt x="1770" y="588"/>
                </a:lnTo>
                <a:lnTo>
                  <a:pt x="1772" y="586"/>
                </a:lnTo>
                <a:close/>
                <a:moveTo>
                  <a:pt x="1840" y="600"/>
                </a:moveTo>
                <a:lnTo>
                  <a:pt x="1840" y="602"/>
                </a:lnTo>
                <a:lnTo>
                  <a:pt x="1842" y="602"/>
                </a:lnTo>
                <a:lnTo>
                  <a:pt x="1842" y="600"/>
                </a:lnTo>
                <a:lnTo>
                  <a:pt x="1842" y="598"/>
                </a:lnTo>
                <a:lnTo>
                  <a:pt x="1842" y="598"/>
                </a:lnTo>
                <a:lnTo>
                  <a:pt x="1842" y="598"/>
                </a:lnTo>
                <a:lnTo>
                  <a:pt x="1840" y="600"/>
                </a:lnTo>
                <a:close/>
                <a:moveTo>
                  <a:pt x="1844" y="354"/>
                </a:moveTo>
                <a:lnTo>
                  <a:pt x="1848" y="354"/>
                </a:lnTo>
                <a:lnTo>
                  <a:pt x="1850" y="354"/>
                </a:lnTo>
                <a:lnTo>
                  <a:pt x="1850" y="350"/>
                </a:lnTo>
                <a:lnTo>
                  <a:pt x="1852" y="344"/>
                </a:lnTo>
                <a:lnTo>
                  <a:pt x="1872" y="338"/>
                </a:lnTo>
                <a:lnTo>
                  <a:pt x="1872" y="330"/>
                </a:lnTo>
                <a:lnTo>
                  <a:pt x="1870" y="322"/>
                </a:lnTo>
                <a:lnTo>
                  <a:pt x="1870" y="312"/>
                </a:lnTo>
                <a:lnTo>
                  <a:pt x="1868" y="304"/>
                </a:lnTo>
                <a:lnTo>
                  <a:pt x="1864" y="300"/>
                </a:lnTo>
                <a:lnTo>
                  <a:pt x="1860" y="294"/>
                </a:lnTo>
                <a:lnTo>
                  <a:pt x="1858" y="294"/>
                </a:lnTo>
                <a:lnTo>
                  <a:pt x="1854" y="292"/>
                </a:lnTo>
                <a:lnTo>
                  <a:pt x="1854" y="296"/>
                </a:lnTo>
                <a:lnTo>
                  <a:pt x="1854" y="296"/>
                </a:lnTo>
                <a:lnTo>
                  <a:pt x="1852" y="298"/>
                </a:lnTo>
                <a:lnTo>
                  <a:pt x="1856" y="306"/>
                </a:lnTo>
                <a:lnTo>
                  <a:pt x="1860" y="316"/>
                </a:lnTo>
                <a:lnTo>
                  <a:pt x="1858" y="318"/>
                </a:lnTo>
                <a:lnTo>
                  <a:pt x="1856" y="322"/>
                </a:lnTo>
                <a:lnTo>
                  <a:pt x="1854" y="324"/>
                </a:lnTo>
                <a:lnTo>
                  <a:pt x="1852" y="326"/>
                </a:lnTo>
                <a:lnTo>
                  <a:pt x="1848" y="328"/>
                </a:lnTo>
                <a:lnTo>
                  <a:pt x="1848" y="328"/>
                </a:lnTo>
                <a:lnTo>
                  <a:pt x="1846" y="332"/>
                </a:lnTo>
                <a:lnTo>
                  <a:pt x="1844" y="336"/>
                </a:lnTo>
                <a:lnTo>
                  <a:pt x="1834" y="336"/>
                </a:lnTo>
                <a:lnTo>
                  <a:pt x="1824" y="336"/>
                </a:lnTo>
                <a:lnTo>
                  <a:pt x="1820" y="342"/>
                </a:lnTo>
                <a:lnTo>
                  <a:pt x="1816" y="350"/>
                </a:lnTo>
                <a:lnTo>
                  <a:pt x="1818" y="352"/>
                </a:lnTo>
                <a:lnTo>
                  <a:pt x="1820" y="354"/>
                </a:lnTo>
                <a:lnTo>
                  <a:pt x="1824" y="352"/>
                </a:lnTo>
                <a:lnTo>
                  <a:pt x="1826" y="350"/>
                </a:lnTo>
                <a:lnTo>
                  <a:pt x="1830" y="354"/>
                </a:lnTo>
                <a:lnTo>
                  <a:pt x="1830" y="360"/>
                </a:lnTo>
                <a:lnTo>
                  <a:pt x="1834" y="358"/>
                </a:lnTo>
                <a:lnTo>
                  <a:pt x="1836" y="356"/>
                </a:lnTo>
                <a:lnTo>
                  <a:pt x="1838" y="354"/>
                </a:lnTo>
                <a:lnTo>
                  <a:pt x="1840" y="350"/>
                </a:lnTo>
                <a:lnTo>
                  <a:pt x="1842" y="350"/>
                </a:lnTo>
                <a:lnTo>
                  <a:pt x="1844" y="348"/>
                </a:lnTo>
                <a:lnTo>
                  <a:pt x="1844" y="348"/>
                </a:lnTo>
                <a:lnTo>
                  <a:pt x="1844" y="352"/>
                </a:lnTo>
                <a:lnTo>
                  <a:pt x="1844" y="354"/>
                </a:lnTo>
                <a:close/>
                <a:moveTo>
                  <a:pt x="1784" y="508"/>
                </a:moveTo>
                <a:lnTo>
                  <a:pt x="1784" y="504"/>
                </a:lnTo>
                <a:lnTo>
                  <a:pt x="1782" y="504"/>
                </a:lnTo>
                <a:lnTo>
                  <a:pt x="1782" y="506"/>
                </a:lnTo>
                <a:lnTo>
                  <a:pt x="1782" y="510"/>
                </a:lnTo>
                <a:lnTo>
                  <a:pt x="1784" y="510"/>
                </a:lnTo>
                <a:lnTo>
                  <a:pt x="1786" y="510"/>
                </a:lnTo>
                <a:lnTo>
                  <a:pt x="1784" y="508"/>
                </a:lnTo>
                <a:close/>
                <a:moveTo>
                  <a:pt x="1790" y="616"/>
                </a:moveTo>
                <a:lnTo>
                  <a:pt x="1792" y="616"/>
                </a:lnTo>
                <a:lnTo>
                  <a:pt x="1794" y="616"/>
                </a:lnTo>
                <a:lnTo>
                  <a:pt x="1798" y="614"/>
                </a:lnTo>
                <a:lnTo>
                  <a:pt x="1804" y="612"/>
                </a:lnTo>
                <a:lnTo>
                  <a:pt x="1804" y="612"/>
                </a:lnTo>
                <a:lnTo>
                  <a:pt x="1800" y="612"/>
                </a:lnTo>
                <a:lnTo>
                  <a:pt x="1796" y="610"/>
                </a:lnTo>
                <a:lnTo>
                  <a:pt x="1792" y="612"/>
                </a:lnTo>
                <a:lnTo>
                  <a:pt x="1788" y="612"/>
                </a:lnTo>
                <a:lnTo>
                  <a:pt x="1786" y="614"/>
                </a:lnTo>
                <a:lnTo>
                  <a:pt x="1786" y="614"/>
                </a:lnTo>
                <a:lnTo>
                  <a:pt x="1788" y="616"/>
                </a:lnTo>
                <a:lnTo>
                  <a:pt x="1790" y="616"/>
                </a:lnTo>
                <a:close/>
                <a:moveTo>
                  <a:pt x="1802" y="522"/>
                </a:moveTo>
                <a:lnTo>
                  <a:pt x="1804" y="522"/>
                </a:lnTo>
                <a:lnTo>
                  <a:pt x="1806" y="522"/>
                </a:lnTo>
                <a:lnTo>
                  <a:pt x="1806" y="522"/>
                </a:lnTo>
                <a:lnTo>
                  <a:pt x="1806" y="522"/>
                </a:lnTo>
                <a:lnTo>
                  <a:pt x="1804" y="520"/>
                </a:lnTo>
                <a:lnTo>
                  <a:pt x="1804" y="520"/>
                </a:lnTo>
                <a:lnTo>
                  <a:pt x="1804" y="522"/>
                </a:lnTo>
                <a:lnTo>
                  <a:pt x="1802" y="522"/>
                </a:lnTo>
                <a:lnTo>
                  <a:pt x="1802" y="522"/>
                </a:lnTo>
                <a:lnTo>
                  <a:pt x="1802" y="522"/>
                </a:lnTo>
                <a:close/>
                <a:moveTo>
                  <a:pt x="1808" y="558"/>
                </a:moveTo>
                <a:lnTo>
                  <a:pt x="1808" y="556"/>
                </a:lnTo>
                <a:lnTo>
                  <a:pt x="1808" y="554"/>
                </a:lnTo>
                <a:lnTo>
                  <a:pt x="1808" y="552"/>
                </a:lnTo>
                <a:lnTo>
                  <a:pt x="1806" y="550"/>
                </a:lnTo>
                <a:lnTo>
                  <a:pt x="1802" y="554"/>
                </a:lnTo>
                <a:lnTo>
                  <a:pt x="1798" y="558"/>
                </a:lnTo>
                <a:lnTo>
                  <a:pt x="1802" y="558"/>
                </a:lnTo>
                <a:lnTo>
                  <a:pt x="1806" y="558"/>
                </a:lnTo>
                <a:lnTo>
                  <a:pt x="1808" y="558"/>
                </a:lnTo>
                <a:close/>
                <a:moveTo>
                  <a:pt x="1786" y="520"/>
                </a:moveTo>
                <a:lnTo>
                  <a:pt x="1788" y="522"/>
                </a:lnTo>
                <a:lnTo>
                  <a:pt x="1788" y="522"/>
                </a:lnTo>
                <a:lnTo>
                  <a:pt x="1788" y="518"/>
                </a:lnTo>
                <a:lnTo>
                  <a:pt x="1788" y="516"/>
                </a:lnTo>
                <a:lnTo>
                  <a:pt x="1786" y="514"/>
                </a:lnTo>
                <a:lnTo>
                  <a:pt x="1784" y="512"/>
                </a:lnTo>
                <a:lnTo>
                  <a:pt x="1786" y="518"/>
                </a:lnTo>
                <a:lnTo>
                  <a:pt x="1786" y="520"/>
                </a:lnTo>
                <a:close/>
                <a:moveTo>
                  <a:pt x="1720" y="484"/>
                </a:moveTo>
                <a:lnTo>
                  <a:pt x="1722" y="484"/>
                </a:lnTo>
                <a:lnTo>
                  <a:pt x="1724" y="486"/>
                </a:lnTo>
                <a:lnTo>
                  <a:pt x="1726" y="486"/>
                </a:lnTo>
                <a:lnTo>
                  <a:pt x="1726" y="484"/>
                </a:lnTo>
                <a:lnTo>
                  <a:pt x="1724" y="482"/>
                </a:lnTo>
                <a:lnTo>
                  <a:pt x="1722" y="480"/>
                </a:lnTo>
                <a:lnTo>
                  <a:pt x="1722" y="480"/>
                </a:lnTo>
                <a:lnTo>
                  <a:pt x="1720" y="480"/>
                </a:lnTo>
                <a:lnTo>
                  <a:pt x="1716" y="488"/>
                </a:lnTo>
                <a:lnTo>
                  <a:pt x="1714" y="492"/>
                </a:lnTo>
                <a:lnTo>
                  <a:pt x="1716" y="494"/>
                </a:lnTo>
                <a:lnTo>
                  <a:pt x="1718" y="496"/>
                </a:lnTo>
                <a:lnTo>
                  <a:pt x="1718" y="494"/>
                </a:lnTo>
                <a:lnTo>
                  <a:pt x="1718" y="492"/>
                </a:lnTo>
                <a:lnTo>
                  <a:pt x="1718" y="492"/>
                </a:lnTo>
                <a:lnTo>
                  <a:pt x="1718" y="488"/>
                </a:lnTo>
                <a:lnTo>
                  <a:pt x="1718" y="486"/>
                </a:lnTo>
                <a:lnTo>
                  <a:pt x="1720" y="484"/>
                </a:lnTo>
                <a:close/>
                <a:moveTo>
                  <a:pt x="1798" y="508"/>
                </a:moveTo>
                <a:lnTo>
                  <a:pt x="1796" y="508"/>
                </a:lnTo>
                <a:lnTo>
                  <a:pt x="1792" y="508"/>
                </a:lnTo>
                <a:lnTo>
                  <a:pt x="1794" y="510"/>
                </a:lnTo>
                <a:lnTo>
                  <a:pt x="1796" y="512"/>
                </a:lnTo>
                <a:lnTo>
                  <a:pt x="1796" y="512"/>
                </a:lnTo>
                <a:lnTo>
                  <a:pt x="1798" y="512"/>
                </a:lnTo>
                <a:lnTo>
                  <a:pt x="1798" y="512"/>
                </a:lnTo>
                <a:lnTo>
                  <a:pt x="1798" y="510"/>
                </a:lnTo>
                <a:lnTo>
                  <a:pt x="1798" y="508"/>
                </a:lnTo>
                <a:lnTo>
                  <a:pt x="1798" y="508"/>
                </a:lnTo>
                <a:close/>
                <a:moveTo>
                  <a:pt x="1710" y="466"/>
                </a:moveTo>
                <a:lnTo>
                  <a:pt x="1708" y="464"/>
                </a:lnTo>
                <a:lnTo>
                  <a:pt x="1708" y="462"/>
                </a:lnTo>
                <a:lnTo>
                  <a:pt x="1706" y="460"/>
                </a:lnTo>
                <a:lnTo>
                  <a:pt x="1704" y="458"/>
                </a:lnTo>
                <a:lnTo>
                  <a:pt x="1700" y="462"/>
                </a:lnTo>
                <a:lnTo>
                  <a:pt x="1696" y="464"/>
                </a:lnTo>
                <a:lnTo>
                  <a:pt x="1694" y="466"/>
                </a:lnTo>
                <a:lnTo>
                  <a:pt x="1692" y="470"/>
                </a:lnTo>
                <a:lnTo>
                  <a:pt x="1694" y="470"/>
                </a:lnTo>
                <a:lnTo>
                  <a:pt x="1694" y="472"/>
                </a:lnTo>
                <a:lnTo>
                  <a:pt x="1696" y="474"/>
                </a:lnTo>
                <a:lnTo>
                  <a:pt x="1696" y="474"/>
                </a:lnTo>
                <a:lnTo>
                  <a:pt x="1702" y="474"/>
                </a:lnTo>
                <a:lnTo>
                  <a:pt x="1704" y="472"/>
                </a:lnTo>
                <a:lnTo>
                  <a:pt x="1706" y="470"/>
                </a:lnTo>
                <a:lnTo>
                  <a:pt x="1710" y="468"/>
                </a:lnTo>
                <a:lnTo>
                  <a:pt x="1710" y="466"/>
                </a:lnTo>
                <a:close/>
                <a:moveTo>
                  <a:pt x="1804" y="512"/>
                </a:moveTo>
                <a:lnTo>
                  <a:pt x="1804" y="514"/>
                </a:lnTo>
                <a:lnTo>
                  <a:pt x="1804" y="514"/>
                </a:lnTo>
                <a:lnTo>
                  <a:pt x="1802" y="514"/>
                </a:lnTo>
                <a:lnTo>
                  <a:pt x="1802" y="514"/>
                </a:lnTo>
                <a:lnTo>
                  <a:pt x="1802" y="516"/>
                </a:lnTo>
                <a:lnTo>
                  <a:pt x="1802" y="516"/>
                </a:lnTo>
                <a:lnTo>
                  <a:pt x="1804" y="516"/>
                </a:lnTo>
                <a:lnTo>
                  <a:pt x="1806" y="516"/>
                </a:lnTo>
                <a:lnTo>
                  <a:pt x="1806" y="516"/>
                </a:lnTo>
                <a:lnTo>
                  <a:pt x="1806" y="516"/>
                </a:lnTo>
                <a:lnTo>
                  <a:pt x="1806" y="514"/>
                </a:lnTo>
                <a:lnTo>
                  <a:pt x="1804" y="512"/>
                </a:lnTo>
                <a:close/>
                <a:moveTo>
                  <a:pt x="418" y="458"/>
                </a:moveTo>
                <a:lnTo>
                  <a:pt x="440" y="458"/>
                </a:lnTo>
                <a:lnTo>
                  <a:pt x="440" y="456"/>
                </a:lnTo>
                <a:lnTo>
                  <a:pt x="426" y="450"/>
                </a:lnTo>
                <a:lnTo>
                  <a:pt x="406" y="438"/>
                </a:lnTo>
                <a:lnTo>
                  <a:pt x="402" y="436"/>
                </a:lnTo>
                <a:lnTo>
                  <a:pt x="396" y="434"/>
                </a:lnTo>
                <a:lnTo>
                  <a:pt x="390" y="434"/>
                </a:lnTo>
                <a:lnTo>
                  <a:pt x="386" y="432"/>
                </a:lnTo>
                <a:lnTo>
                  <a:pt x="382" y="434"/>
                </a:lnTo>
                <a:lnTo>
                  <a:pt x="378" y="436"/>
                </a:lnTo>
                <a:lnTo>
                  <a:pt x="376" y="438"/>
                </a:lnTo>
                <a:lnTo>
                  <a:pt x="372" y="442"/>
                </a:lnTo>
                <a:lnTo>
                  <a:pt x="372" y="444"/>
                </a:lnTo>
                <a:lnTo>
                  <a:pt x="372" y="444"/>
                </a:lnTo>
                <a:lnTo>
                  <a:pt x="378" y="442"/>
                </a:lnTo>
                <a:lnTo>
                  <a:pt x="388" y="438"/>
                </a:lnTo>
                <a:lnTo>
                  <a:pt x="400" y="444"/>
                </a:lnTo>
                <a:lnTo>
                  <a:pt x="412" y="448"/>
                </a:lnTo>
                <a:lnTo>
                  <a:pt x="412" y="452"/>
                </a:lnTo>
                <a:lnTo>
                  <a:pt x="414" y="454"/>
                </a:lnTo>
                <a:lnTo>
                  <a:pt x="418" y="454"/>
                </a:lnTo>
                <a:lnTo>
                  <a:pt x="418" y="456"/>
                </a:lnTo>
                <a:lnTo>
                  <a:pt x="418" y="458"/>
                </a:lnTo>
                <a:close/>
                <a:moveTo>
                  <a:pt x="442" y="472"/>
                </a:moveTo>
                <a:lnTo>
                  <a:pt x="446" y="472"/>
                </a:lnTo>
                <a:lnTo>
                  <a:pt x="452" y="472"/>
                </a:lnTo>
                <a:lnTo>
                  <a:pt x="464" y="474"/>
                </a:lnTo>
                <a:lnTo>
                  <a:pt x="476" y="472"/>
                </a:lnTo>
                <a:lnTo>
                  <a:pt x="476" y="470"/>
                </a:lnTo>
                <a:lnTo>
                  <a:pt x="478" y="470"/>
                </a:lnTo>
                <a:lnTo>
                  <a:pt x="472" y="464"/>
                </a:lnTo>
                <a:lnTo>
                  <a:pt x="466" y="462"/>
                </a:lnTo>
                <a:lnTo>
                  <a:pt x="458" y="460"/>
                </a:lnTo>
                <a:lnTo>
                  <a:pt x="450" y="458"/>
                </a:lnTo>
                <a:lnTo>
                  <a:pt x="446" y="462"/>
                </a:lnTo>
                <a:lnTo>
                  <a:pt x="442" y="464"/>
                </a:lnTo>
                <a:lnTo>
                  <a:pt x="438" y="466"/>
                </a:lnTo>
                <a:lnTo>
                  <a:pt x="432" y="468"/>
                </a:lnTo>
                <a:lnTo>
                  <a:pt x="432" y="468"/>
                </a:lnTo>
                <a:lnTo>
                  <a:pt x="438" y="470"/>
                </a:lnTo>
                <a:lnTo>
                  <a:pt x="442" y="472"/>
                </a:lnTo>
                <a:close/>
                <a:moveTo>
                  <a:pt x="838" y="88"/>
                </a:moveTo>
                <a:lnTo>
                  <a:pt x="846" y="86"/>
                </a:lnTo>
                <a:lnTo>
                  <a:pt x="852" y="82"/>
                </a:lnTo>
                <a:lnTo>
                  <a:pt x="852" y="80"/>
                </a:lnTo>
                <a:lnTo>
                  <a:pt x="852" y="78"/>
                </a:lnTo>
                <a:lnTo>
                  <a:pt x="842" y="78"/>
                </a:lnTo>
                <a:lnTo>
                  <a:pt x="832" y="78"/>
                </a:lnTo>
                <a:lnTo>
                  <a:pt x="832" y="76"/>
                </a:lnTo>
                <a:lnTo>
                  <a:pt x="832" y="74"/>
                </a:lnTo>
                <a:lnTo>
                  <a:pt x="836" y="74"/>
                </a:lnTo>
                <a:lnTo>
                  <a:pt x="842" y="74"/>
                </a:lnTo>
                <a:lnTo>
                  <a:pt x="840" y="72"/>
                </a:lnTo>
                <a:lnTo>
                  <a:pt x="840" y="72"/>
                </a:lnTo>
                <a:lnTo>
                  <a:pt x="848" y="74"/>
                </a:lnTo>
                <a:lnTo>
                  <a:pt x="858" y="76"/>
                </a:lnTo>
                <a:lnTo>
                  <a:pt x="858" y="76"/>
                </a:lnTo>
                <a:lnTo>
                  <a:pt x="860" y="74"/>
                </a:lnTo>
                <a:lnTo>
                  <a:pt x="858" y="72"/>
                </a:lnTo>
                <a:lnTo>
                  <a:pt x="858" y="70"/>
                </a:lnTo>
                <a:lnTo>
                  <a:pt x="858" y="68"/>
                </a:lnTo>
                <a:lnTo>
                  <a:pt x="854" y="68"/>
                </a:lnTo>
                <a:lnTo>
                  <a:pt x="858" y="68"/>
                </a:lnTo>
                <a:lnTo>
                  <a:pt x="862" y="68"/>
                </a:lnTo>
                <a:lnTo>
                  <a:pt x="860" y="64"/>
                </a:lnTo>
                <a:lnTo>
                  <a:pt x="860" y="60"/>
                </a:lnTo>
                <a:lnTo>
                  <a:pt x="864" y="58"/>
                </a:lnTo>
                <a:lnTo>
                  <a:pt x="868" y="56"/>
                </a:lnTo>
                <a:lnTo>
                  <a:pt x="872" y="56"/>
                </a:lnTo>
                <a:lnTo>
                  <a:pt x="876" y="54"/>
                </a:lnTo>
                <a:lnTo>
                  <a:pt x="876" y="52"/>
                </a:lnTo>
                <a:lnTo>
                  <a:pt x="876" y="50"/>
                </a:lnTo>
                <a:lnTo>
                  <a:pt x="882" y="50"/>
                </a:lnTo>
                <a:lnTo>
                  <a:pt x="888" y="50"/>
                </a:lnTo>
                <a:lnTo>
                  <a:pt x="888" y="48"/>
                </a:lnTo>
                <a:lnTo>
                  <a:pt x="888" y="46"/>
                </a:lnTo>
                <a:lnTo>
                  <a:pt x="886" y="46"/>
                </a:lnTo>
                <a:lnTo>
                  <a:pt x="882" y="46"/>
                </a:lnTo>
                <a:lnTo>
                  <a:pt x="882" y="46"/>
                </a:lnTo>
                <a:lnTo>
                  <a:pt x="882" y="42"/>
                </a:lnTo>
                <a:lnTo>
                  <a:pt x="880" y="40"/>
                </a:lnTo>
                <a:lnTo>
                  <a:pt x="878" y="40"/>
                </a:lnTo>
                <a:lnTo>
                  <a:pt x="874" y="40"/>
                </a:lnTo>
                <a:lnTo>
                  <a:pt x="874" y="38"/>
                </a:lnTo>
                <a:lnTo>
                  <a:pt x="874" y="38"/>
                </a:lnTo>
                <a:lnTo>
                  <a:pt x="882" y="36"/>
                </a:lnTo>
                <a:lnTo>
                  <a:pt x="888" y="36"/>
                </a:lnTo>
                <a:lnTo>
                  <a:pt x="890" y="36"/>
                </a:lnTo>
                <a:lnTo>
                  <a:pt x="890" y="34"/>
                </a:lnTo>
                <a:lnTo>
                  <a:pt x="886" y="34"/>
                </a:lnTo>
                <a:lnTo>
                  <a:pt x="882" y="32"/>
                </a:lnTo>
                <a:lnTo>
                  <a:pt x="882" y="30"/>
                </a:lnTo>
                <a:lnTo>
                  <a:pt x="880" y="26"/>
                </a:lnTo>
                <a:lnTo>
                  <a:pt x="884" y="24"/>
                </a:lnTo>
                <a:lnTo>
                  <a:pt x="888" y="22"/>
                </a:lnTo>
                <a:lnTo>
                  <a:pt x="894" y="20"/>
                </a:lnTo>
                <a:lnTo>
                  <a:pt x="898" y="18"/>
                </a:lnTo>
                <a:lnTo>
                  <a:pt x="904" y="16"/>
                </a:lnTo>
                <a:lnTo>
                  <a:pt x="910" y="16"/>
                </a:lnTo>
                <a:lnTo>
                  <a:pt x="918" y="14"/>
                </a:lnTo>
                <a:lnTo>
                  <a:pt x="924" y="14"/>
                </a:lnTo>
                <a:lnTo>
                  <a:pt x="924" y="12"/>
                </a:lnTo>
                <a:lnTo>
                  <a:pt x="926" y="10"/>
                </a:lnTo>
                <a:lnTo>
                  <a:pt x="924" y="10"/>
                </a:lnTo>
                <a:lnTo>
                  <a:pt x="924" y="8"/>
                </a:lnTo>
                <a:lnTo>
                  <a:pt x="914" y="8"/>
                </a:lnTo>
                <a:lnTo>
                  <a:pt x="900" y="8"/>
                </a:lnTo>
                <a:lnTo>
                  <a:pt x="888" y="10"/>
                </a:lnTo>
                <a:lnTo>
                  <a:pt x="876" y="14"/>
                </a:lnTo>
                <a:lnTo>
                  <a:pt x="874" y="14"/>
                </a:lnTo>
                <a:lnTo>
                  <a:pt x="872" y="14"/>
                </a:lnTo>
                <a:lnTo>
                  <a:pt x="872" y="12"/>
                </a:lnTo>
                <a:lnTo>
                  <a:pt x="872" y="10"/>
                </a:lnTo>
                <a:lnTo>
                  <a:pt x="880" y="10"/>
                </a:lnTo>
                <a:lnTo>
                  <a:pt x="886" y="10"/>
                </a:lnTo>
                <a:lnTo>
                  <a:pt x="888" y="8"/>
                </a:lnTo>
                <a:lnTo>
                  <a:pt x="888" y="8"/>
                </a:lnTo>
                <a:lnTo>
                  <a:pt x="888" y="6"/>
                </a:lnTo>
                <a:lnTo>
                  <a:pt x="878" y="6"/>
                </a:lnTo>
                <a:lnTo>
                  <a:pt x="868" y="6"/>
                </a:lnTo>
                <a:lnTo>
                  <a:pt x="872" y="6"/>
                </a:lnTo>
                <a:lnTo>
                  <a:pt x="878" y="4"/>
                </a:lnTo>
                <a:lnTo>
                  <a:pt x="878" y="4"/>
                </a:lnTo>
                <a:lnTo>
                  <a:pt x="878" y="2"/>
                </a:lnTo>
                <a:lnTo>
                  <a:pt x="866" y="2"/>
                </a:lnTo>
                <a:lnTo>
                  <a:pt x="854" y="0"/>
                </a:lnTo>
                <a:lnTo>
                  <a:pt x="850" y="2"/>
                </a:lnTo>
                <a:lnTo>
                  <a:pt x="846" y="2"/>
                </a:lnTo>
                <a:lnTo>
                  <a:pt x="838" y="2"/>
                </a:lnTo>
                <a:lnTo>
                  <a:pt x="830" y="4"/>
                </a:lnTo>
                <a:lnTo>
                  <a:pt x="814" y="4"/>
                </a:lnTo>
                <a:lnTo>
                  <a:pt x="802" y="4"/>
                </a:lnTo>
                <a:lnTo>
                  <a:pt x="784" y="6"/>
                </a:lnTo>
                <a:lnTo>
                  <a:pt x="768" y="8"/>
                </a:lnTo>
                <a:lnTo>
                  <a:pt x="760" y="10"/>
                </a:lnTo>
                <a:lnTo>
                  <a:pt x="752" y="10"/>
                </a:lnTo>
                <a:lnTo>
                  <a:pt x="744" y="8"/>
                </a:lnTo>
                <a:lnTo>
                  <a:pt x="736" y="8"/>
                </a:lnTo>
                <a:lnTo>
                  <a:pt x="724" y="12"/>
                </a:lnTo>
                <a:lnTo>
                  <a:pt x="714" y="14"/>
                </a:lnTo>
                <a:lnTo>
                  <a:pt x="702" y="16"/>
                </a:lnTo>
                <a:lnTo>
                  <a:pt x="690" y="16"/>
                </a:lnTo>
                <a:lnTo>
                  <a:pt x="692" y="20"/>
                </a:lnTo>
                <a:lnTo>
                  <a:pt x="696" y="24"/>
                </a:lnTo>
                <a:lnTo>
                  <a:pt x="684" y="24"/>
                </a:lnTo>
                <a:lnTo>
                  <a:pt x="674" y="24"/>
                </a:lnTo>
                <a:lnTo>
                  <a:pt x="668" y="24"/>
                </a:lnTo>
                <a:lnTo>
                  <a:pt x="662" y="24"/>
                </a:lnTo>
                <a:lnTo>
                  <a:pt x="658" y="24"/>
                </a:lnTo>
                <a:lnTo>
                  <a:pt x="652" y="26"/>
                </a:lnTo>
                <a:lnTo>
                  <a:pt x="650" y="28"/>
                </a:lnTo>
                <a:lnTo>
                  <a:pt x="648" y="30"/>
                </a:lnTo>
                <a:lnTo>
                  <a:pt x="650" y="32"/>
                </a:lnTo>
                <a:lnTo>
                  <a:pt x="652" y="32"/>
                </a:lnTo>
                <a:lnTo>
                  <a:pt x="654" y="34"/>
                </a:lnTo>
                <a:lnTo>
                  <a:pt x="658" y="34"/>
                </a:lnTo>
                <a:lnTo>
                  <a:pt x="664" y="34"/>
                </a:lnTo>
                <a:lnTo>
                  <a:pt x="670" y="32"/>
                </a:lnTo>
                <a:lnTo>
                  <a:pt x="672" y="34"/>
                </a:lnTo>
                <a:lnTo>
                  <a:pt x="672" y="36"/>
                </a:lnTo>
                <a:lnTo>
                  <a:pt x="672" y="36"/>
                </a:lnTo>
                <a:lnTo>
                  <a:pt x="666" y="36"/>
                </a:lnTo>
                <a:lnTo>
                  <a:pt x="658" y="36"/>
                </a:lnTo>
                <a:lnTo>
                  <a:pt x="656" y="36"/>
                </a:lnTo>
                <a:lnTo>
                  <a:pt x="656" y="38"/>
                </a:lnTo>
                <a:lnTo>
                  <a:pt x="656" y="40"/>
                </a:lnTo>
                <a:lnTo>
                  <a:pt x="656" y="40"/>
                </a:lnTo>
                <a:lnTo>
                  <a:pt x="666" y="40"/>
                </a:lnTo>
                <a:lnTo>
                  <a:pt x="676" y="42"/>
                </a:lnTo>
                <a:lnTo>
                  <a:pt x="686" y="42"/>
                </a:lnTo>
                <a:lnTo>
                  <a:pt x="696" y="42"/>
                </a:lnTo>
                <a:lnTo>
                  <a:pt x="700" y="48"/>
                </a:lnTo>
                <a:lnTo>
                  <a:pt x="706" y="52"/>
                </a:lnTo>
                <a:lnTo>
                  <a:pt x="704" y="56"/>
                </a:lnTo>
                <a:lnTo>
                  <a:pt x="704" y="60"/>
                </a:lnTo>
                <a:lnTo>
                  <a:pt x="702" y="62"/>
                </a:lnTo>
                <a:lnTo>
                  <a:pt x="700" y="66"/>
                </a:lnTo>
                <a:lnTo>
                  <a:pt x="702" y="68"/>
                </a:lnTo>
                <a:lnTo>
                  <a:pt x="704" y="68"/>
                </a:lnTo>
                <a:lnTo>
                  <a:pt x="708" y="70"/>
                </a:lnTo>
                <a:lnTo>
                  <a:pt x="712" y="70"/>
                </a:lnTo>
                <a:lnTo>
                  <a:pt x="714" y="76"/>
                </a:lnTo>
                <a:lnTo>
                  <a:pt x="714" y="84"/>
                </a:lnTo>
                <a:lnTo>
                  <a:pt x="710" y="88"/>
                </a:lnTo>
                <a:lnTo>
                  <a:pt x="704" y="90"/>
                </a:lnTo>
                <a:lnTo>
                  <a:pt x="704" y="92"/>
                </a:lnTo>
                <a:lnTo>
                  <a:pt x="706" y="94"/>
                </a:lnTo>
                <a:lnTo>
                  <a:pt x="704" y="94"/>
                </a:lnTo>
                <a:lnTo>
                  <a:pt x="702" y="94"/>
                </a:lnTo>
                <a:lnTo>
                  <a:pt x="700" y="94"/>
                </a:lnTo>
                <a:lnTo>
                  <a:pt x="696" y="94"/>
                </a:lnTo>
                <a:lnTo>
                  <a:pt x="696" y="94"/>
                </a:lnTo>
                <a:lnTo>
                  <a:pt x="692" y="106"/>
                </a:lnTo>
                <a:lnTo>
                  <a:pt x="688" y="120"/>
                </a:lnTo>
                <a:lnTo>
                  <a:pt x="690" y="118"/>
                </a:lnTo>
                <a:lnTo>
                  <a:pt x="692" y="118"/>
                </a:lnTo>
                <a:lnTo>
                  <a:pt x="694" y="118"/>
                </a:lnTo>
                <a:lnTo>
                  <a:pt x="696" y="118"/>
                </a:lnTo>
                <a:lnTo>
                  <a:pt x="692" y="120"/>
                </a:lnTo>
                <a:lnTo>
                  <a:pt x="690" y="122"/>
                </a:lnTo>
                <a:lnTo>
                  <a:pt x="694" y="134"/>
                </a:lnTo>
                <a:lnTo>
                  <a:pt x="698" y="144"/>
                </a:lnTo>
                <a:lnTo>
                  <a:pt x="702" y="144"/>
                </a:lnTo>
                <a:lnTo>
                  <a:pt x="706" y="144"/>
                </a:lnTo>
                <a:lnTo>
                  <a:pt x="714" y="146"/>
                </a:lnTo>
                <a:lnTo>
                  <a:pt x="718" y="150"/>
                </a:lnTo>
                <a:lnTo>
                  <a:pt x="726" y="144"/>
                </a:lnTo>
                <a:lnTo>
                  <a:pt x="732" y="138"/>
                </a:lnTo>
                <a:lnTo>
                  <a:pt x="734" y="136"/>
                </a:lnTo>
                <a:lnTo>
                  <a:pt x="734" y="132"/>
                </a:lnTo>
                <a:lnTo>
                  <a:pt x="740" y="128"/>
                </a:lnTo>
                <a:lnTo>
                  <a:pt x="748" y="124"/>
                </a:lnTo>
                <a:lnTo>
                  <a:pt x="748" y="120"/>
                </a:lnTo>
                <a:lnTo>
                  <a:pt x="750" y="114"/>
                </a:lnTo>
                <a:lnTo>
                  <a:pt x="758" y="112"/>
                </a:lnTo>
                <a:lnTo>
                  <a:pt x="768" y="112"/>
                </a:lnTo>
                <a:lnTo>
                  <a:pt x="776" y="110"/>
                </a:lnTo>
                <a:lnTo>
                  <a:pt x="784" y="108"/>
                </a:lnTo>
                <a:lnTo>
                  <a:pt x="792" y="102"/>
                </a:lnTo>
                <a:lnTo>
                  <a:pt x="800" y="94"/>
                </a:lnTo>
                <a:lnTo>
                  <a:pt x="812" y="94"/>
                </a:lnTo>
                <a:lnTo>
                  <a:pt x="826" y="92"/>
                </a:lnTo>
                <a:lnTo>
                  <a:pt x="830" y="90"/>
                </a:lnTo>
                <a:lnTo>
                  <a:pt x="838" y="88"/>
                </a:lnTo>
                <a:close/>
                <a:moveTo>
                  <a:pt x="846" y="64"/>
                </a:moveTo>
                <a:lnTo>
                  <a:pt x="848" y="66"/>
                </a:lnTo>
                <a:lnTo>
                  <a:pt x="850" y="66"/>
                </a:lnTo>
                <a:lnTo>
                  <a:pt x="850" y="66"/>
                </a:lnTo>
                <a:lnTo>
                  <a:pt x="848" y="66"/>
                </a:lnTo>
                <a:lnTo>
                  <a:pt x="844" y="66"/>
                </a:lnTo>
                <a:lnTo>
                  <a:pt x="844" y="64"/>
                </a:lnTo>
                <a:lnTo>
                  <a:pt x="842" y="62"/>
                </a:lnTo>
                <a:lnTo>
                  <a:pt x="846" y="64"/>
                </a:lnTo>
                <a:close/>
                <a:moveTo>
                  <a:pt x="700" y="84"/>
                </a:moveTo>
                <a:lnTo>
                  <a:pt x="702" y="84"/>
                </a:lnTo>
                <a:lnTo>
                  <a:pt x="704" y="82"/>
                </a:lnTo>
                <a:lnTo>
                  <a:pt x="706" y="80"/>
                </a:lnTo>
                <a:lnTo>
                  <a:pt x="706" y="76"/>
                </a:lnTo>
                <a:lnTo>
                  <a:pt x="702" y="76"/>
                </a:lnTo>
                <a:lnTo>
                  <a:pt x="696" y="76"/>
                </a:lnTo>
                <a:lnTo>
                  <a:pt x="696" y="78"/>
                </a:lnTo>
                <a:lnTo>
                  <a:pt x="694" y="82"/>
                </a:lnTo>
                <a:lnTo>
                  <a:pt x="696" y="82"/>
                </a:lnTo>
                <a:lnTo>
                  <a:pt x="700" y="84"/>
                </a:lnTo>
                <a:close/>
                <a:moveTo>
                  <a:pt x="622" y="250"/>
                </a:moveTo>
                <a:lnTo>
                  <a:pt x="624" y="250"/>
                </a:lnTo>
                <a:lnTo>
                  <a:pt x="626" y="250"/>
                </a:lnTo>
                <a:lnTo>
                  <a:pt x="630" y="250"/>
                </a:lnTo>
                <a:lnTo>
                  <a:pt x="632" y="238"/>
                </a:lnTo>
                <a:lnTo>
                  <a:pt x="634" y="226"/>
                </a:lnTo>
                <a:lnTo>
                  <a:pt x="632" y="226"/>
                </a:lnTo>
                <a:lnTo>
                  <a:pt x="628" y="226"/>
                </a:lnTo>
                <a:lnTo>
                  <a:pt x="624" y="226"/>
                </a:lnTo>
                <a:lnTo>
                  <a:pt x="622" y="226"/>
                </a:lnTo>
                <a:lnTo>
                  <a:pt x="620" y="228"/>
                </a:lnTo>
                <a:lnTo>
                  <a:pt x="618" y="230"/>
                </a:lnTo>
                <a:lnTo>
                  <a:pt x="618" y="226"/>
                </a:lnTo>
                <a:lnTo>
                  <a:pt x="618" y="224"/>
                </a:lnTo>
                <a:lnTo>
                  <a:pt x="616" y="224"/>
                </a:lnTo>
                <a:lnTo>
                  <a:pt x="614" y="224"/>
                </a:lnTo>
                <a:lnTo>
                  <a:pt x="616" y="222"/>
                </a:lnTo>
                <a:lnTo>
                  <a:pt x="618" y="220"/>
                </a:lnTo>
                <a:lnTo>
                  <a:pt x="620" y="218"/>
                </a:lnTo>
                <a:lnTo>
                  <a:pt x="620" y="218"/>
                </a:lnTo>
                <a:lnTo>
                  <a:pt x="620" y="216"/>
                </a:lnTo>
                <a:lnTo>
                  <a:pt x="618" y="214"/>
                </a:lnTo>
                <a:lnTo>
                  <a:pt x="614" y="220"/>
                </a:lnTo>
                <a:lnTo>
                  <a:pt x="608" y="226"/>
                </a:lnTo>
                <a:lnTo>
                  <a:pt x="602" y="232"/>
                </a:lnTo>
                <a:lnTo>
                  <a:pt x="596" y="238"/>
                </a:lnTo>
                <a:lnTo>
                  <a:pt x="596" y="240"/>
                </a:lnTo>
                <a:lnTo>
                  <a:pt x="598" y="244"/>
                </a:lnTo>
                <a:lnTo>
                  <a:pt x="604" y="242"/>
                </a:lnTo>
                <a:lnTo>
                  <a:pt x="610" y="242"/>
                </a:lnTo>
                <a:lnTo>
                  <a:pt x="610" y="246"/>
                </a:lnTo>
                <a:lnTo>
                  <a:pt x="612" y="250"/>
                </a:lnTo>
                <a:lnTo>
                  <a:pt x="616" y="248"/>
                </a:lnTo>
                <a:lnTo>
                  <a:pt x="616" y="246"/>
                </a:lnTo>
                <a:lnTo>
                  <a:pt x="618" y="246"/>
                </a:lnTo>
                <a:lnTo>
                  <a:pt x="620" y="244"/>
                </a:lnTo>
                <a:lnTo>
                  <a:pt x="620" y="246"/>
                </a:lnTo>
                <a:lnTo>
                  <a:pt x="620" y="248"/>
                </a:lnTo>
                <a:lnTo>
                  <a:pt x="622" y="250"/>
                </a:lnTo>
                <a:close/>
                <a:moveTo>
                  <a:pt x="598" y="624"/>
                </a:moveTo>
                <a:lnTo>
                  <a:pt x="598" y="626"/>
                </a:lnTo>
                <a:lnTo>
                  <a:pt x="596" y="628"/>
                </a:lnTo>
                <a:lnTo>
                  <a:pt x="598" y="630"/>
                </a:lnTo>
                <a:lnTo>
                  <a:pt x="602" y="630"/>
                </a:lnTo>
                <a:lnTo>
                  <a:pt x="604" y="630"/>
                </a:lnTo>
                <a:lnTo>
                  <a:pt x="604" y="630"/>
                </a:lnTo>
                <a:lnTo>
                  <a:pt x="604" y="628"/>
                </a:lnTo>
                <a:lnTo>
                  <a:pt x="604" y="626"/>
                </a:lnTo>
                <a:lnTo>
                  <a:pt x="604" y="624"/>
                </a:lnTo>
                <a:lnTo>
                  <a:pt x="602" y="624"/>
                </a:lnTo>
                <a:lnTo>
                  <a:pt x="598" y="624"/>
                </a:lnTo>
                <a:close/>
                <a:moveTo>
                  <a:pt x="524" y="112"/>
                </a:moveTo>
                <a:lnTo>
                  <a:pt x="520" y="110"/>
                </a:lnTo>
                <a:lnTo>
                  <a:pt x="514" y="110"/>
                </a:lnTo>
                <a:lnTo>
                  <a:pt x="508" y="116"/>
                </a:lnTo>
                <a:lnTo>
                  <a:pt x="502" y="124"/>
                </a:lnTo>
                <a:lnTo>
                  <a:pt x="508" y="124"/>
                </a:lnTo>
                <a:lnTo>
                  <a:pt x="510" y="122"/>
                </a:lnTo>
                <a:lnTo>
                  <a:pt x="512" y="122"/>
                </a:lnTo>
                <a:lnTo>
                  <a:pt x="514" y="120"/>
                </a:lnTo>
                <a:lnTo>
                  <a:pt x="524" y="122"/>
                </a:lnTo>
                <a:lnTo>
                  <a:pt x="532" y="124"/>
                </a:lnTo>
                <a:lnTo>
                  <a:pt x="534" y="124"/>
                </a:lnTo>
                <a:lnTo>
                  <a:pt x="534" y="122"/>
                </a:lnTo>
                <a:lnTo>
                  <a:pt x="534" y="122"/>
                </a:lnTo>
                <a:lnTo>
                  <a:pt x="530" y="118"/>
                </a:lnTo>
                <a:lnTo>
                  <a:pt x="524" y="112"/>
                </a:lnTo>
                <a:close/>
                <a:moveTo>
                  <a:pt x="1294" y="724"/>
                </a:moveTo>
                <a:lnTo>
                  <a:pt x="1290" y="716"/>
                </a:lnTo>
                <a:lnTo>
                  <a:pt x="1288" y="708"/>
                </a:lnTo>
                <a:lnTo>
                  <a:pt x="1288" y="716"/>
                </a:lnTo>
                <a:lnTo>
                  <a:pt x="1286" y="724"/>
                </a:lnTo>
                <a:lnTo>
                  <a:pt x="1282" y="728"/>
                </a:lnTo>
                <a:lnTo>
                  <a:pt x="1278" y="734"/>
                </a:lnTo>
                <a:lnTo>
                  <a:pt x="1274" y="738"/>
                </a:lnTo>
                <a:lnTo>
                  <a:pt x="1268" y="740"/>
                </a:lnTo>
                <a:lnTo>
                  <a:pt x="1262" y="744"/>
                </a:lnTo>
                <a:lnTo>
                  <a:pt x="1256" y="746"/>
                </a:lnTo>
                <a:lnTo>
                  <a:pt x="1254" y="750"/>
                </a:lnTo>
                <a:lnTo>
                  <a:pt x="1252" y="756"/>
                </a:lnTo>
                <a:lnTo>
                  <a:pt x="1252" y="762"/>
                </a:lnTo>
                <a:lnTo>
                  <a:pt x="1252" y="768"/>
                </a:lnTo>
                <a:lnTo>
                  <a:pt x="1252" y="774"/>
                </a:lnTo>
                <a:lnTo>
                  <a:pt x="1250" y="780"/>
                </a:lnTo>
                <a:lnTo>
                  <a:pt x="1248" y="782"/>
                </a:lnTo>
                <a:lnTo>
                  <a:pt x="1246" y="784"/>
                </a:lnTo>
                <a:lnTo>
                  <a:pt x="1244" y="786"/>
                </a:lnTo>
                <a:lnTo>
                  <a:pt x="1242" y="788"/>
                </a:lnTo>
                <a:lnTo>
                  <a:pt x="1242" y="796"/>
                </a:lnTo>
                <a:lnTo>
                  <a:pt x="1244" y="802"/>
                </a:lnTo>
                <a:lnTo>
                  <a:pt x="1246" y="810"/>
                </a:lnTo>
                <a:lnTo>
                  <a:pt x="1246" y="818"/>
                </a:lnTo>
                <a:lnTo>
                  <a:pt x="1252" y="820"/>
                </a:lnTo>
                <a:lnTo>
                  <a:pt x="1254" y="822"/>
                </a:lnTo>
                <a:lnTo>
                  <a:pt x="1256" y="822"/>
                </a:lnTo>
                <a:lnTo>
                  <a:pt x="1260" y="822"/>
                </a:lnTo>
                <a:lnTo>
                  <a:pt x="1262" y="822"/>
                </a:lnTo>
                <a:lnTo>
                  <a:pt x="1264" y="820"/>
                </a:lnTo>
                <a:lnTo>
                  <a:pt x="1264" y="818"/>
                </a:lnTo>
                <a:lnTo>
                  <a:pt x="1266" y="816"/>
                </a:lnTo>
                <a:lnTo>
                  <a:pt x="1270" y="804"/>
                </a:lnTo>
                <a:lnTo>
                  <a:pt x="1274" y="792"/>
                </a:lnTo>
                <a:lnTo>
                  <a:pt x="1280" y="782"/>
                </a:lnTo>
                <a:lnTo>
                  <a:pt x="1286" y="772"/>
                </a:lnTo>
                <a:lnTo>
                  <a:pt x="1286" y="764"/>
                </a:lnTo>
                <a:lnTo>
                  <a:pt x="1288" y="754"/>
                </a:lnTo>
                <a:lnTo>
                  <a:pt x="1292" y="746"/>
                </a:lnTo>
                <a:lnTo>
                  <a:pt x="1298" y="740"/>
                </a:lnTo>
                <a:lnTo>
                  <a:pt x="1296" y="732"/>
                </a:lnTo>
                <a:lnTo>
                  <a:pt x="1294" y="724"/>
                </a:lnTo>
                <a:close/>
                <a:moveTo>
                  <a:pt x="556" y="112"/>
                </a:moveTo>
                <a:lnTo>
                  <a:pt x="550" y="116"/>
                </a:lnTo>
                <a:lnTo>
                  <a:pt x="550" y="118"/>
                </a:lnTo>
                <a:lnTo>
                  <a:pt x="552" y="120"/>
                </a:lnTo>
                <a:lnTo>
                  <a:pt x="552" y="120"/>
                </a:lnTo>
                <a:lnTo>
                  <a:pt x="558" y="120"/>
                </a:lnTo>
                <a:lnTo>
                  <a:pt x="566" y="118"/>
                </a:lnTo>
                <a:lnTo>
                  <a:pt x="566" y="116"/>
                </a:lnTo>
                <a:lnTo>
                  <a:pt x="566" y="114"/>
                </a:lnTo>
                <a:lnTo>
                  <a:pt x="564" y="110"/>
                </a:lnTo>
                <a:lnTo>
                  <a:pt x="562" y="108"/>
                </a:lnTo>
                <a:lnTo>
                  <a:pt x="556" y="112"/>
                </a:lnTo>
                <a:close/>
                <a:moveTo>
                  <a:pt x="578" y="98"/>
                </a:moveTo>
                <a:lnTo>
                  <a:pt x="582" y="96"/>
                </a:lnTo>
                <a:lnTo>
                  <a:pt x="582" y="96"/>
                </a:lnTo>
                <a:lnTo>
                  <a:pt x="582" y="94"/>
                </a:lnTo>
                <a:lnTo>
                  <a:pt x="576" y="92"/>
                </a:lnTo>
                <a:lnTo>
                  <a:pt x="572" y="92"/>
                </a:lnTo>
                <a:lnTo>
                  <a:pt x="570" y="94"/>
                </a:lnTo>
                <a:lnTo>
                  <a:pt x="570" y="94"/>
                </a:lnTo>
                <a:lnTo>
                  <a:pt x="570" y="94"/>
                </a:lnTo>
                <a:lnTo>
                  <a:pt x="568" y="96"/>
                </a:lnTo>
                <a:lnTo>
                  <a:pt x="572" y="98"/>
                </a:lnTo>
                <a:lnTo>
                  <a:pt x="574" y="100"/>
                </a:lnTo>
                <a:lnTo>
                  <a:pt x="578" y="98"/>
                </a:lnTo>
                <a:close/>
                <a:moveTo>
                  <a:pt x="1512" y="550"/>
                </a:moveTo>
                <a:lnTo>
                  <a:pt x="1510" y="544"/>
                </a:lnTo>
                <a:lnTo>
                  <a:pt x="1506" y="542"/>
                </a:lnTo>
                <a:lnTo>
                  <a:pt x="1504" y="548"/>
                </a:lnTo>
                <a:lnTo>
                  <a:pt x="1504" y="556"/>
                </a:lnTo>
                <a:lnTo>
                  <a:pt x="1504" y="564"/>
                </a:lnTo>
                <a:lnTo>
                  <a:pt x="1504" y="572"/>
                </a:lnTo>
                <a:lnTo>
                  <a:pt x="1508" y="572"/>
                </a:lnTo>
                <a:lnTo>
                  <a:pt x="1512" y="572"/>
                </a:lnTo>
                <a:lnTo>
                  <a:pt x="1512" y="572"/>
                </a:lnTo>
                <a:lnTo>
                  <a:pt x="1516" y="566"/>
                </a:lnTo>
                <a:lnTo>
                  <a:pt x="1520" y="560"/>
                </a:lnTo>
                <a:lnTo>
                  <a:pt x="1516" y="554"/>
                </a:lnTo>
                <a:lnTo>
                  <a:pt x="1512" y="550"/>
                </a:lnTo>
                <a:close/>
                <a:moveTo>
                  <a:pt x="1848" y="900"/>
                </a:moveTo>
                <a:lnTo>
                  <a:pt x="1848" y="900"/>
                </a:lnTo>
                <a:lnTo>
                  <a:pt x="1846" y="902"/>
                </a:lnTo>
                <a:lnTo>
                  <a:pt x="1848" y="902"/>
                </a:lnTo>
                <a:lnTo>
                  <a:pt x="1848" y="904"/>
                </a:lnTo>
                <a:lnTo>
                  <a:pt x="1850" y="904"/>
                </a:lnTo>
                <a:lnTo>
                  <a:pt x="1854" y="904"/>
                </a:lnTo>
                <a:lnTo>
                  <a:pt x="1854" y="902"/>
                </a:lnTo>
                <a:lnTo>
                  <a:pt x="1856" y="902"/>
                </a:lnTo>
                <a:lnTo>
                  <a:pt x="1852" y="902"/>
                </a:lnTo>
                <a:lnTo>
                  <a:pt x="1848" y="900"/>
                </a:lnTo>
                <a:close/>
                <a:moveTo>
                  <a:pt x="1878" y="940"/>
                </a:moveTo>
                <a:lnTo>
                  <a:pt x="1876" y="940"/>
                </a:lnTo>
                <a:lnTo>
                  <a:pt x="1874" y="952"/>
                </a:lnTo>
                <a:lnTo>
                  <a:pt x="1870" y="964"/>
                </a:lnTo>
                <a:lnTo>
                  <a:pt x="1880" y="964"/>
                </a:lnTo>
                <a:lnTo>
                  <a:pt x="1884" y="960"/>
                </a:lnTo>
                <a:lnTo>
                  <a:pt x="1890" y="956"/>
                </a:lnTo>
                <a:lnTo>
                  <a:pt x="1894" y="952"/>
                </a:lnTo>
                <a:lnTo>
                  <a:pt x="1898" y="948"/>
                </a:lnTo>
                <a:lnTo>
                  <a:pt x="1898" y="946"/>
                </a:lnTo>
                <a:lnTo>
                  <a:pt x="1898" y="944"/>
                </a:lnTo>
                <a:lnTo>
                  <a:pt x="1890" y="942"/>
                </a:lnTo>
                <a:lnTo>
                  <a:pt x="1878" y="940"/>
                </a:lnTo>
                <a:close/>
                <a:moveTo>
                  <a:pt x="2104" y="918"/>
                </a:moveTo>
                <a:lnTo>
                  <a:pt x="2098" y="918"/>
                </a:lnTo>
                <a:lnTo>
                  <a:pt x="2096" y="918"/>
                </a:lnTo>
                <a:lnTo>
                  <a:pt x="2096" y="916"/>
                </a:lnTo>
                <a:lnTo>
                  <a:pt x="2096" y="906"/>
                </a:lnTo>
                <a:lnTo>
                  <a:pt x="2096" y="896"/>
                </a:lnTo>
                <a:lnTo>
                  <a:pt x="2092" y="892"/>
                </a:lnTo>
                <a:lnTo>
                  <a:pt x="2088" y="890"/>
                </a:lnTo>
                <a:lnTo>
                  <a:pt x="2088" y="902"/>
                </a:lnTo>
                <a:lnTo>
                  <a:pt x="2088" y="914"/>
                </a:lnTo>
                <a:lnTo>
                  <a:pt x="2084" y="918"/>
                </a:lnTo>
                <a:lnTo>
                  <a:pt x="2082" y="922"/>
                </a:lnTo>
                <a:lnTo>
                  <a:pt x="2080" y="924"/>
                </a:lnTo>
                <a:lnTo>
                  <a:pt x="2078" y="926"/>
                </a:lnTo>
                <a:lnTo>
                  <a:pt x="2076" y="928"/>
                </a:lnTo>
                <a:lnTo>
                  <a:pt x="2074" y="928"/>
                </a:lnTo>
                <a:lnTo>
                  <a:pt x="2074" y="934"/>
                </a:lnTo>
                <a:lnTo>
                  <a:pt x="2076" y="934"/>
                </a:lnTo>
                <a:lnTo>
                  <a:pt x="2076" y="938"/>
                </a:lnTo>
                <a:lnTo>
                  <a:pt x="2072" y="940"/>
                </a:lnTo>
                <a:lnTo>
                  <a:pt x="2068" y="944"/>
                </a:lnTo>
                <a:lnTo>
                  <a:pt x="2064" y="944"/>
                </a:lnTo>
                <a:lnTo>
                  <a:pt x="2062" y="942"/>
                </a:lnTo>
                <a:lnTo>
                  <a:pt x="2060" y="940"/>
                </a:lnTo>
                <a:lnTo>
                  <a:pt x="2060" y="938"/>
                </a:lnTo>
                <a:lnTo>
                  <a:pt x="2042" y="948"/>
                </a:lnTo>
                <a:lnTo>
                  <a:pt x="2026" y="960"/>
                </a:lnTo>
                <a:lnTo>
                  <a:pt x="2008" y="970"/>
                </a:lnTo>
                <a:lnTo>
                  <a:pt x="1990" y="980"/>
                </a:lnTo>
                <a:lnTo>
                  <a:pt x="1992" y="982"/>
                </a:lnTo>
                <a:lnTo>
                  <a:pt x="1994" y="982"/>
                </a:lnTo>
                <a:lnTo>
                  <a:pt x="1994" y="984"/>
                </a:lnTo>
                <a:lnTo>
                  <a:pt x="1996" y="984"/>
                </a:lnTo>
                <a:lnTo>
                  <a:pt x="2004" y="984"/>
                </a:lnTo>
                <a:lnTo>
                  <a:pt x="2012" y="982"/>
                </a:lnTo>
                <a:lnTo>
                  <a:pt x="2020" y="978"/>
                </a:lnTo>
                <a:lnTo>
                  <a:pt x="2026" y="974"/>
                </a:lnTo>
                <a:lnTo>
                  <a:pt x="2038" y="964"/>
                </a:lnTo>
                <a:lnTo>
                  <a:pt x="2050" y="954"/>
                </a:lnTo>
                <a:lnTo>
                  <a:pt x="2056" y="954"/>
                </a:lnTo>
                <a:lnTo>
                  <a:pt x="2060" y="954"/>
                </a:lnTo>
                <a:lnTo>
                  <a:pt x="2062" y="950"/>
                </a:lnTo>
                <a:lnTo>
                  <a:pt x="2064" y="946"/>
                </a:lnTo>
                <a:lnTo>
                  <a:pt x="2070" y="946"/>
                </a:lnTo>
                <a:lnTo>
                  <a:pt x="2076" y="946"/>
                </a:lnTo>
                <a:lnTo>
                  <a:pt x="2084" y="940"/>
                </a:lnTo>
                <a:lnTo>
                  <a:pt x="2092" y="934"/>
                </a:lnTo>
                <a:lnTo>
                  <a:pt x="2102" y="928"/>
                </a:lnTo>
                <a:lnTo>
                  <a:pt x="2110" y="920"/>
                </a:lnTo>
                <a:lnTo>
                  <a:pt x="2110" y="918"/>
                </a:lnTo>
                <a:lnTo>
                  <a:pt x="2110" y="916"/>
                </a:lnTo>
                <a:lnTo>
                  <a:pt x="2104" y="918"/>
                </a:lnTo>
                <a:close/>
                <a:moveTo>
                  <a:pt x="1982" y="810"/>
                </a:moveTo>
                <a:lnTo>
                  <a:pt x="1980" y="806"/>
                </a:lnTo>
                <a:lnTo>
                  <a:pt x="1976" y="800"/>
                </a:lnTo>
                <a:lnTo>
                  <a:pt x="1974" y="796"/>
                </a:lnTo>
                <a:lnTo>
                  <a:pt x="1970" y="790"/>
                </a:lnTo>
                <a:lnTo>
                  <a:pt x="1968" y="784"/>
                </a:lnTo>
                <a:lnTo>
                  <a:pt x="1966" y="776"/>
                </a:lnTo>
                <a:lnTo>
                  <a:pt x="1960" y="772"/>
                </a:lnTo>
                <a:lnTo>
                  <a:pt x="1956" y="768"/>
                </a:lnTo>
                <a:lnTo>
                  <a:pt x="1954" y="764"/>
                </a:lnTo>
                <a:lnTo>
                  <a:pt x="1952" y="760"/>
                </a:lnTo>
                <a:lnTo>
                  <a:pt x="1950" y="754"/>
                </a:lnTo>
                <a:lnTo>
                  <a:pt x="1950" y="748"/>
                </a:lnTo>
                <a:lnTo>
                  <a:pt x="1950" y="742"/>
                </a:lnTo>
                <a:lnTo>
                  <a:pt x="1950" y="734"/>
                </a:lnTo>
                <a:lnTo>
                  <a:pt x="1946" y="732"/>
                </a:lnTo>
                <a:lnTo>
                  <a:pt x="1944" y="730"/>
                </a:lnTo>
                <a:lnTo>
                  <a:pt x="1942" y="726"/>
                </a:lnTo>
                <a:lnTo>
                  <a:pt x="1940" y="718"/>
                </a:lnTo>
                <a:lnTo>
                  <a:pt x="1938" y="710"/>
                </a:lnTo>
                <a:lnTo>
                  <a:pt x="1936" y="704"/>
                </a:lnTo>
                <a:lnTo>
                  <a:pt x="1924" y="710"/>
                </a:lnTo>
                <a:lnTo>
                  <a:pt x="1912" y="718"/>
                </a:lnTo>
                <a:lnTo>
                  <a:pt x="1902" y="724"/>
                </a:lnTo>
                <a:lnTo>
                  <a:pt x="1888" y="730"/>
                </a:lnTo>
                <a:lnTo>
                  <a:pt x="1890" y="726"/>
                </a:lnTo>
                <a:lnTo>
                  <a:pt x="1890" y="724"/>
                </a:lnTo>
                <a:lnTo>
                  <a:pt x="1892" y="722"/>
                </a:lnTo>
                <a:lnTo>
                  <a:pt x="1896" y="720"/>
                </a:lnTo>
                <a:lnTo>
                  <a:pt x="1896" y="716"/>
                </a:lnTo>
                <a:lnTo>
                  <a:pt x="1886" y="714"/>
                </a:lnTo>
                <a:lnTo>
                  <a:pt x="1880" y="712"/>
                </a:lnTo>
                <a:lnTo>
                  <a:pt x="1872" y="710"/>
                </a:lnTo>
                <a:lnTo>
                  <a:pt x="1866" y="706"/>
                </a:lnTo>
                <a:lnTo>
                  <a:pt x="1866" y="710"/>
                </a:lnTo>
                <a:lnTo>
                  <a:pt x="1868" y="714"/>
                </a:lnTo>
                <a:lnTo>
                  <a:pt x="1864" y="714"/>
                </a:lnTo>
                <a:lnTo>
                  <a:pt x="1860" y="714"/>
                </a:lnTo>
                <a:lnTo>
                  <a:pt x="1856" y="714"/>
                </a:lnTo>
                <a:lnTo>
                  <a:pt x="1852" y="718"/>
                </a:lnTo>
                <a:lnTo>
                  <a:pt x="1848" y="722"/>
                </a:lnTo>
                <a:lnTo>
                  <a:pt x="1846" y="726"/>
                </a:lnTo>
                <a:lnTo>
                  <a:pt x="1846" y="728"/>
                </a:lnTo>
                <a:lnTo>
                  <a:pt x="1846" y="732"/>
                </a:lnTo>
                <a:lnTo>
                  <a:pt x="1844" y="738"/>
                </a:lnTo>
                <a:lnTo>
                  <a:pt x="1842" y="738"/>
                </a:lnTo>
                <a:lnTo>
                  <a:pt x="1838" y="740"/>
                </a:lnTo>
                <a:lnTo>
                  <a:pt x="1834" y="734"/>
                </a:lnTo>
                <a:lnTo>
                  <a:pt x="1830" y="728"/>
                </a:lnTo>
                <a:lnTo>
                  <a:pt x="1820" y="730"/>
                </a:lnTo>
                <a:lnTo>
                  <a:pt x="1810" y="732"/>
                </a:lnTo>
                <a:lnTo>
                  <a:pt x="1810" y="738"/>
                </a:lnTo>
                <a:lnTo>
                  <a:pt x="1808" y="740"/>
                </a:lnTo>
                <a:lnTo>
                  <a:pt x="1808" y="744"/>
                </a:lnTo>
                <a:lnTo>
                  <a:pt x="1804" y="746"/>
                </a:lnTo>
                <a:lnTo>
                  <a:pt x="1800" y="748"/>
                </a:lnTo>
                <a:lnTo>
                  <a:pt x="1800" y="752"/>
                </a:lnTo>
                <a:lnTo>
                  <a:pt x="1796" y="752"/>
                </a:lnTo>
                <a:lnTo>
                  <a:pt x="1792" y="752"/>
                </a:lnTo>
                <a:lnTo>
                  <a:pt x="1784" y="760"/>
                </a:lnTo>
                <a:lnTo>
                  <a:pt x="1780" y="766"/>
                </a:lnTo>
                <a:lnTo>
                  <a:pt x="1776" y="770"/>
                </a:lnTo>
                <a:lnTo>
                  <a:pt x="1772" y="774"/>
                </a:lnTo>
                <a:lnTo>
                  <a:pt x="1762" y="776"/>
                </a:lnTo>
                <a:lnTo>
                  <a:pt x="1744" y="782"/>
                </a:lnTo>
                <a:lnTo>
                  <a:pt x="1738" y="784"/>
                </a:lnTo>
                <a:lnTo>
                  <a:pt x="1736" y="788"/>
                </a:lnTo>
                <a:lnTo>
                  <a:pt x="1734" y="790"/>
                </a:lnTo>
                <a:lnTo>
                  <a:pt x="1732" y="792"/>
                </a:lnTo>
                <a:lnTo>
                  <a:pt x="1728" y="792"/>
                </a:lnTo>
                <a:lnTo>
                  <a:pt x="1724" y="792"/>
                </a:lnTo>
                <a:lnTo>
                  <a:pt x="1722" y="798"/>
                </a:lnTo>
                <a:lnTo>
                  <a:pt x="1720" y="802"/>
                </a:lnTo>
                <a:lnTo>
                  <a:pt x="1720" y="808"/>
                </a:lnTo>
                <a:lnTo>
                  <a:pt x="1720" y="814"/>
                </a:lnTo>
                <a:lnTo>
                  <a:pt x="1720" y="828"/>
                </a:lnTo>
                <a:lnTo>
                  <a:pt x="1720" y="842"/>
                </a:lnTo>
                <a:lnTo>
                  <a:pt x="1720" y="856"/>
                </a:lnTo>
                <a:lnTo>
                  <a:pt x="1720" y="868"/>
                </a:lnTo>
                <a:lnTo>
                  <a:pt x="1718" y="874"/>
                </a:lnTo>
                <a:lnTo>
                  <a:pt x="1716" y="878"/>
                </a:lnTo>
                <a:lnTo>
                  <a:pt x="1714" y="884"/>
                </a:lnTo>
                <a:lnTo>
                  <a:pt x="1710" y="886"/>
                </a:lnTo>
                <a:lnTo>
                  <a:pt x="1712" y="890"/>
                </a:lnTo>
                <a:lnTo>
                  <a:pt x="1714" y="892"/>
                </a:lnTo>
                <a:lnTo>
                  <a:pt x="1716" y="894"/>
                </a:lnTo>
                <a:lnTo>
                  <a:pt x="1720" y="896"/>
                </a:lnTo>
                <a:lnTo>
                  <a:pt x="1726" y="896"/>
                </a:lnTo>
                <a:lnTo>
                  <a:pt x="1734" y="894"/>
                </a:lnTo>
                <a:lnTo>
                  <a:pt x="1738" y="890"/>
                </a:lnTo>
                <a:lnTo>
                  <a:pt x="1744" y="886"/>
                </a:lnTo>
                <a:lnTo>
                  <a:pt x="1754" y="886"/>
                </a:lnTo>
                <a:lnTo>
                  <a:pt x="1764" y="886"/>
                </a:lnTo>
                <a:lnTo>
                  <a:pt x="1780" y="880"/>
                </a:lnTo>
                <a:lnTo>
                  <a:pt x="1798" y="872"/>
                </a:lnTo>
                <a:lnTo>
                  <a:pt x="1806" y="870"/>
                </a:lnTo>
                <a:lnTo>
                  <a:pt x="1816" y="868"/>
                </a:lnTo>
                <a:lnTo>
                  <a:pt x="1820" y="868"/>
                </a:lnTo>
                <a:lnTo>
                  <a:pt x="1826" y="870"/>
                </a:lnTo>
                <a:lnTo>
                  <a:pt x="1830" y="870"/>
                </a:lnTo>
                <a:lnTo>
                  <a:pt x="1836" y="872"/>
                </a:lnTo>
                <a:lnTo>
                  <a:pt x="1840" y="876"/>
                </a:lnTo>
                <a:lnTo>
                  <a:pt x="1842" y="880"/>
                </a:lnTo>
                <a:lnTo>
                  <a:pt x="1842" y="884"/>
                </a:lnTo>
                <a:lnTo>
                  <a:pt x="1842" y="892"/>
                </a:lnTo>
                <a:lnTo>
                  <a:pt x="1852" y="886"/>
                </a:lnTo>
                <a:lnTo>
                  <a:pt x="1862" y="880"/>
                </a:lnTo>
                <a:lnTo>
                  <a:pt x="1862" y="884"/>
                </a:lnTo>
                <a:lnTo>
                  <a:pt x="1864" y="886"/>
                </a:lnTo>
                <a:lnTo>
                  <a:pt x="1862" y="890"/>
                </a:lnTo>
                <a:lnTo>
                  <a:pt x="1862" y="892"/>
                </a:lnTo>
                <a:lnTo>
                  <a:pt x="1854" y="892"/>
                </a:lnTo>
                <a:lnTo>
                  <a:pt x="1852" y="892"/>
                </a:lnTo>
                <a:lnTo>
                  <a:pt x="1850" y="896"/>
                </a:lnTo>
                <a:lnTo>
                  <a:pt x="1854" y="896"/>
                </a:lnTo>
                <a:lnTo>
                  <a:pt x="1854" y="894"/>
                </a:lnTo>
                <a:lnTo>
                  <a:pt x="1858" y="892"/>
                </a:lnTo>
                <a:lnTo>
                  <a:pt x="1858" y="896"/>
                </a:lnTo>
                <a:lnTo>
                  <a:pt x="1860" y="898"/>
                </a:lnTo>
                <a:lnTo>
                  <a:pt x="1862" y="900"/>
                </a:lnTo>
                <a:lnTo>
                  <a:pt x="1862" y="900"/>
                </a:lnTo>
                <a:lnTo>
                  <a:pt x="1864" y="902"/>
                </a:lnTo>
                <a:lnTo>
                  <a:pt x="1864" y="904"/>
                </a:lnTo>
                <a:lnTo>
                  <a:pt x="1864" y="908"/>
                </a:lnTo>
                <a:lnTo>
                  <a:pt x="1860" y="914"/>
                </a:lnTo>
                <a:lnTo>
                  <a:pt x="1862" y="916"/>
                </a:lnTo>
                <a:lnTo>
                  <a:pt x="1864" y="918"/>
                </a:lnTo>
                <a:lnTo>
                  <a:pt x="1872" y="922"/>
                </a:lnTo>
                <a:lnTo>
                  <a:pt x="1878" y="924"/>
                </a:lnTo>
                <a:lnTo>
                  <a:pt x="1884" y="920"/>
                </a:lnTo>
                <a:lnTo>
                  <a:pt x="1892" y="920"/>
                </a:lnTo>
                <a:lnTo>
                  <a:pt x="1894" y="922"/>
                </a:lnTo>
                <a:lnTo>
                  <a:pt x="1896" y="926"/>
                </a:lnTo>
                <a:lnTo>
                  <a:pt x="1902" y="924"/>
                </a:lnTo>
                <a:lnTo>
                  <a:pt x="1910" y="922"/>
                </a:lnTo>
                <a:lnTo>
                  <a:pt x="1918" y="918"/>
                </a:lnTo>
                <a:lnTo>
                  <a:pt x="1924" y="916"/>
                </a:lnTo>
                <a:lnTo>
                  <a:pt x="1932" y="906"/>
                </a:lnTo>
                <a:lnTo>
                  <a:pt x="1938" y="896"/>
                </a:lnTo>
                <a:lnTo>
                  <a:pt x="1946" y="890"/>
                </a:lnTo>
                <a:lnTo>
                  <a:pt x="1954" y="884"/>
                </a:lnTo>
                <a:lnTo>
                  <a:pt x="1962" y="874"/>
                </a:lnTo>
                <a:lnTo>
                  <a:pt x="1970" y="866"/>
                </a:lnTo>
                <a:lnTo>
                  <a:pt x="1978" y="854"/>
                </a:lnTo>
                <a:lnTo>
                  <a:pt x="1984" y="844"/>
                </a:lnTo>
                <a:lnTo>
                  <a:pt x="1986" y="838"/>
                </a:lnTo>
                <a:lnTo>
                  <a:pt x="1986" y="832"/>
                </a:lnTo>
                <a:lnTo>
                  <a:pt x="1986" y="822"/>
                </a:lnTo>
                <a:lnTo>
                  <a:pt x="1986" y="816"/>
                </a:lnTo>
                <a:lnTo>
                  <a:pt x="1982" y="810"/>
                </a:lnTo>
                <a:close/>
                <a:moveTo>
                  <a:pt x="1616" y="482"/>
                </a:moveTo>
                <a:lnTo>
                  <a:pt x="1620" y="486"/>
                </a:lnTo>
                <a:lnTo>
                  <a:pt x="1622" y="490"/>
                </a:lnTo>
                <a:lnTo>
                  <a:pt x="1622" y="492"/>
                </a:lnTo>
                <a:lnTo>
                  <a:pt x="1622" y="492"/>
                </a:lnTo>
                <a:lnTo>
                  <a:pt x="1620" y="496"/>
                </a:lnTo>
                <a:lnTo>
                  <a:pt x="1618" y="496"/>
                </a:lnTo>
                <a:lnTo>
                  <a:pt x="1616" y="496"/>
                </a:lnTo>
                <a:lnTo>
                  <a:pt x="1614" y="494"/>
                </a:lnTo>
                <a:lnTo>
                  <a:pt x="1614" y="498"/>
                </a:lnTo>
                <a:lnTo>
                  <a:pt x="1612" y="500"/>
                </a:lnTo>
                <a:lnTo>
                  <a:pt x="1612" y="500"/>
                </a:lnTo>
                <a:lnTo>
                  <a:pt x="1614" y="502"/>
                </a:lnTo>
                <a:lnTo>
                  <a:pt x="1616" y="502"/>
                </a:lnTo>
                <a:lnTo>
                  <a:pt x="1618" y="502"/>
                </a:lnTo>
                <a:lnTo>
                  <a:pt x="1622" y="500"/>
                </a:lnTo>
                <a:lnTo>
                  <a:pt x="1626" y="504"/>
                </a:lnTo>
                <a:lnTo>
                  <a:pt x="1630" y="510"/>
                </a:lnTo>
                <a:lnTo>
                  <a:pt x="1632" y="516"/>
                </a:lnTo>
                <a:lnTo>
                  <a:pt x="1632" y="522"/>
                </a:lnTo>
                <a:lnTo>
                  <a:pt x="1632" y="536"/>
                </a:lnTo>
                <a:lnTo>
                  <a:pt x="1632" y="552"/>
                </a:lnTo>
                <a:lnTo>
                  <a:pt x="1636" y="560"/>
                </a:lnTo>
                <a:lnTo>
                  <a:pt x="1642" y="568"/>
                </a:lnTo>
                <a:lnTo>
                  <a:pt x="1644" y="574"/>
                </a:lnTo>
                <a:lnTo>
                  <a:pt x="1648" y="582"/>
                </a:lnTo>
                <a:lnTo>
                  <a:pt x="1654" y="588"/>
                </a:lnTo>
                <a:lnTo>
                  <a:pt x="1658" y="596"/>
                </a:lnTo>
                <a:lnTo>
                  <a:pt x="1662" y="602"/>
                </a:lnTo>
                <a:lnTo>
                  <a:pt x="1670" y="608"/>
                </a:lnTo>
                <a:lnTo>
                  <a:pt x="1670" y="602"/>
                </a:lnTo>
                <a:lnTo>
                  <a:pt x="1672" y="598"/>
                </a:lnTo>
                <a:lnTo>
                  <a:pt x="1672" y="594"/>
                </a:lnTo>
                <a:lnTo>
                  <a:pt x="1672" y="592"/>
                </a:lnTo>
                <a:lnTo>
                  <a:pt x="1670" y="594"/>
                </a:lnTo>
                <a:lnTo>
                  <a:pt x="1668" y="594"/>
                </a:lnTo>
                <a:lnTo>
                  <a:pt x="1668" y="588"/>
                </a:lnTo>
                <a:lnTo>
                  <a:pt x="1666" y="582"/>
                </a:lnTo>
                <a:lnTo>
                  <a:pt x="1666" y="578"/>
                </a:lnTo>
                <a:lnTo>
                  <a:pt x="1664" y="574"/>
                </a:lnTo>
                <a:lnTo>
                  <a:pt x="1660" y="570"/>
                </a:lnTo>
                <a:lnTo>
                  <a:pt x="1658" y="568"/>
                </a:lnTo>
                <a:lnTo>
                  <a:pt x="1654" y="564"/>
                </a:lnTo>
                <a:lnTo>
                  <a:pt x="1652" y="560"/>
                </a:lnTo>
                <a:lnTo>
                  <a:pt x="1648" y="560"/>
                </a:lnTo>
                <a:lnTo>
                  <a:pt x="1646" y="560"/>
                </a:lnTo>
                <a:lnTo>
                  <a:pt x="1644" y="554"/>
                </a:lnTo>
                <a:lnTo>
                  <a:pt x="1644" y="548"/>
                </a:lnTo>
                <a:lnTo>
                  <a:pt x="1642" y="548"/>
                </a:lnTo>
                <a:lnTo>
                  <a:pt x="1638" y="544"/>
                </a:lnTo>
                <a:lnTo>
                  <a:pt x="1638" y="538"/>
                </a:lnTo>
                <a:lnTo>
                  <a:pt x="1638" y="530"/>
                </a:lnTo>
                <a:lnTo>
                  <a:pt x="1640" y="526"/>
                </a:lnTo>
                <a:lnTo>
                  <a:pt x="1640" y="524"/>
                </a:lnTo>
                <a:lnTo>
                  <a:pt x="1640" y="520"/>
                </a:lnTo>
                <a:lnTo>
                  <a:pt x="1640" y="516"/>
                </a:lnTo>
                <a:lnTo>
                  <a:pt x="1640" y="514"/>
                </a:lnTo>
                <a:lnTo>
                  <a:pt x="1642" y="512"/>
                </a:lnTo>
                <a:lnTo>
                  <a:pt x="1642" y="512"/>
                </a:lnTo>
                <a:lnTo>
                  <a:pt x="1644" y="512"/>
                </a:lnTo>
                <a:lnTo>
                  <a:pt x="1652" y="516"/>
                </a:lnTo>
                <a:lnTo>
                  <a:pt x="1660" y="522"/>
                </a:lnTo>
                <a:lnTo>
                  <a:pt x="1660" y="528"/>
                </a:lnTo>
                <a:lnTo>
                  <a:pt x="1662" y="534"/>
                </a:lnTo>
                <a:lnTo>
                  <a:pt x="1670" y="536"/>
                </a:lnTo>
                <a:lnTo>
                  <a:pt x="1676" y="540"/>
                </a:lnTo>
                <a:lnTo>
                  <a:pt x="1678" y="540"/>
                </a:lnTo>
                <a:lnTo>
                  <a:pt x="1678" y="540"/>
                </a:lnTo>
                <a:lnTo>
                  <a:pt x="1676" y="544"/>
                </a:lnTo>
                <a:lnTo>
                  <a:pt x="1676" y="548"/>
                </a:lnTo>
                <a:lnTo>
                  <a:pt x="1678" y="550"/>
                </a:lnTo>
                <a:lnTo>
                  <a:pt x="1684" y="550"/>
                </a:lnTo>
                <a:lnTo>
                  <a:pt x="1696" y="538"/>
                </a:lnTo>
                <a:lnTo>
                  <a:pt x="1706" y="526"/>
                </a:lnTo>
                <a:lnTo>
                  <a:pt x="1704" y="516"/>
                </a:lnTo>
                <a:lnTo>
                  <a:pt x="1704" y="504"/>
                </a:lnTo>
                <a:lnTo>
                  <a:pt x="1700" y="500"/>
                </a:lnTo>
                <a:lnTo>
                  <a:pt x="1698" y="496"/>
                </a:lnTo>
                <a:lnTo>
                  <a:pt x="1694" y="492"/>
                </a:lnTo>
                <a:lnTo>
                  <a:pt x="1690" y="488"/>
                </a:lnTo>
                <a:lnTo>
                  <a:pt x="1682" y="482"/>
                </a:lnTo>
                <a:lnTo>
                  <a:pt x="1674" y="476"/>
                </a:lnTo>
                <a:lnTo>
                  <a:pt x="1674" y="470"/>
                </a:lnTo>
                <a:lnTo>
                  <a:pt x="1674" y="464"/>
                </a:lnTo>
                <a:lnTo>
                  <a:pt x="1676" y="460"/>
                </a:lnTo>
                <a:lnTo>
                  <a:pt x="1678" y="456"/>
                </a:lnTo>
                <a:lnTo>
                  <a:pt x="1682" y="452"/>
                </a:lnTo>
                <a:lnTo>
                  <a:pt x="1688" y="446"/>
                </a:lnTo>
                <a:lnTo>
                  <a:pt x="1692" y="448"/>
                </a:lnTo>
                <a:lnTo>
                  <a:pt x="1694" y="448"/>
                </a:lnTo>
                <a:lnTo>
                  <a:pt x="1696" y="448"/>
                </a:lnTo>
                <a:lnTo>
                  <a:pt x="1698" y="450"/>
                </a:lnTo>
                <a:lnTo>
                  <a:pt x="1700" y="454"/>
                </a:lnTo>
                <a:lnTo>
                  <a:pt x="1702" y="456"/>
                </a:lnTo>
                <a:lnTo>
                  <a:pt x="1706" y="452"/>
                </a:lnTo>
                <a:lnTo>
                  <a:pt x="1710" y="448"/>
                </a:lnTo>
                <a:lnTo>
                  <a:pt x="1714" y="446"/>
                </a:lnTo>
                <a:lnTo>
                  <a:pt x="1720" y="444"/>
                </a:lnTo>
                <a:lnTo>
                  <a:pt x="1720" y="442"/>
                </a:lnTo>
                <a:lnTo>
                  <a:pt x="1720" y="440"/>
                </a:lnTo>
                <a:lnTo>
                  <a:pt x="1726" y="440"/>
                </a:lnTo>
                <a:lnTo>
                  <a:pt x="1734" y="440"/>
                </a:lnTo>
                <a:lnTo>
                  <a:pt x="1742" y="438"/>
                </a:lnTo>
                <a:lnTo>
                  <a:pt x="1746" y="434"/>
                </a:lnTo>
                <a:lnTo>
                  <a:pt x="1750" y="428"/>
                </a:lnTo>
                <a:lnTo>
                  <a:pt x="1752" y="424"/>
                </a:lnTo>
                <a:lnTo>
                  <a:pt x="1758" y="412"/>
                </a:lnTo>
                <a:lnTo>
                  <a:pt x="1762" y="400"/>
                </a:lnTo>
                <a:lnTo>
                  <a:pt x="1764" y="396"/>
                </a:lnTo>
                <a:lnTo>
                  <a:pt x="1766" y="392"/>
                </a:lnTo>
                <a:lnTo>
                  <a:pt x="1768" y="390"/>
                </a:lnTo>
                <a:lnTo>
                  <a:pt x="1768" y="388"/>
                </a:lnTo>
                <a:lnTo>
                  <a:pt x="1768" y="386"/>
                </a:lnTo>
                <a:lnTo>
                  <a:pt x="1768" y="384"/>
                </a:lnTo>
                <a:lnTo>
                  <a:pt x="1764" y="382"/>
                </a:lnTo>
                <a:lnTo>
                  <a:pt x="1758" y="380"/>
                </a:lnTo>
                <a:lnTo>
                  <a:pt x="1758" y="380"/>
                </a:lnTo>
                <a:lnTo>
                  <a:pt x="1758" y="380"/>
                </a:lnTo>
                <a:lnTo>
                  <a:pt x="1760" y="376"/>
                </a:lnTo>
                <a:lnTo>
                  <a:pt x="1764" y="372"/>
                </a:lnTo>
                <a:lnTo>
                  <a:pt x="1762" y="372"/>
                </a:lnTo>
                <a:lnTo>
                  <a:pt x="1758" y="370"/>
                </a:lnTo>
                <a:lnTo>
                  <a:pt x="1758" y="368"/>
                </a:lnTo>
                <a:lnTo>
                  <a:pt x="1758" y="368"/>
                </a:lnTo>
                <a:lnTo>
                  <a:pt x="1760" y="368"/>
                </a:lnTo>
                <a:lnTo>
                  <a:pt x="1762" y="366"/>
                </a:lnTo>
                <a:lnTo>
                  <a:pt x="1756" y="360"/>
                </a:lnTo>
                <a:lnTo>
                  <a:pt x="1750" y="356"/>
                </a:lnTo>
                <a:lnTo>
                  <a:pt x="1746" y="352"/>
                </a:lnTo>
                <a:lnTo>
                  <a:pt x="1742" y="350"/>
                </a:lnTo>
                <a:lnTo>
                  <a:pt x="1740" y="346"/>
                </a:lnTo>
                <a:lnTo>
                  <a:pt x="1738" y="342"/>
                </a:lnTo>
                <a:lnTo>
                  <a:pt x="1738" y="338"/>
                </a:lnTo>
                <a:lnTo>
                  <a:pt x="1740" y="336"/>
                </a:lnTo>
                <a:lnTo>
                  <a:pt x="1742" y="334"/>
                </a:lnTo>
                <a:lnTo>
                  <a:pt x="1742" y="332"/>
                </a:lnTo>
                <a:lnTo>
                  <a:pt x="1746" y="328"/>
                </a:lnTo>
                <a:lnTo>
                  <a:pt x="1752" y="324"/>
                </a:lnTo>
                <a:lnTo>
                  <a:pt x="1748" y="322"/>
                </a:lnTo>
                <a:lnTo>
                  <a:pt x="1742" y="320"/>
                </a:lnTo>
                <a:lnTo>
                  <a:pt x="1740" y="320"/>
                </a:lnTo>
                <a:lnTo>
                  <a:pt x="1738" y="322"/>
                </a:lnTo>
                <a:lnTo>
                  <a:pt x="1736" y="322"/>
                </a:lnTo>
                <a:lnTo>
                  <a:pt x="1734" y="324"/>
                </a:lnTo>
                <a:lnTo>
                  <a:pt x="1732" y="324"/>
                </a:lnTo>
                <a:lnTo>
                  <a:pt x="1730" y="324"/>
                </a:lnTo>
                <a:lnTo>
                  <a:pt x="1728" y="322"/>
                </a:lnTo>
                <a:lnTo>
                  <a:pt x="1726" y="320"/>
                </a:lnTo>
                <a:lnTo>
                  <a:pt x="1724" y="320"/>
                </a:lnTo>
                <a:lnTo>
                  <a:pt x="1722" y="318"/>
                </a:lnTo>
                <a:lnTo>
                  <a:pt x="1720" y="318"/>
                </a:lnTo>
                <a:lnTo>
                  <a:pt x="1716" y="318"/>
                </a:lnTo>
                <a:lnTo>
                  <a:pt x="1716" y="312"/>
                </a:lnTo>
                <a:lnTo>
                  <a:pt x="1714" y="310"/>
                </a:lnTo>
                <a:lnTo>
                  <a:pt x="1718" y="308"/>
                </a:lnTo>
                <a:lnTo>
                  <a:pt x="1722" y="304"/>
                </a:lnTo>
                <a:lnTo>
                  <a:pt x="1726" y="302"/>
                </a:lnTo>
                <a:lnTo>
                  <a:pt x="1728" y="298"/>
                </a:lnTo>
                <a:lnTo>
                  <a:pt x="1732" y="298"/>
                </a:lnTo>
                <a:lnTo>
                  <a:pt x="1736" y="298"/>
                </a:lnTo>
                <a:lnTo>
                  <a:pt x="1738" y="304"/>
                </a:lnTo>
                <a:lnTo>
                  <a:pt x="1738" y="310"/>
                </a:lnTo>
                <a:lnTo>
                  <a:pt x="1742" y="308"/>
                </a:lnTo>
                <a:lnTo>
                  <a:pt x="1748" y="306"/>
                </a:lnTo>
                <a:lnTo>
                  <a:pt x="1752" y="304"/>
                </a:lnTo>
                <a:lnTo>
                  <a:pt x="1760" y="304"/>
                </a:lnTo>
                <a:lnTo>
                  <a:pt x="1762" y="308"/>
                </a:lnTo>
                <a:lnTo>
                  <a:pt x="1762" y="310"/>
                </a:lnTo>
                <a:lnTo>
                  <a:pt x="1762" y="312"/>
                </a:lnTo>
                <a:lnTo>
                  <a:pt x="1762" y="318"/>
                </a:lnTo>
                <a:lnTo>
                  <a:pt x="1768" y="320"/>
                </a:lnTo>
                <a:lnTo>
                  <a:pt x="1776" y="322"/>
                </a:lnTo>
                <a:lnTo>
                  <a:pt x="1778" y="324"/>
                </a:lnTo>
                <a:lnTo>
                  <a:pt x="1778" y="326"/>
                </a:lnTo>
                <a:lnTo>
                  <a:pt x="1780" y="328"/>
                </a:lnTo>
                <a:lnTo>
                  <a:pt x="1782" y="332"/>
                </a:lnTo>
                <a:lnTo>
                  <a:pt x="1782" y="338"/>
                </a:lnTo>
                <a:lnTo>
                  <a:pt x="1782" y="346"/>
                </a:lnTo>
                <a:lnTo>
                  <a:pt x="1786" y="348"/>
                </a:lnTo>
                <a:lnTo>
                  <a:pt x="1790" y="348"/>
                </a:lnTo>
                <a:lnTo>
                  <a:pt x="1794" y="342"/>
                </a:lnTo>
                <a:lnTo>
                  <a:pt x="1800" y="336"/>
                </a:lnTo>
                <a:lnTo>
                  <a:pt x="1798" y="332"/>
                </a:lnTo>
                <a:lnTo>
                  <a:pt x="1798" y="328"/>
                </a:lnTo>
                <a:lnTo>
                  <a:pt x="1794" y="324"/>
                </a:lnTo>
                <a:lnTo>
                  <a:pt x="1792" y="320"/>
                </a:lnTo>
                <a:lnTo>
                  <a:pt x="1788" y="316"/>
                </a:lnTo>
                <a:lnTo>
                  <a:pt x="1784" y="314"/>
                </a:lnTo>
                <a:lnTo>
                  <a:pt x="1780" y="310"/>
                </a:lnTo>
                <a:lnTo>
                  <a:pt x="1776" y="310"/>
                </a:lnTo>
                <a:lnTo>
                  <a:pt x="1776" y="306"/>
                </a:lnTo>
                <a:lnTo>
                  <a:pt x="1776" y="304"/>
                </a:lnTo>
                <a:lnTo>
                  <a:pt x="1778" y="302"/>
                </a:lnTo>
                <a:lnTo>
                  <a:pt x="1780" y="300"/>
                </a:lnTo>
                <a:lnTo>
                  <a:pt x="1782" y="298"/>
                </a:lnTo>
                <a:lnTo>
                  <a:pt x="1784" y="296"/>
                </a:lnTo>
                <a:lnTo>
                  <a:pt x="1782" y="290"/>
                </a:lnTo>
                <a:lnTo>
                  <a:pt x="1778" y="286"/>
                </a:lnTo>
                <a:lnTo>
                  <a:pt x="1782" y="282"/>
                </a:lnTo>
                <a:lnTo>
                  <a:pt x="1784" y="280"/>
                </a:lnTo>
                <a:lnTo>
                  <a:pt x="1790" y="282"/>
                </a:lnTo>
                <a:lnTo>
                  <a:pt x="1794" y="282"/>
                </a:lnTo>
                <a:lnTo>
                  <a:pt x="1798" y="282"/>
                </a:lnTo>
                <a:lnTo>
                  <a:pt x="1804" y="280"/>
                </a:lnTo>
                <a:lnTo>
                  <a:pt x="1806" y="276"/>
                </a:lnTo>
                <a:lnTo>
                  <a:pt x="1806" y="274"/>
                </a:lnTo>
                <a:lnTo>
                  <a:pt x="1806" y="270"/>
                </a:lnTo>
                <a:lnTo>
                  <a:pt x="1808" y="268"/>
                </a:lnTo>
                <a:lnTo>
                  <a:pt x="1810" y="258"/>
                </a:lnTo>
                <a:lnTo>
                  <a:pt x="1812" y="250"/>
                </a:lnTo>
                <a:lnTo>
                  <a:pt x="1812" y="242"/>
                </a:lnTo>
                <a:lnTo>
                  <a:pt x="1812" y="238"/>
                </a:lnTo>
                <a:lnTo>
                  <a:pt x="1808" y="226"/>
                </a:lnTo>
                <a:lnTo>
                  <a:pt x="1802" y="210"/>
                </a:lnTo>
                <a:lnTo>
                  <a:pt x="1802" y="208"/>
                </a:lnTo>
                <a:lnTo>
                  <a:pt x="1802" y="208"/>
                </a:lnTo>
                <a:lnTo>
                  <a:pt x="1806" y="210"/>
                </a:lnTo>
                <a:lnTo>
                  <a:pt x="1810" y="216"/>
                </a:lnTo>
                <a:lnTo>
                  <a:pt x="1816" y="222"/>
                </a:lnTo>
                <a:lnTo>
                  <a:pt x="1820" y="228"/>
                </a:lnTo>
                <a:lnTo>
                  <a:pt x="1826" y="236"/>
                </a:lnTo>
                <a:lnTo>
                  <a:pt x="1828" y="242"/>
                </a:lnTo>
                <a:lnTo>
                  <a:pt x="1832" y="248"/>
                </a:lnTo>
                <a:lnTo>
                  <a:pt x="1834" y="254"/>
                </a:lnTo>
                <a:lnTo>
                  <a:pt x="1838" y="254"/>
                </a:lnTo>
                <a:lnTo>
                  <a:pt x="1844" y="254"/>
                </a:lnTo>
                <a:lnTo>
                  <a:pt x="1844" y="254"/>
                </a:lnTo>
                <a:lnTo>
                  <a:pt x="1844" y="254"/>
                </a:lnTo>
                <a:lnTo>
                  <a:pt x="1836" y="242"/>
                </a:lnTo>
                <a:lnTo>
                  <a:pt x="1828" y="234"/>
                </a:lnTo>
                <a:lnTo>
                  <a:pt x="1828" y="232"/>
                </a:lnTo>
                <a:lnTo>
                  <a:pt x="1828" y="232"/>
                </a:lnTo>
                <a:lnTo>
                  <a:pt x="1834" y="234"/>
                </a:lnTo>
                <a:lnTo>
                  <a:pt x="1838" y="234"/>
                </a:lnTo>
                <a:lnTo>
                  <a:pt x="1832" y="226"/>
                </a:lnTo>
                <a:lnTo>
                  <a:pt x="1818" y="214"/>
                </a:lnTo>
                <a:lnTo>
                  <a:pt x="1806" y="200"/>
                </a:lnTo>
                <a:lnTo>
                  <a:pt x="1798" y="194"/>
                </a:lnTo>
                <a:lnTo>
                  <a:pt x="1798" y="200"/>
                </a:lnTo>
                <a:lnTo>
                  <a:pt x="1798" y="206"/>
                </a:lnTo>
                <a:lnTo>
                  <a:pt x="1794" y="204"/>
                </a:lnTo>
                <a:lnTo>
                  <a:pt x="1790" y="200"/>
                </a:lnTo>
                <a:lnTo>
                  <a:pt x="1786" y="198"/>
                </a:lnTo>
                <a:lnTo>
                  <a:pt x="1784" y="194"/>
                </a:lnTo>
                <a:lnTo>
                  <a:pt x="1774" y="196"/>
                </a:lnTo>
                <a:lnTo>
                  <a:pt x="1768" y="198"/>
                </a:lnTo>
                <a:lnTo>
                  <a:pt x="1760" y="194"/>
                </a:lnTo>
                <a:lnTo>
                  <a:pt x="1750" y="190"/>
                </a:lnTo>
                <a:lnTo>
                  <a:pt x="1752" y="184"/>
                </a:lnTo>
                <a:lnTo>
                  <a:pt x="1756" y="176"/>
                </a:lnTo>
                <a:lnTo>
                  <a:pt x="1758" y="168"/>
                </a:lnTo>
                <a:lnTo>
                  <a:pt x="1762" y="160"/>
                </a:lnTo>
                <a:lnTo>
                  <a:pt x="1770" y="158"/>
                </a:lnTo>
                <a:lnTo>
                  <a:pt x="1778" y="156"/>
                </a:lnTo>
                <a:lnTo>
                  <a:pt x="1786" y="156"/>
                </a:lnTo>
                <a:lnTo>
                  <a:pt x="1796" y="156"/>
                </a:lnTo>
                <a:lnTo>
                  <a:pt x="1814" y="156"/>
                </a:lnTo>
                <a:lnTo>
                  <a:pt x="1828" y="156"/>
                </a:lnTo>
                <a:lnTo>
                  <a:pt x="1828" y="154"/>
                </a:lnTo>
                <a:lnTo>
                  <a:pt x="1828" y="154"/>
                </a:lnTo>
                <a:lnTo>
                  <a:pt x="1826" y="152"/>
                </a:lnTo>
                <a:lnTo>
                  <a:pt x="1824" y="150"/>
                </a:lnTo>
                <a:lnTo>
                  <a:pt x="1824" y="146"/>
                </a:lnTo>
                <a:lnTo>
                  <a:pt x="1824" y="142"/>
                </a:lnTo>
                <a:lnTo>
                  <a:pt x="1826" y="140"/>
                </a:lnTo>
                <a:lnTo>
                  <a:pt x="1828" y="140"/>
                </a:lnTo>
                <a:lnTo>
                  <a:pt x="1830" y="138"/>
                </a:lnTo>
                <a:lnTo>
                  <a:pt x="1834" y="138"/>
                </a:lnTo>
                <a:lnTo>
                  <a:pt x="1836" y="138"/>
                </a:lnTo>
                <a:lnTo>
                  <a:pt x="1840" y="138"/>
                </a:lnTo>
                <a:lnTo>
                  <a:pt x="1842" y="140"/>
                </a:lnTo>
                <a:lnTo>
                  <a:pt x="1844" y="144"/>
                </a:lnTo>
                <a:lnTo>
                  <a:pt x="1848" y="144"/>
                </a:lnTo>
                <a:lnTo>
                  <a:pt x="1852" y="144"/>
                </a:lnTo>
                <a:lnTo>
                  <a:pt x="1854" y="142"/>
                </a:lnTo>
                <a:lnTo>
                  <a:pt x="1854" y="142"/>
                </a:lnTo>
                <a:lnTo>
                  <a:pt x="1854" y="138"/>
                </a:lnTo>
                <a:lnTo>
                  <a:pt x="1856" y="134"/>
                </a:lnTo>
                <a:lnTo>
                  <a:pt x="1860" y="134"/>
                </a:lnTo>
                <a:lnTo>
                  <a:pt x="1864" y="134"/>
                </a:lnTo>
                <a:lnTo>
                  <a:pt x="1864" y="138"/>
                </a:lnTo>
                <a:lnTo>
                  <a:pt x="1864" y="144"/>
                </a:lnTo>
                <a:lnTo>
                  <a:pt x="1864" y="150"/>
                </a:lnTo>
                <a:lnTo>
                  <a:pt x="1862" y="154"/>
                </a:lnTo>
                <a:lnTo>
                  <a:pt x="1860" y="160"/>
                </a:lnTo>
                <a:lnTo>
                  <a:pt x="1858" y="166"/>
                </a:lnTo>
                <a:lnTo>
                  <a:pt x="1856" y="172"/>
                </a:lnTo>
                <a:lnTo>
                  <a:pt x="1856" y="180"/>
                </a:lnTo>
                <a:lnTo>
                  <a:pt x="1864" y="188"/>
                </a:lnTo>
                <a:lnTo>
                  <a:pt x="1876" y="198"/>
                </a:lnTo>
                <a:lnTo>
                  <a:pt x="1886" y="206"/>
                </a:lnTo>
                <a:lnTo>
                  <a:pt x="1898" y="216"/>
                </a:lnTo>
                <a:lnTo>
                  <a:pt x="1902" y="216"/>
                </a:lnTo>
                <a:lnTo>
                  <a:pt x="1904" y="216"/>
                </a:lnTo>
                <a:lnTo>
                  <a:pt x="1904" y="206"/>
                </a:lnTo>
                <a:lnTo>
                  <a:pt x="1904" y="200"/>
                </a:lnTo>
                <a:lnTo>
                  <a:pt x="1904" y="196"/>
                </a:lnTo>
                <a:lnTo>
                  <a:pt x="1904" y="192"/>
                </a:lnTo>
                <a:lnTo>
                  <a:pt x="1902" y="188"/>
                </a:lnTo>
                <a:lnTo>
                  <a:pt x="1902" y="182"/>
                </a:lnTo>
                <a:lnTo>
                  <a:pt x="1900" y="180"/>
                </a:lnTo>
                <a:lnTo>
                  <a:pt x="1896" y="180"/>
                </a:lnTo>
                <a:lnTo>
                  <a:pt x="1896" y="176"/>
                </a:lnTo>
                <a:lnTo>
                  <a:pt x="1894" y="170"/>
                </a:lnTo>
                <a:lnTo>
                  <a:pt x="1888" y="168"/>
                </a:lnTo>
                <a:lnTo>
                  <a:pt x="1884" y="166"/>
                </a:lnTo>
                <a:lnTo>
                  <a:pt x="1882" y="164"/>
                </a:lnTo>
                <a:lnTo>
                  <a:pt x="1880" y="162"/>
                </a:lnTo>
                <a:lnTo>
                  <a:pt x="1878" y="160"/>
                </a:lnTo>
                <a:lnTo>
                  <a:pt x="1876" y="154"/>
                </a:lnTo>
                <a:lnTo>
                  <a:pt x="1880" y="150"/>
                </a:lnTo>
                <a:lnTo>
                  <a:pt x="1886" y="148"/>
                </a:lnTo>
                <a:lnTo>
                  <a:pt x="1892" y="146"/>
                </a:lnTo>
                <a:lnTo>
                  <a:pt x="1900" y="146"/>
                </a:lnTo>
                <a:lnTo>
                  <a:pt x="1902" y="148"/>
                </a:lnTo>
                <a:lnTo>
                  <a:pt x="1902" y="150"/>
                </a:lnTo>
                <a:lnTo>
                  <a:pt x="1906" y="150"/>
                </a:lnTo>
                <a:lnTo>
                  <a:pt x="1910" y="150"/>
                </a:lnTo>
                <a:lnTo>
                  <a:pt x="1912" y="144"/>
                </a:lnTo>
                <a:lnTo>
                  <a:pt x="1914" y="140"/>
                </a:lnTo>
                <a:lnTo>
                  <a:pt x="1918" y="138"/>
                </a:lnTo>
                <a:lnTo>
                  <a:pt x="1920" y="138"/>
                </a:lnTo>
                <a:lnTo>
                  <a:pt x="1928" y="136"/>
                </a:lnTo>
                <a:lnTo>
                  <a:pt x="1936" y="136"/>
                </a:lnTo>
                <a:lnTo>
                  <a:pt x="1938" y="136"/>
                </a:lnTo>
                <a:lnTo>
                  <a:pt x="1938" y="134"/>
                </a:lnTo>
                <a:lnTo>
                  <a:pt x="1938" y="132"/>
                </a:lnTo>
                <a:lnTo>
                  <a:pt x="1938" y="130"/>
                </a:lnTo>
                <a:lnTo>
                  <a:pt x="1930" y="126"/>
                </a:lnTo>
                <a:lnTo>
                  <a:pt x="1922" y="122"/>
                </a:lnTo>
                <a:lnTo>
                  <a:pt x="1918" y="120"/>
                </a:lnTo>
                <a:lnTo>
                  <a:pt x="1914" y="120"/>
                </a:lnTo>
                <a:lnTo>
                  <a:pt x="1910" y="118"/>
                </a:lnTo>
                <a:lnTo>
                  <a:pt x="1904" y="118"/>
                </a:lnTo>
                <a:lnTo>
                  <a:pt x="1904" y="116"/>
                </a:lnTo>
                <a:lnTo>
                  <a:pt x="1910" y="116"/>
                </a:lnTo>
                <a:lnTo>
                  <a:pt x="1916" y="116"/>
                </a:lnTo>
                <a:lnTo>
                  <a:pt x="1914" y="114"/>
                </a:lnTo>
                <a:lnTo>
                  <a:pt x="1912" y="112"/>
                </a:lnTo>
                <a:lnTo>
                  <a:pt x="1914" y="110"/>
                </a:lnTo>
                <a:lnTo>
                  <a:pt x="1920" y="112"/>
                </a:lnTo>
                <a:lnTo>
                  <a:pt x="1926" y="112"/>
                </a:lnTo>
                <a:lnTo>
                  <a:pt x="1934" y="114"/>
                </a:lnTo>
                <a:lnTo>
                  <a:pt x="1948" y="118"/>
                </a:lnTo>
                <a:lnTo>
                  <a:pt x="1960" y="120"/>
                </a:lnTo>
                <a:lnTo>
                  <a:pt x="1956" y="114"/>
                </a:lnTo>
                <a:lnTo>
                  <a:pt x="1954" y="108"/>
                </a:lnTo>
                <a:lnTo>
                  <a:pt x="1940" y="106"/>
                </a:lnTo>
                <a:lnTo>
                  <a:pt x="1926" y="104"/>
                </a:lnTo>
                <a:lnTo>
                  <a:pt x="1904" y="96"/>
                </a:lnTo>
                <a:lnTo>
                  <a:pt x="1878" y="88"/>
                </a:lnTo>
                <a:lnTo>
                  <a:pt x="1866" y="84"/>
                </a:lnTo>
                <a:lnTo>
                  <a:pt x="1854" y="82"/>
                </a:lnTo>
                <a:lnTo>
                  <a:pt x="1838" y="80"/>
                </a:lnTo>
                <a:lnTo>
                  <a:pt x="1826" y="80"/>
                </a:lnTo>
                <a:lnTo>
                  <a:pt x="1824" y="80"/>
                </a:lnTo>
                <a:lnTo>
                  <a:pt x="1824" y="82"/>
                </a:lnTo>
                <a:lnTo>
                  <a:pt x="1824" y="82"/>
                </a:lnTo>
                <a:lnTo>
                  <a:pt x="1824" y="82"/>
                </a:lnTo>
                <a:lnTo>
                  <a:pt x="1828" y="84"/>
                </a:lnTo>
                <a:lnTo>
                  <a:pt x="1832" y="86"/>
                </a:lnTo>
                <a:lnTo>
                  <a:pt x="1834" y="88"/>
                </a:lnTo>
                <a:lnTo>
                  <a:pt x="1836" y="88"/>
                </a:lnTo>
                <a:lnTo>
                  <a:pt x="1836" y="90"/>
                </a:lnTo>
                <a:lnTo>
                  <a:pt x="1826" y="88"/>
                </a:lnTo>
                <a:lnTo>
                  <a:pt x="1818" y="84"/>
                </a:lnTo>
                <a:lnTo>
                  <a:pt x="1808" y="84"/>
                </a:lnTo>
                <a:lnTo>
                  <a:pt x="1798" y="84"/>
                </a:lnTo>
                <a:lnTo>
                  <a:pt x="1788" y="84"/>
                </a:lnTo>
                <a:lnTo>
                  <a:pt x="1778" y="84"/>
                </a:lnTo>
                <a:lnTo>
                  <a:pt x="1764" y="80"/>
                </a:lnTo>
                <a:lnTo>
                  <a:pt x="1752" y="76"/>
                </a:lnTo>
                <a:lnTo>
                  <a:pt x="1742" y="76"/>
                </a:lnTo>
                <a:lnTo>
                  <a:pt x="1732" y="76"/>
                </a:lnTo>
                <a:lnTo>
                  <a:pt x="1722" y="76"/>
                </a:lnTo>
                <a:lnTo>
                  <a:pt x="1710" y="76"/>
                </a:lnTo>
                <a:lnTo>
                  <a:pt x="1704" y="70"/>
                </a:lnTo>
                <a:lnTo>
                  <a:pt x="1698" y="68"/>
                </a:lnTo>
                <a:lnTo>
                  <a:pt x="1694" y="68"/>
                </a:lnTo>
                <a:lnTo>
                  <a:pt x="1690" y="68"/>
                </a:lnTo>
                <a:lnTo>
                  <a:pt x="1686" y="68"/>
                </a:lnTo>
                <a:lnTo>
                  <a:pt x="1680" y="72"/>
                </a:lnTo>
                <a:lnTo>
                  <a:pt x="1678" y="68"/>
                </a:lnTo>
                <a:lnTo>
                  <a:pt x="1676" y="68"/>
                </a:lnTo>
                <a:lnTo>
                  <a:pt x="1672" y="66"/>
                </a:lnTo>
                <a:lnTo>
                  <a:pt x="1670" y="66"/>
                </a:lnTo>
                <a:lnTo>
                  <a:pt x="1660" y="64"/>
                </a:lnTo>
                <a:lnTo>
                  <a:pt x="1652" y="64"/>
                </a:lnTo>
                <a:lnTo>
                  <a:pt x="1654" y="68"/>
                </a:lnTo>
                <a:lnTo>
                  <a:pt x="1654" y="70"/>
                </a:lnTo>
                <a:lnTo>
                  <a:pt x="1656" y="72"/>
                </a:lnTo>
                <a:lnTo>
                  <a:pt x="1660" y="74"/>
                </a:lnTo>
                <a:lnTo>
                  <a:pt x="1658" y="74"/>
                </a:lnTo>
                <a:lnTo>
                  <a:pt x="1658" y="76"/>
                </a:lnTo>
                <a:lnTo>
                  <a:pt x="1648" y="74"/>
                </a:lnTo>
                <a:lnTo>
                  <a:pt x="1640" y="74"/>
                </a:lnTo>
                <a:lnTo>
                  <a:pt x="1630" y="72"/>
                </a:lnTo>
                <a:lnTo>
                  <a:pt x="1620" y="72"/>
                </a:lnTo>
                <a:lnTo>
                  <a:pt x="1620" y="74"/>
                </a:lnTo>
                <a:lnTo>
                  <a:pt x="1620" y="76"/>
                </a:lnTo>
                <a:lnTo>
                  <a:pt x="1614" y="76"/>
                </a:lnTo>
                <a:lnTo>
                  <a:pt x="1610" y="74"/>
                </a:lnTo>
                <a:lnTo>
                  <a:pt x="1604" y="72"/>
                </a:lnTo>
                <a:lnTo>
                  <a:pt x="1602" y="70"/>
                </a:lnTo>
                <a:lnTo>
                  <a:pt x="1596" y="66"/>
                </a:lnTo>
                <a:lnTo>
                  <a:pt x="1588" y="60"/>
                </a:lnTo>
                <a:lnTo>
                  <a:pt x="1578" y="60"/>
                </a:lnTo>
                <a:lnTo>
                  <a:pt x="1568" y="60"/>
                </a:lnTo>
                <a:lnTo>
                  <a:pt x="1566" y="62"/>
                </a:lnTo>
                <a:lnTo>
                  <a:pt x="1564" y="64"/>
                </a:lnTo>
                <a:lnTo>
                  <a:pt x="1550" y="64"/>
                </a:lnTo>
                <a:lnTo>
                  <a:pt x="1538" y="62"/>
                </a:lnTo>
                <a:lnTo>
                  <a:pt x="1524" y="60"/>
                </a:lnTo>
                <a:lnTo>
                  <a:pt x="1514" y="56"/>
                </a:lnTo>
                <a:lnTo>
                  <a:pt x="1510" y="54"/>
                </a:lnTo>
                <a:lnTo>
                  <a:pt x="1504" y="54"/>
                </a:lnTo>
                <a:lnTo>
                  <a:pt x="1502" y="56"/>
                </a:lnTo>
                <a:lnTo>
                  <a:pt x="1496" y="58"/>
                </a:lnTo>
                <a:lnTo>
                  <a:pt x="1494" y="60"/>
                </a:lnTo>
                <a:lnTo>
                  <a:pt x="1490" y="60"/>
                </a:lnTo>
                <a:lnTo>
                  <a:pt x="1488" y="62"/>
                </a:lnTo>
                <a:lnTo>
                  <a:pt x="1486" y="62"/>
                </a:lnTo>
                <a:lnTo>
                  <a:pt x="1484" y="62"/>
                </a:lnTo>
                <a:lnTo>
                  <a:pt x="1482" y="62"/>
                </a:lnTo>
                <a:lnTo>
                  <a:pt x="1482" y="60"/>
                </a:lnTo>
                <a:lnTo>
                  <a:pt x="1486" y="58"/>
                </a:lnTo>
                <a:lnTo>
                  <a:pt x="1488" y="56"/>
                </a:lnTo>
                <a:lnTo>
                  <a:pt x="1492" y="54"/>
                </a:lnTo>
                <a:lnTo>
                  <a:pt x="1496" y="52"/>
                </a:lnTo>
                <a:lnTo>
                  <a:pt x="1496" y="52"/>
                </a:lnTo>
                <a:lnTo>
                  <a:pt x="1498" y="52"/>
                </a:lnTo>
                <a:lnTo>
                  <a:pt x="1496" y="50"/>
                </a:lnTo>
                <a:lnTo>
                  <a:pt x="1496" y="48"/>
                </a:lnTo>
                <a:lnTo>
                  <a:pt x="1492" y="44"/>
                </a:lnTo>
                <a:lnTo>
                  <a:pt x="1490" y="42"/>
                </a:lnTo>
                <a:lnTo>
                  <a:pt x="1476" y="42"/>
                </a:lnTo>
                <a:lnTo>
                  <a:pt x="1464" y="42"/>
                </a:lnTo>
                <a:lnTo>
                  <a:pt x="1458" y="38"/>
                </a:lnTo>
                <a:lnTo>
                  <a:pt x="1452" y="36"/>
                </a:lnTo>
                <a:lnTo>
                  <a:pt x="1446" y="34"/>
                </a:lnTo>
                <a:lnTo>
                  <a:pt x="1438" y="34"/>
                </a:lnTo>
                <a:lnTo>
                  <a:pt x="1434" y="38"/>
                </a:lnTo>
                <a:lnTo>
                  <a:pt x="1428" y="42"/>
                </a:lnTo>
                <a:lnTo>
                  <a:pt x="1422" y="44"/>
                </a:lnTo>
                <a:lnTo>
                  <a:pt x="1414" y="46"/>
                </a:lnTo>
                <a:lnTo>
                  <a:pt x="1406" y="48"/>
                </a:lnTo>
                <a:lnTo>
                  <a:pt x="1398" y="48"/>
                </a:lnTo>
                <a:lnTo>
                  <a:pt x="1390" y="48"/>
                </a:lnTo>
                <a:lnTo>
                  <a:pt x="1382" y="48"/>
                </a:lnTo>
                <a:lnTo>
                  <a:pt x="1382" y="52"/>
                </a:lnTo>
                <a:lnTo>
                  <a:pt x="1382" y="54"/>
                </a:lnTo>
                <a:lnTo>
                  <a:pt x="1384" y="56"/>
                </a:lnTo>
                <a:lnTo>
                  <a:pt x="1386" y="58"/>
                </a:lnTo>
                <a:lnTo>
                  <a:pt x="1386" y="60"/>
                </a:lnTo>
                <a:lnTo>
                  <a:pt x="1380" y="58"/>
                </a:lnTo>
                <a:lnTo>
                  <a:pt x="1374" y="58"/>
                </a:lnTo>
                <a:lnTo>
                  <a:pt x="1366" y="56"/>
                </a:lnTo>
                <a:lnTo>
                  <a:pt x="1358" y="56"/>
                </a:lnTo>
                <a:lnTo>
                  <a:pt x="1358" y="58"/>
                </a:lnTo>
                <a:lnTo>
                  <a:pt x="1356" y="58"/>
                </a:lnTo>
                <a:lnTo>
                  <a:pt x="1356" y="60"/>
                </a:lnTo>
                <a:lnTo>
                  <a:pt x="1356" y="62"/>
                </a:lnTo>
                <a:lnTo>
                  <a:pt x="1366" y="66"/>
                </a:lnTo>
                <a:lnTo>
                  <a:pt x="1374" y="70"/>
                </a:lnTo>
                <a:lnTo>
                  <a:pt x="1374" y="70"/>
                </a:lnTo>
                <a:lnTo>
                  <a:pt x="1376" y="72"/>
                </a:lnTo>
                <a:lnTo>
                  <a:pt x="1372" y="72"/>
                </a:lnTo>
                <a:lnTo>
                  <a:pt x="1368" y="72"/>
                </a:lnTo>
                <a:lnTo>
                  <a:pt x="1366" y="70"/>
                </a:lnTo>
                <a:lnTo>
                  <a:pt x="1362" y="70"/>
                </a:lnTo>
                <a:lnTo>
                  <a:pt x="1356" y="66"/>
                </a:lnTo>
                <a:lnTo>
                  <a:pt x="1346" y="64"/>
                </a:lnTo>
                <a:lnTo>
                  <a:pt x="1346" y="68"/>
                </a:lnTo>
                <a:lnTo>
                  <a:pt x="1346" y="70"/>
                </a:lnTo>
                <a:lnTo>
                  <a:pt x="1352" y="72"/>
                </a:lnTo>
                <a:lnTo>
                  <a:pt x="1356" y="74"/>
                </a:lnTo>
                <a:lnTo>
                  <a:pt x="1354" y="76"/>
                </a:lnTo>
                <a:lnTo>
                  <a:pt x="1350" y="76"/>
                </a:lnTo>
                <a:lnTo>
                  <a:pt x="1346" y="74"/>
                </a:lnTo>
                <a:lnTo>
                  <a:pt x="1344" y="74"/>
                </a:lnTo>
                <a:lnTo>
                  <a:pt x="1338" y="70"/>
                </a:lnTo>
                <a:lnTo>
                  <a:pt x="1334" y="66"/>
                </a:lnTo>
                <a:lnTo>
                  <a:pt x="1334" y="68"/>
                </a:lnTo>
                <a:lnTo>
                  <a:pt x="1332" y="72"/>
                </a:lnTo>
                <a:lnTo>
                  <a:pt x="1338" y="80"/>
                </a:lnTo>
                <a:lnTo>
                  <a:pt x="1346" y="88"/>
                </a:lnTo>
                <a:lnTo>
                  <a:pt x="1354" y="88"/>
                </a:lnTo>
                <a:lnTo>
                  <a:pt x="1362" y="88"/>
                </a:lnTo>
                <a:lnTo>
                  <a:pt x="1364" y="90"/>
                </a:lnTo>
                <a:lnTo>
                  <a:pt x="1366" y="94"/>
                </a:lnTo>
                <a:lnTo>
                  <a:pt x="1366" y="94"/>
                </a:lnTo>
                <a:lnTo>
                  <a:pt x="1366" y="96"/>
                </a:lnTo>
                <a:lnTo>
                  <a:pt x="1364" y="96"/>
                </a:lnTo>
                <a:lnTo>
                  <a:pt x="1362" y="96"/>
                </a:lnTo>
                <a:lnTo>
                  <a:pt x="1362" y="94"/>
                </a:lnTo>
                <a:lnTo>
                  <a:pt x="1362" y="92"/>
                </a:lnTo>
                <a:lnTo>
                  <a:pt x="1356" y="90"/>
                </a:lnTo>
                <a:lnTo>
                  <a:pt x="1348" y="90"/>
                </a:lnTo>
                <a:lnTo>
                  <a:pt x="1348" y="90"/>
                </a:lnTo>
                <a:lnTo>
                  <a:pt x="1352" y="96"/>
                </a:lnTo>
                <a:lnTo>
                  <a:pt x="1352" y="102"/>
                </a:lnTo>
                <a:lnTo>
                  <a:pt x="1348" y="104"/>
                </a:lnTo>
                <a:lnTo>
                  <a:pt x="1346" y="108"/>
                </a:lnTo>
                <a:lnTo>
                  <a:pt x="1342" y="108"/>
                </a:lnTo>
                <a:lnTo>
                  <a:pt x="1340" y="108"/>
                </a:lnTo>
                <a:lnTo>
                  <a:pt x="1338" y="106"/>
                </a:lnTo>
                <a:lnTo>
                  <a:pt x="1336" y="104"/>
                </a:lnTo>
                <a:lnTo>
                  <a:pt x="1340" y="98"/>
                </a:lnTo>
                <a:lnTo>
                  <a:pt x="1344" y="96"/>
                </a:lnTo>
                <a:lnTo>
                  <a:pt x="1342" y="92"/>
                </a:lnTo>
                <a:lnTo>
                  <a:pt x="1338" y="88"/>
                </a:lnTo>
                <a:lnTo>
                  <a:pt x="1336" y="84"/>
                </a:lnTo>
                <a:lnTo>
                  <a:pt x="1332" y="82"/>
                </a:lnTo>
                <a:lnTo>
                  <a:pt x="1328" y="78"/>
                </a:lnTo>
                <a:lnTo>
                  <a:pt x="1326" y="74"/>
                </a:lnTo>
                <a:lnTo>
                  <a:pt x="1324" y="70"/>
                </a:lnTo>
                <a:lnTo>
                  <a:pt x="1324" y="64"/>
                </a:lnTo>
                <a:lnTo>
                  <a:pt x="1316" y="62"/>
                </a:lnTo>
                <a:lnTo>
                  <a:pt x="1310" y="60"/>
                </a:lnTo>
                <a:lnTo>
                  <a:pt x="1308" y="62"/>
                </a:lnTo>
                <a:lnTo>
                  <a:pt x="1306" y="62"/>
                </a:lnTo>
                <a:lnTo>
                  <a:pt x="1304" y="66"/>
                </a:lnTo>
                <a:lnTo>
                  <a:pt x="1302" y="68"/>
                </a:lnTo>
                <a:lnTo>
                  <a:pt x="1302" y="74"/>
                </a:lnTo>
                <a:lnTo>
                  <a:pt x="1302" y="78"/>
                </a:lnTo>
                <a:lnTo>
                  <a:pt x="1310" y="84"/>
                </a:lnTo>
                <a:lnTo>
                  <a:pt x="1322" y="90"/>
                </a:lnTo>
                <a:lnTo>
                  <a:pt x="1320" y="92"/>
                </a:lnTo>
                <a:lnTo>
                  <a:pt x="1318" y="92"/>
                </a:lnTo>
                <a:lnTo>
                  <a:pt x="1304" y="88"/>
                </a:lnTo>
                <a:lnTo>
                  <a:pt x="1290" y="84"/>
                </a:lnTo>
                <a:lnTo>
                  <a:pt x="1276" y="80"/>
                </a:lnTo>
                <a:lnTo>
                  <a:pt x="1262" y="76"/>
                </a:lnTo>
                <a:lnTo>
                  <a:pt x="1262" y="78"/>
                </a:lnTo>
                <a:lnTo>
                  <a:pt x="1264" y="82"/>
                </a:lnTo>
                <a:lnTo>
                  <a:pt x="1268" y="84"/>
                </a:lnTo>
                <a:lnTo>
                  <a:pt x="1274" y="84"/>
                </a:lnTo>
                <a:lnTo>
                  <a:pt x="1276" y="86"/>
                </a:lnTo>
                <a:lnTo>
                  <a:pt x="1276" y="88"/>
                </a:lnTo>
                <a:lnTo>
                  <a:pt x="1270" y="90"/>
                </a:lnTo>
                <a:lnTo>
                  <a:pt x="1262" y="92"/>
                </a:lnTo>
                <a:lnTo>
                  <a:pt x="1252" y="94"/>
                </a:lnTo>
                <a:lnTo>
                  <a:pt x="1244" y="94"/>
                </a:lnTo>
                <a:lnTo>
                  <a:pt x="1244" y="92"/>
                </a:lnTo>
                <a:lnTo>
                  <a:pt x="1244" y="88"/>
                </a:lnTo>
                <a:lnTo>
                  <a:pt x="1236" y="90"/>
                </a:lnTo>
                <a:lnTo>
                  <a:pt x="1230" y="92"/>
                </a:lnTo>
                <a:lnTo>
                  <a:pt x="1226" y="94"/>
                </a:lnTo>
                <a:lnTo>
                  <a:pt x="1220" y="96"/>
                </a:lnTo>
                <a:lnTo>
                  <a:pt x="1218" y="98"/>
                </a:lnTo>
                <a:lnTo>
                  <a:pt x="1212" y="100"/>
                </a:lnTo>
                <a:lnTo>
                  <a:pt x="1208" y="102"/>
                </a:lnTo>
                <a:lnTo>
                  <a:pt x="1202" y="104"/>
                </a:lnTo>
                <a:lnTo>
                  <a:pt x="1202" y="100"/>
                </a:lnTo>
                <a:lnTo>
                  <a:pt x="1202" y="96"/>
                </a:lnTo>
                <a:lnTo>
                  <a:pt x="1206" y="96"/>
                </a:lnTo>
                <a:lnTo>
                  <a:pt x="1206" y="96"/>
                </a:lnTo>
                <a:lnTo>
                  <a:pt x="1208" y="96"/>
                </a:lnTo>
                <a:lnTo>
                  <a:pt x="1208" y="94"/>
                </a:lnTo>
                <a:lnTo>
                  <a:pt x="1208" y="94"/>
                </a:lnTo>
                <a:lnTo>
                  <a:pt x="1206" y="92"/>
                </a:lnTo>
                <a:lnTo>
                  <a:pt x="1200" y="90"/>
                </a:lnTo>
                <a:lnTo>
                  <a:pt x="1192" y="88"/>
                </a:lnTo>
                <a:lnTo>
                  <a:pt x="1194" y="96"/>
                </a:lnTo>
                <a:lnTo>
                  <a:pt x="1194" y="104"/>
                </a:lnTo>
                <a:lnTo>
                  <a:pt x="1184" y="108"/>
                </a:lnTo>
                <a:lnTo>
                  <a:pt x="1176" y="112"/>
                </a:lnTo>
                <a:lnTo>
                  <a:pt x="1178" y="114"/>
                </a:lnTo>
                <a:lnTo>
                  <a:pt x="1180" y="116"/>
                </a:lnTo>
                <a:lnTo>
                  <a:pt x="1180" y="118"/>
                </a:lnTo>
                <a:lnTo>
                  <a:pt x="1180" y="118"/>
                </a:lnTo>
                <a:lnTo>
                  <a:pt x="1172" y="116"/>
                </a:lnTo>
                <a:lnTo>
                  <a:pt x="1164" y="114"/>
                </a:lnTo>
                <a:lnTo>
                  <a:pt x="1164" y="114"/>
                </a:lnTo>
                <a:lnTo>
                  <a:pt x="1162" y="114"/>
                </a:lnTo>
                <a:lnTo>
                  <a:pt x="1164" y="120"/>
                </a:lnTo>
                <a:lnTo>
                  <a:pt x="1166" y="124"/>
                </a:lnTo>
                <a:lnTo>
                  <a:pt x="1162" y="124"/>
                </a:lnTo>
                <a:lnTo>
                  <a:pt x="1156" y="122"/>
                </a:lnTo>
                <a:lnTo>
                  <a:pt x="1152" y="118"/>
                </a:lnTo>
                <a:lnTo>
                  <a:pt x="1150" y="116"/>
                </a:lnTo>
                <a:lnTo>
                  <a:pt x="1144" y="108"/>
                </a:lnTo>
                <a:lnTo>
                  <a:pt x="1136" y="102"/>
                </a:lnTo>
                <a:lnTo>
                  <a:pt x="1136" y="100"/>
                </a:lnTo>
                <a:lnTo>
                  <a:pt x="1146" y="102"/>
                </a:lnTo>
                <a:lnTo>
                  <a:pt x="1158" y="106"/>
                </a:lnTo>
                <a:lnTo>
                  <a:pt x="1164" y="108"/>
                </a:lnTo>
                <a:lnTo>
                  <a:pt x="1168" y="108"/>
                </a:lnTo>
                <a:lnTo>
                  <a:pt x="1174" y="108"/>
                </a:lnTo>
                <a:lnTo>
                  <a:pt x="1180" y="106"/>
                </a:lnTo>
                <a:lnTo>
                  <a:pt x="1180" y="106"/>
                </a:lnTo>
                <a:lnTo>
                  <a:pt x="1182" y="106"/>
                </a:lnTo>
                <a:lnTo>
                  <a:pt x="1178" y="98"/>
                </a:lnTo>
                <a:lnTo>
                  <a:pt x="1172" y="94"/>
                </a:lnTo>
                <a:lnTo>
                  <a:pt x="1164" y="90"/>
                </a:lnTo>
                <a:lnTo>
                  <a:pt x="1156" y="88"/>
                </a:lnTo>
                <a:lnTo>
                  <a:pt x="1146" y="86"/>
                </a:lnTo>
                <a:lnTo>
                  <a:pt x="1138" y="84"/>
                </a:lnTo>
                <a:lnTo>
                  <a:pt x="1128" y="84"/>
                </a:lnTo>
                <a:lnTo>
                  <a:pt x="1118" y="84"/>
                </a:lnTo>
                <a:lnTo>
                  <a:pt x="1120" y="82"/>
                </a:lnTo>
                <a:lnTo>
                  <a:pt x="1120" y="78"/>
                </a:lnTo>
                <a:lnTo>
                  <a:pt x="1104" y="76"/>
                </a:lnTo>
                <a:lnTo>
                  <a:pt x="1090" y="76"/>
                </a:lnTo>
                <a:lnTo>
                  <a:pt x="1084" y="78"/>
                </a:lnTo>
                <a:lnTo>
                  <a:pt x="1078" y="80"/>
                </a:lnTo>
                <a:lnTo>
                  <a:pt x="1070" y="82"/>
                </a:lnTo>
                <a:lnTo>
                  <a:pt x="1064" y="86"/>
                </a:lnTo>
                <a:lnTo>
                  <a:pt x="1062" y="84"/>
                </a:lnTo>
                <a:lnTo>
                  <a:pt x="1060" y="82"/>
                </a:lnTo>
                <a:lnTo>
                  <a:pt x="1058" y="82"/>
                </a:lnTo>
                <a:lnTo>
                  <a:pt x="1056" y="84"/>
                </a:lnTo>
                <a:lnTo>
                  <a:pt x="1050" y="88"/>
                </a:lnTo>
                <a:lnTo>
                  <a:pt x="1044" y="96"/>
                </a:lnTo>
                <a:lnTo>
                  <a:pt x="1032" y="112"/>
                </a:lnTo>
                <a:lnTo>
                  <a:pt x="1024" y="122"/>
                </a:lnTo>
                <a:lnTo>
                  <a:pt x="1016" y="126"/>
                </a:lnTo>
                <a:lnTo>
                  <a:pt x="1008" y="130"/>
                </a:lnTo>
                <a:lnTo>
                  <a:pt x="998" y="134"/>
                </a:lnTo>
                <a:lnTo>
                  <a:pt x="990" y="138"/>
                </a:lnTo>
                <a:lnTo>
                  <a:pt x="990" y="144"/>
                </a:lnTo>
                <a:lnTo>
                  <a:pt x="992" y="150"/>
                </a:lnTo>
                <a:lnTo>
                  <a:pt x="996" y="158"/>
                </a:lnTo>
                <a:lnTo>
                  <a:pt x="998" y="162"/>
                </a:lnTo>
                <a:lnTo>
                  <a:pt x="998" y="162"/>
                </a:lnTo>
                <a:lnTo>
                  <a:pt x="998" y="164"/>
                </a:lnTo>
                <a:lnTo>
                  <a:pt x="1002" y="164"/>
                </a:lnTo>
                <a:lnTo>
                  <a:pt x="1006" y="162"/>
                </a:lnTo>
                <a:lnTo>
                  <a:pt x="1010" y="162"/>
                </a:lnTo>
                <a:lnTo>
                  <a:pt x="1012" y="160"/>
                </a:lnTo>
                <a:lnTo>
                  <a:pt x="1016" y="158"/>
                </a:lnTo>
                <a:lnTo>
                  <a:pt x="1018" y="156"/>
                </a:lnTo>
                <a:lnTo>
                  <a:pt x="1022" y="154"/>
                </a:lnTo>
                <a:lnTo>
                  <a:pt x="1028" y="154"/>
                </a:lnTo>
                <a:lnTo>
                  <a:pt x="1030" y="162"/>
                </a:lnTo>
                <a:lnTo>
                  <a:pt x="1032" y="172"/>
                </a:lnTo>
                <a:lnTo>
                  <a:pt x="1034" y="176"/>
                </a:lnTo>
                <a:lnTo>
                  <a:pt x="1036" y="180"/>
                </a:lnTo>
                <a:lnTo>
                  <a:pt x="1038" y="182"/>
                </a:lnTo>
                <a:lnTo>
                  <a:pt x="1040" y="186"/>
                </a:lnTo>
                <a:lnTo>
                  <a:pt x="1042" y="184"/>
                </a:lnTo>
                <a:lnTo>
                  <a:pt x="1042" y="182"/>
                </a:lnTo>
                <a:lnTo>
                  <a:pt x="1042" y="182"/>
                </a:lnTo>
                <a:lnTo>
                  <a:pt x="1042" y="180"/>
                </a:lnTo>
                <a:lnTo>
                  <a:pt x="1046" y="178"/>
                </a:lnTo>
                <a:lnTo>
                  <a:pt x="1052" y="178"/>
                </a:lnTo>
                <a:lnTo>
                  <a:pt x="1054" y="174"/>
                </a:lnTo>
                <a:lnTo>
                  <a:pt x="1056" y="168"/>
                </a:lnTo>
                <a:lnTo>
                  <a:pt x="1056" y="164"/>
                </a:lnTo>
                <a:lnTo>
                  <a:pt x="1054" y="160"/>
                </a:lnTo>
                <a:lnTo>
                  <a:pt x="1062" y="156"/>
                </a:lnTo>
                <a:lnTo>
                  <a:pt x="1068" y="154"/>
                </a:lnTo>
                <a:lnTo>
                  <a:pt x="1068" y="152"/>
                </a:lnTo>
                <a:lnTo>
                  <a:pt x="1070" y="150"/>
                </a:lnTo>
                <a:lnTo>
                  <a:pt x="1066" y="150"/>
                </a:lnTo>
                <a:lnTo>
                  <a:pt x="1064" y="148"/>
                </a:lnTo>
                <a:lnTo>
                  <a:pt x="1062" y="146"/>
                </a:lnTo>
                <a:lnTo>
                  <a:pt x="1060" y="144"/>
                </a:lnTo>
                <a:lnTo>
                  <a:pt x="1060" y="138"/>
                </a:lnTo>
                <a:lnTo>
                  <a:pt x="1060" y="132"/>
                </a:lnTo>
                <a:lnTo>
                  <a:pt x="1066" y="126"/>
                </a:lnTo>
                <a:lnTo>
                  <a:pt x="1076" y="118"/>
                </a:lnTo>
                <a:lnTo>
                  <a:pt x="1080" y="114"/>
                </a:lnTo>
                <a:lnTo>
                  <a:pt x="1086" y="112"/>
                </a:lnTo>
                <a:lnTo>
                  <a:pt x="1090" y="110"/>
                </a:lnTo>
                <a:lnTo>
                  <a:pt x="1096" y="108"/>
                </a:lnTo>
                <a:lnTo>
                  <a:pt x="1096" y="108"/>
                </a:lnTo>
                <a:lnTo>
                  <a:pt x="1098" y="110"/>
                </a:lnTo>
                <a:lnTo>
                  <a:pt x="1100" y="112"/>
                </a:lnTo>
                <a:lnTo>
                  <a:pt x="1100" y="114"/>
                </a:lnTo>
                <a:lnTo>
                  <a:pt x="1100" y="118"/>
                </a:lnTo>
                <a:lnTo>
                  <a:pt x="1092" y="124"/>
                </a:lnTo>
                <a:lnTo>
                  <a:pt x="1082" y="132"/>
                </a:lnTo>
                <a:lnTo>
                  <a:pt x="1082" y="138"/>
                </a:lnTo>
                <a:lnTo>
                  <a:pt x="1082" y="142"/>
                </a:lnTo>
                <a:lnTo>
                  <a:pt x="1082" y="144"/>
                </a:lnTo>
                <a:lnTo>
                  <a:pt x="1082" y="144"/>
                </a:lnTo>
                <a:lnTo>
                  <a:pt x="1088" y="146"/>
                </a:lnTo>
                <a:lnTo>
                  <a:pt x="1094" y="148"/>
                </a:lnTo>
                <a:lnTo>
                  <a:pt x="1100" y="148"/>
                </a:lnTo>
                <a:lnTo>
                  <a:pt x="1106" y="148"/>
                </a:lnTo>
                <a:lnTo>
                  <a:pt x="1110" y="148"/>
                </a:lnTo>
                <a:lnTo>
                  <a:pt x="1116" y="146"/>
                </a:lnTo>
                <a:lnTo>
                  <a:pt x="1122" y="148"/>
                </a:lnTo>
                <a:lnTo>
                  <a:pt x="1128" y="148"/>
                </a:lnTo>
                <a:lnTo>
                  <a:pt x="1126" y="152"/>
                </a:lnTo>
                <a:lnTo>
                  <a:pt x="1122" y="154"/>
                </a:lnTo>
                <a:lnTo>
                  <a:pt x="1118" y="156"/>
                </a:lnTo>
                <a:lnTo>
                  <a:pt x="1114" y="156"/>
                </a:lnTo>
                <a:lnTo>
                  <a:pt x="1106" y="156"/>
                </a:lnTo>
                <a:lnTo>
                  <a:pt x="1096" y="154"/>
                </a:lnTo>
                <a:lnTo>
                  <a:pt x="1096" y="158"/>
                </a:lnTo>
                <a:lnTo>
                  <a:pt x="1096" y="160"/>
                </a:lnTo>
                <a:lnTo>
                  <a:pt x="1100" y="164"/>
                </a:lnTo>
                <a:lnTo>
                  <a:pt x="1102" y="168"/>
                </a:lnTo>
                <a:lnTo>
                  <a:pt x="1102" y="170"/>
                </a:lnTo>
                <a:lnTo>
                  <a:pt x="1100" y="172"/>
                </a:lnTo>
                <a:lnTo>
                  <a:pt x="1098" y="170"/>
                </a:lnTo>
                <a:lnTo>
                  <a:pt x="1094" y="168"/>
                </a:lnTo>
                <a:lnTo>
                  <a:pt x="1090" y="168"/>
                </a:lnTo>
                <a:lnTo>
                  <a:pt x="1086" y="168"/>
                </a:lnTo>
                <a:lnTo>
                  <a:pt x="1082" y="178"/>
                </a:lnTo>
                <a:lnTo>
                  <a:pt x="1078" y="188"/>
                </a:lnTo>
                <a:lnTo>
                  <a:pt x="1068" y="188"/>
                </a:lnTo>
                <a:lnTo>
                  <a:pt x="1058" y="188"/>
                </a:lnTo>
                <a:lnTo>
                  <a:pt x="1050" y="192"/>
                </a:lnTo>
                <a:lnTo>
                  <a:pt x="1040" y="196"/>
                </a:lnTo>
                <a:lnTo>
                  <a:pt x="1038" y="194"/>
                </a:lnTo>
                <a:lnTo>
                  <a:pt x="1034" y="190"/>
                </a:lnTo>
                <a:lnTo>
                  <a:pt x="1028" y="192"/>
                </a:lnTo>
                <a:lnTo>
                  <a:pt x="1022" y="194"/>
                </a:lnTo>
                <a:lnTo>
                  <a:pt x="1020" y="194"/>
                </a:lnTo>
                <a:lnTo>
                  <a:pt x="1020" y="192"/>
                </a:lnTo>
                <a:lnTo>
                  <a:pt x="1018" y="190"/>
                </a:lnTo>
                <a:lnTo>
                  <a:pt x="1018" y="186"/>
                </a:lnTo>
                <a:lnTo>
                  <a:pt x="1016" y="182"/>
                </a:lnTo>
                <a:lnTo>
                  <a:pt x="1020" y="180"/>
                </a:lnTo>
                <a:lnTo>
                  <a:pt x="1024" y="178"/>
                </a:lnTo>
                <a:lnTo>
                  <a:pt x="1024" y="178"/>
                </a:lnTo>
                <a:lnTo>
                  <a:pt x="1024" y="176"/>
                </a:lnTo>
                <a:lnTo>
                  <a:pt x="1022" y="176"/>
                </a:lnTo>
                <a:lnTo>
                  <a:pt x="1022" y="174"/>
                </a:lnTo>
                <a:lnTo>
                  <a:pt x="1016" y="174"/>
                </a:lnTo>
                <a:lnTo>
                  <a:pt x="1008" y="174"/>
                </a:lnTo>
                <a:lnTo>
                  <a:pt x="1006" y="180"/>
                </a:lnTo>
                <a:lnTo>
                  <a:pt x="1008" y="184"/>
                </a:lnTo>
                <a:lnTo>
                  <a:pt x="1010" y="188"/>
                </a:lnTo>
                <a:lnTo>
                  <a:pt x="1012" y="194"/>
                </a:lnTo>
                <a:lnTo>
                  <a:pt x="1006" y="194"/>
                </a:lnTo>
                <a:lnTo>
                  <a:pt x="998" y="194"/>
                </a:lnTo>
                <a:lnTo>
                  <a:pt x="994" y="202"/>
                </a:lnTo>
                <a:lnTo>
                  <a:pt x="988" y="208"/>
                </a:lnTo>
                <a:lnTo>
                  <a:pt x="982" y="212"/>
                </a:lnTo>
                <a:lnTo>
                  <a:pt x="974" y="214"/>
                </a:lnTo>
                <a:lnTo>
                  <a:pt x="968" y="220"/>
                </a:lnTo>
                <a:lnTo>
                  <a:pt x="962" y="226"/>
                </a:lnTo>
                <a:lnTo>
                  <a:pt x="960" y="226"/>
                </a:lnTo>
                <a:lnTo>
                  <a:pt x="956" y="228"/>
                </a:lnTo>
                <a:lnTo>
                  <a:pt x="952" y="228"/>
                </a:lnTo>
                <a:lnTo>
                  <a:pt x="944" y="228"/>
                </a:lnTo>
                <a:lnTo>
                  <a:pt x="944" y="232"/>
                </a:lnTo>
                <a:lnTo>
                  <a:pt x="944" y="236"/>
                </a:lnTo>
                <a:lnTo>
                  <a:pt x="940" y="234"/>
                </a:lnTo>
                <a:lnTo>
                  <a:pt x="936" y="234"/>
                </a:lnTo>
                <a:lnTo>
                  <a:pt x="934" y="234"/>
                </a:lnTo>
                <a:lnTo>
                  <a:pt x="930" y="234"/>
                </a:lnTo>
                <a:lnTo>
                  <a:pt x="930" y="234"/>
                </a:lnTo>
                <a:lnTo>
                  <a:pt x="928" y="234"/>
                </a:lnTo>
                <a:lnTo>
                  <a:pt x="928" y="236"/>
                </a:lnTo>
                <a:lnTo>
                  <a:pt x="928" y="240"/>
                </a:lnTo>
                <a:lnTo>
                  <a:pt x="932" y="240"/>
                </a:lnTo>
                <a:lnTo>
                  <a:pt x="936" y="242"/>
                </a:lnTo>
                <a:lnTo>
                  <a:pt x="942" y="246"/>
                </a:lnTo>
                <a:lnTo>
                  <a:pt x="944" y="248"/>
                </a:lnTo>
                <a:lnTo>
                  <a:pt x="946" y="254"/>
                </a:lnTo>
                <a:lnTo>
                  <a:pt x="948" y="258"/>
                </a:lnTo>
                <a:lnTo>
                  <a:pt x="948" y="264"/>
                </a:lnTo>
                <a:lnTo>
                  <a:pt x="948" y="270"/>
                </a:lnTo>
                <a:lnTo>
                  <a:pt x="942" y="272"/>
                </a:lnTo>
                <a:lnTo>
                  <a:pt x="936" y="272"/>
                </a:lnTo>
                <a:lnTo>
                  <a:pt x="930" y="274"/>
                </a:lnTo>
                <a:lnTo>
                  <a:pt x="924" y="274"/>
                </a:lnTo>
                <a:lnTo>
                  <a:pt x="910" y="274"/>
                </a:lnTo>
                <a:lnTo>
                  <a:pt x="898" y="276"/>
                </a:lnTo>
                <a:lnTo>
                  <a:pt x="898" y="280"/>
                </a:lnTo>
                <a:lnTo>
                  <a:pt x="900" y="282"/>
                </a:lnTo>
                <a:lnTo>
                  <a:pt x="902" y="284"/>
                </a:lnTo>
                <a:lnTo>
                  <a:pt x="904" y="286"/>
                </a:lnTo>
                <a:lnTo>
                  <a:pt x="900" y="290"/>
                </a:lnTo>
                <a:lnTo>
                  <a:pt x="898" y="294"/>
                </a:lnTo>
                <a:lnTo>
                  <a:pt x="896" y="298"/>
                </a:lnTo>
                <a:lnTo>
                  <a:pt x="894" y="304"/>
                </a:lnTo>
                <a:lnTo>
                  <a:pt x="894" y="314"/>
                </a:lnTo>
                <a:lnTo>
                  <a:pt x="894" y="324"/>
                </a:lnTo>
                <a:lnTo>
                  <a:pt x="904" y="324"/>
                </a:lnTo>
                <a:lnTo>
                  <a:pt x="912" y="324"/>
                </a:lnTo>
                <a:lnTo>
                  <a:pt x="912" y="330"/>
                </a:lnTo>
                <a:lnTo>
                  <a:pt x="914" y="336"/>
                </a:lnTo>
                <a:lnTo>
                  <a:pt x="912" y="338"/>
                </a:lnTo>
                <a:lnTo>
                  <a:pt x="912" y="342"/>
                </a:lnTo>
                <a:lnTo>
                  <a:pt x="912" y="346"/>
                </a:lnTo>
                <a:lnTo>
                  <a:pt x="910" y="348"/>
                </a:lnTo>
                <a:lnTo>
                  <a:pt x="906" y="350"/>
                </a:lnTo>
                <a:lnTo>
                  <a:pt x="906" y="352"/>
                </a:lnTo>
                <a:lnTo>
                  <a:pt x="900" y="354"/>
                </a:lnTo>
                <a:lnTo>
                  <a:pt x="894" y="356"/>
                </a:lnTo>
                <a:lnTo>
                  <a:pt x="892" y="358"/>
                </a:lnTo>
                <a:lnTo>
                  <a:pt x="890" y="360"/>
                </a:lnTo>
                <a:lnTo>
                  <a:pt x="888" y="364"/>
                </a:lnTo>
                <a:lnTo>
                  <a:pt x="886" y="366"/>
                </a:lnTo>
                <a:lnTo>
                  <a:pt x="884" y="376"/>
                </a:lnTo>
                <a:lnTo>
                  <a:pt x="884" y="386"/>
                </a:lnTo>
                <a:lnTo>
                  <a:pt x="880" y="390"/>
                </a:lnTo>
                <a:lnTo>
                  <a:pt x="874" y="394"/>
                </a:lnTo>
                <a:lnTo>
                  <a:pt x="868" y="398"/>
                </a:lnTo>
                <a:lnTo>
                  <a:pt x="862" y="402"/>
                </a:lnTo>
                <a:lnTo>
                  <a:pt x="856" y="406"/>
                </a:lnTo>
                <a:lnTo>
                  <a:pt x="852" y="412"/>
                </a:lnTo>
                <a:lnTo>
                  <a:pt x="848" y="416"/>
                </a:lnTo>
                <a:lnTo>
                  <a:pt x="844" y="422"/>
                </a:lnTo>
                <a:lnTo>
                  <a:pt x="838" y="436"/>
                </a:lnTo>
                <a:lnTo>
                  <a:pt x="832" y="448"/>
                </a:lnTo>
                <a:lnTo>
                  <a:pt x="834" y="456"/>
                </a:lnTo>
                <a:lnTo>
                  <a:pt x="838" y="462"/>
                </a:lnTo>
                <a:lnTo>
                  <a:pt x="840" y="466"/>
                </a:lnTo>
                <a:lnTo>
                  <a:pt x="840" y="470"/>
                </a:lnTo>
                <a:lnTo>
                  <a:pt x="840" y="476"/>
                </a:lnTo>
                <a:lnTo>
                  <a:pt x="840" y="480"/>
                </a:lnTo>
                <a:lnTo>
                  <a:pt x="836" y="486"/>
                </a:lnTo>
                <a:lnTo>
                  <a:pt x="832" y="492"/>
                </a:lnTo>
                <a:lnTo>
                  <a:pt x="830" y="494"/>
                </a:lnTo>
                <a:lnTo>
                  <a:pt x="830" y="498"/>
                </a:lnTo>
                <a:lnTo>
                  <a:pt x="830" y="502"/>
                </a:lnTo>
                <a:lnTo>
                  <a:pt x="830" y="504"/>
                </a:lnTo>
                <a:lnTo>
                  <a:pt x="832" y="506"/>
                </a:lnTo>
                <a:lnTo>
                  <a:pt x="836" y="510"/>
                </a:lnTo>
                <a:lnTo>
                  <a:pt x="834" y="516"/>
                </a:lnTo>
                <a:lnTo>
                  <a:pt x="834" y="522"/>
                </a:lnTo>
                <a:lnTo>
                  <a:pt x="838" y="528"/>
                </a:lnTo>
                <a:lnTo>
                  <a:pt x="846" y="532"/>
                </a:lnTo>
                <a:lnTo>
                  <a:pt x="852" y="538"/>
                </a:lnTo>
                <a:lnTo>
                  <a:pt x="858" y="542"/>
                </a:lnTo>
                <a:lnTo>
                  <a:pt x="860" y="548"/>
                </a:lnTo>
                <a:lnTo>
                  <a:pt x="862" y="556"/>
                </a:lnTo>
                <a:lnTo>
                  <a:pt x="870" y="562"/>
                </a:lnTo>
                <a:lnTo>
                  <a:pt x="878" y="570"/>
                </a:lnTo>
                <a:lnTo>
                  <a:pt x="886" y="576"/>
                </a:lnTo>
                <a:lnTo>
                  <a:pt x="894" y="582"/>
                </a:lnTo>
                <a:lnTo>
                  <a:pt x="898" y="582"/>
                </a:lnTo>
                <a:lnTo>
                  <a:pt x="902" y="580"/>
                </a:lnTo>
                <a:lnTo>
                  <a:pt x="906" y="580"/>
                </a:lnTo>
                <a:lnTo>
                  <a:pt x="908" y="578"/>
                </a:lnTo>
                <a:lnTo>
                  <a:pt x="916" y="578"/>
                </a:lnTo>
                <a:lnTo>
                  <a:pt x="924" y="578"/>
                </a:lnTo>
                <a:lnTo>
                  <a:pt x="930" y="580"/>
                </a:lnTo>
                <a:lnTo>
                  <a:pt x="938" y="580"/>
                </a:lnTo>
                <a:lnTo>
                  <a:pt x="952" y="574"/>
                </a:lnTo>
                <a:lnTo>
                  <a:pt x="962" y="572"/>
                </a:lnTo>
                <a:lnTo>
                  <a:pt x="968" y="570"/>
                </a:lnTo>
                <a:lnTo>
                  <a:pt x="974" y="570"/>
                </a:lnTo>
                <a:lnTo>
                  <a:pt x="980" y="572"/>
                </a:lnTo>
                <a:lnTo>
                  <a:pt x="986" y="574"/>
                </a:lnTo>
                <a:lnTo>
                  <a:pt x="988" y="576"/>
                </a:lnTo>
                <a:lnTo>
                  <a:pt x="988" y="580"/>
                </a:lnTo>
                <a:lnTo>
                  <a:pt x="996" y="580"/>
                </a:lnTo>
                <a:lnTo>
                  <a:pt x="1002" y="582"/>
                </a:lnTo>
                <a:lnTo>
                  <a:pt x="1006" y="582"/>
                </a:lnTo>
                <a:lnTo>
                  <a:pt x="1010" y="586"/>
                </a:lnTo>
                <a:lnTo>
                  <a:pt x="1012" y="588"/>
                </a:lnTo>
                <a:lnTo>
                  <a:pt x="1014" y="592"/>
                </a:lnTo>
                <a:lnTo>
                  <a:pt x="1014" y="594"/>
                </a:lnTo>
                <a:lnTo>
                  <a:pt x="1014" y="598"/>
                </a:lnTo>
                <a:lnTo>
                  <a:pt x="1012" y="608"/>
                </a:lnTo>
                <a:lnTo>
                  <a:pt x="1010" y="618"/>
                </a:lnTo>
                <a:lnTo>
                  <a:pt x="1010" y="622"/>
                </a:lnTo>
                <a:lnTo>
                  <a:pt x="1010" y="628"/>
                </a:lnTo>
                <a:lnTo>
                  <a:pt x="1010" y="632"/>
                </a:lnTo>
                <a:lnTo>
                  <a:pt x="1012" y="636"/>
                </a:lnTo>
                <a:lnTo>
                  <a:pt x="1020" y="644"/>
                </a:lnTo>
                <a:lnTo>
                  <a:pt x="1030" y="652"/>
                </a:lnTo>
                <a:lnTo>
                  <a:pt x="1034" y="664"/>
                </a:lnTo>
                <a:lnTo>
                  <a:pt x="1040" y="680"/>
                </a:lnTo>
                <a:lnTo>
                  <a:pt x="1042" y="688"/>
                </a:lnTo>
                <a:lnTo>
                  <a:pt x="1044" y="698"/>
                </a:lnTo>
                <a:lnTo>
                  <a:pt x="1044" y="706"/>
                </a:lnTo>
                <a:lnTo>
                  <a:pt x="1042" y="712"/>
                </a:lnTo>
                <a:lnTo>
                  <a:pt x="1038" y="722"/>
                </a:lnTo>
                <a:lnTo>
                  <a:pt x="1032" y="734"/>
                </a:lnTo>
                <a:lnTo>
                  <a:pt x="1030" y="740"/>
                </a:lnTo>
                <a:lnTo>
                  <a:pt x="1028" y="748"/>
                </a:lnTo>
                <a:lnTo>
                  <a:pt x="1028" y="754"/>
                </a:lnTo>
                <a:lnTo>
                  <a:pt x="1030" y="764"/>
                </a:lnTo>
                <a:lnTo>
                  <a:pt x="1036" y="770"/>
                </a:lnTo>
                <a:lnTo>
                  <a:pt x="1042" y="778"/>
                </a:lnTo>
                <a:lnTo>
                  <a:pt x="1046" y="784"/>
                </a:lnTo>
                <a:lnTo>
                  <a:pt x="1046" y="792"/>
                </a:lnTo>
                <a:lnTo>
                  <a:pt x="1048" y="798"/>
                </a:lnTo>
                <a:lnTo>
                  <a:pt x="1048" y="806"/>
                </a:lnTo>
                <a:lnTo>
                  <a:pt x="1050" y="822"/>
                </a:lnTo>
                <a:lnTo>
                  <a:pt x="1052" y="838"/>
                </a:lnTo>
                <a:lnTo>
                  <a:pt x="1060" y="850"/>
                </a:lnTo>
                <a:lnTo>
                  <a:pt x="1068" y="862"/>
                </a:lnTo>
                <a:lnTo>
                  <a:pt x="1070" y="874"/>
                </a:lnTo>
                <a:lnTo>
                  <a:pt x="1072" y="888"/>
                </a:lnTo>
                <a:lnTo>
                  <a:pt x="1074" y="890"/>
                </a:lnTo>
                <a:lnTo>
                  <a:pt x="1078" y="890"/>
                </a:lnTo>
                <a:lnTo>
                  <a:pt x="1082" y="890"/>
                </a:lnTo>
                <a:lnTo>
                  <a:pt x="1084" y="890"/>
                </a:lnTo>
                <a:lnTo>
                  <a:pt x="1088" y="888"/>
                </a:lnTo>
                <a:lnTo>
                  <a:pt x="1096" y="886"/>
                </a:lnTo>
                <a:lnTo>
                  <a:pt x="1116" y="882"/>
                </a:lnTo>
                <a:lnTo>
                  <a:pt x="1134" y="878"/>
                </a:lnTo>
                <a:lnTo>
                  <a:pt x="1144" y="874"/>
                </a:lnTo>
                <a:lnTo>
                  <a:pt x="1150" y="868"/>
                </a:lnTo>
                <a:lnTo>
                  <a:pt x="1156" y="862"/>
                </a:lnTo>
                <a:lnTo>
                  <a:pt x="1162" y="854"/>
                </a:lnTo>
                <a:lnTo>
                  <a:pt x="1164" y="848"/>
                </a:lnTo>
                <a:lnTo>
                  <a:pt x="1166" y="842"/>
                </a:lnTo>
                <a:lnTo>
                  <a:pt x="1168" y="840"/>
                </a:lnTo>
                <a:lnTo>
                  <a:pt x="1170" y="836"/>
                </a:lnTo>
                <a:lnTo>
                  <a:pt x="1172" y="836"/>
                </a:lnTo>
                <a:lnTo>
                  <a:pt x="1174" y="832"/>
                </a:lnTo>
                <a:lnTo>
                  <a:pt x="1174" y="826"/>
                </a:lnTo>
                <a:lnTo>
                  <a:pt x="1172" y="820"/>
                </a:lnTo>
                <a:lnTo>
                  <a:pt x="1174" y="818"/>
                </a:lnTo>
                <a:lnTo>
                  <a:pt x="1178" y="814"/>
                </a:lnTo>
                <a:lnTo>
                  <a:pt x="1182" y="812"/>
                </a:lnTo>
                <a:lnTo>
                  <a:pt x="1188" y="810"/>
                </a:lnTo>
                <a:lnTo>
                  <a:pt x="1188" y="806"/>
                </a:lnTo>
                <a:lnTo>
                  <a:pt x="1188" y="802"/>
                </a:lnTo>
                <a:lnTo>
                  <a:pt x="1188" y="798"/>
                </a:lnTo>
                <a:lnTo>
                  <a:pt x="1188" y="794"/>
                </a:lnTo>
                <a:lnTo>
                  <a:pt x="1186" y="790"/>
                </a:lnTo>
                <a:lnTo>
                  <a:pt x="1186" y="786"/>
                </a:lnTo>
                <a:lnTo>
                  <a:pt x="1186" y="782"/>
                </a:lnTo>
                <a:lnTo>
                  <a:pt x="1186" y="776"/>
                </a:lnTo>
                <a:lnTo>
                  <a:pt x="1190" y="770"/>
                </a:lnTo>
                <a:lnTo>
                  <a:pt x="1192" y="768"/>
                </a:lnTo>
                <a:lnTo>
                  <a:pt x="1194" y="764"/>
                </a:lnTo>
                <a:lnTo>
                  <a:pt x="1198" y="762"/>
                </a:lnTo>
                <a:lnTo>
                  <a:pt x="1204" y="756"/>
                </a:lnTo>
                <a:lnTo>
                  <a:pt x="1212" y="752"/>
                </a:lnTo>
                <a:lnTo>
                  <a:pt x="1214" y="750"/>
                </a:lnTo>
                <a:lnTo>
                  <a:pt x="1218" y="748"/>
                </a:lnTo>
                <a:lnTo>
                  <a:pt x="1220" y="744"/>
                </a:lnTo>
                <a:lnTo>
                  <a:pt x="1222" y="740"/>
                </a:lnTo>
                <a:lnTo>
                  <a:pt x="1224" y="736"/>
                </a:lnTo>
                <a:lnTo>
                  <a:pt x="1226" y="732"/>
                </a:lnTo>
                <a:lnTo>
                  <a:pt x="1228" y="724"/>
                </a:lnTo>
                <a:lnTo>
                  <a:pt x="1228" y="716"/>
                </a:lnTo>
                <a:lnTo>
                  <a:pt x="1228" y="708"/>
                </a:lnTo>
                <a:lnTo>
                  <a:pt x="1226" y="702"/>
                </a:lnTo>
                <a:lnTo>
                  <a:pt x="1222" y="696"/>
                </a:lnTo>
                <a:lnTo>
                  <a:pt x="1218" y="692"/>
                </a:lnTo>
                <a:lnTo>
                  <a:pt x="1220" y="684"/>
                </a:lnTo>
                <a:lnTo>
                  <a:pt x="1224" y="678"/>
                </a:lnTo>
                <a:lnTo>
                  <a:pt x="1220" y="670"/>
                </a:lnTo>
                <a:lnTo>
                  <a:pt x="1218" y="662"/>
                </a:lnTo>
                <a:lnTo>
                  <a:pt x="1218" y="660"/>
                </a:lnTo>
                <a:lnTo>
                  <a:pt x="1218" y="656"/>
                </a:lnTo>
                <a:lnTo>
                  <a:pt x="1218" y="650"/>
                </a:lnTo>
                <a:lnTo>
                  <a:pt x="1220" y="646"/>
                </a:lnTo>
                <a:lnTo>
                  <a:pt x="1226" y="640"/>
                </a:lnTo>
                <a:lnTo>
                  <a:pt x="1232" y="634"/>
                </a:lnTo>
                <a:lnTo>
                  <a:pt x="1236" y="628"/>
                </a:lnTo>
                <a:lnTo>
                  <a:pt x="1244" y="622"/>
                </a:lnTo>
                <a:lnTo>
                  <a:pt x="1258" y="608"/>
                </a:lnTo>
                <a:lnTo>
                  <a:pt x="1270" y="594"/>
                </a:lnTo>
                <a:lnTo>
                  <a:pt x="1276" y="588"/>
                </a:lnTo>
                <a:lnTo>
                  <a:pt x="1282" y="582"/>
                </a:lnTo>
                <a:lnTo>
                  <a:pt x="1288" y="574"/>
                </a:lnTo>
                <a:lnTo>
                  <a:pt x="1292" y="566"/>
                </a:lnTo>
                <a:lnTo>
                  <a:pt x="1296" y="558"/>
                </a:lnTo>
                <a:lnTo>
                  <a:pt x="1300" y="548"/>
                </a:lnTo>
                <a:lnTo>
                  <a:pt x="1300" y="538"/>
                </a:lnTo>
                <a:lnTo>
                  <a:pt x="1302" y="526"/>
                </a:lnTo>
                <a:lnTo>
                  <a:pt x="1292" y="528"/>
                </a:lnTo>
                <a:lnTo>
                  <a:pt x="1282" y="530"/>
                </a:lnTo>
                <a:lnTo>
                  <a:pt x="1272" y="532"/>
                </a:lnTo>
                <a:lnTo>
                  <a:pt x="1262" y="534"/>
                </a:lnTo>
                <a:lnTo>
                  <a:pt x="1258" y="534"/>
                </a:lnTo>
                <a:lnTo>
                  <a:pt x="1254" y="534"/>
                </a:lnTo>
                <a:lnTo>
                  <a:pt x="1254" y="532"/>
                </a:lnTo>
                <a:lnTo>
                  <a:pt x="1254" y="532"/>
                </a:lnTo>
                <a:lnTo>
                  <a:pt x="1246" y="524"/>
                </a:lnTo>
                <a:lnTo>
                  <a:pt x="1240" y="514"/>
                </a:lnTo>
                <a:lnTo>
                  <a:pt x="1234" y="506"/>
                </a:lnTo>
                <a:lnTo>
                  <a:pt x="1228" y="498"/>
                </a:lnTo>
                <a:lnTo>
                  <a:pt x="1222" y="492"/>
                </a:lnTo>
                <a:lnTo>
                  <a:pt x="1216" y="488"/>
                </a:lnTo>
                <a:lnTo>
                  <a:pt x="1216" y="484"/>
                </a:lnTo>
                <a:lnTo>
                  <a:pt x="1216" y="478"/>
                </a:lnTo>
                <a:lnTo>
                  <a:pt x="1212" y="472"/>
                </a:lnTo>
                <a:lnTo>
                  <a:pt x="1208" y="466"/>
                </a:lnTo>
                <a:lnTo>
                  <a:pt x="1204" y="454"/>
                </a:lnTo>
                <a:lnTo>
                  <a:pt x="1200" y="440"/>
                </a:lnTo>
                <a:lnTo>
                  <a:pt x="1196" y="438"/>
                </a:lnTo>
                <a:lnTo>
                  <a:pt x="1192" y="436"/>
                </a:lnTo>
                <a:lnTo>
                  <a:pt x="1190" y="426"/>
                </a:lnTo>
                <a:lnTo>
                  <a:pt x="1190" y="418"/>
                </a:lnTo>
                <a:lnTo>
                  <a:pt x="1184" y="410"/>
                </a:lnTo>
                <a:lnTo>
                  <a:pt x="1178" y="404"/>
                </a:lnTo>
                <a:lnTo>
                  <a:pt x="1174" y="400"/>
                </a:lnTo>
                <a:lnTo>
                  <a:pt x="1172" y="396"/>
                </a:lnTo>
                <a:lnTo>
                  <a:pt x="1170" y="392"/>
                </a:lnTo>
                <a:lnTo>
                  <a:pt x="1168" y="386"/>
                </a:lnTo>
                <a:lnTo>
                  <a:pt x="1172" y="388"/>
                </a:lnTo>
                <a:lnTo>
                  <a:pt x="1174" y="388"/>
                </a:lnTo>
                <a:lnTo>
                  <a:pt x="1174" y="390"/>
                </a:lnTo>
                <a:lnTo>
                  <a:pt x="1174" y="394"/>
                </a:lnTo>
                <a:lnTo>
                  <a:pt x="1178" y="394"/>
                </a:lnTo>
                <a:lnTo>
                  <a:pt x="1180" y="394"/>
                </a:lnTo>
                <a:lnTo>
                  <a:pt x="1182" y="394"/>
                </a:lnTo>
                <a:lnTo>
                  <a:pt x="1184" y="392"/>
                </a:lnTo>
                <a:lnTo>
                  <a:pt x="1190" y="398"/>
                </a:lnTo>
                <a:lnTo>
                  <a:pt x="1194" y="404"/>
                </a:lnTo>
                <a:lnTo>
                  <a:pt x="1196" y="408"/>
                </a:lnTo>
                <a:lnTo>
                  <a:pt x="1198" y="410"/>
                </a:lnTo>
                <a:lnTo>
                  <a:pt x="1198" y="414"/>
                </a:lnTo>
                <a:lnTo>
                  <a:pt x="1198" y="420"/>
                </a:lnTo>
                <a:lnTo>
                  <a:pt x="1204" y="420"/>
                </a:lnTo>
                <a:lnTo>
                  <a:pt x="1208" y="424"/>
                </a:lnTo>
                <a:lnTo>
                  <a:pt x="1210" y="428"/>
                </a:lnTo>
                <a:lnTo>
                  <a:pt x="1212" y="432"/>
                </a:lnTo>
                <a:lnTo>
                  <a:pt x="1214" y="440"/>
                </a:lnTo>
                <a:lnTo>
                  <a:pt x="1218" y="450"/>
                </a:lnTo>
                <a:lnTo>
                  <a:pt x="1228" y="464"/>
                </a:lnTo>
                <a:lnTo>
                  <a:pt x="1238" y="480"/>
                </a:lnTo>
                <a:lnTo>
                  <a:pt x="1244" y="488"/>
                </a:lnTo>
                <a:lnTo>
                  <a:pt x="1246" y="496"/>
                </a:lnTo>
                <a:lnTo>
                  <a:pt x="1248" y="508"/>
                </a:lnTo>
                <a:lnTo>
                  <a:pt x="1248" y="520"/>
                </a:lnTo>
                <a:lnTo>
                  <a:pt x="1250" y="520"/>
                </a:lnTo>
                <a:lnTo>
                  <a:pt x="1250" y="520"/>
                </a:lnTo>
                <a:lnTo>
                  <a:pt x="1254" y="520"/>
                </a:lnTo>
                <a:lnTo>
                  <a:pt x="1258" y="522"/>
                </a:lnTo>
                <a:lnTo>
                  <a:pt x="1262" y="516"/>
                </a:lnTo>
                <a:lnTo>
                  <a:pt x="1264" y="514"/>
                </a:lnTo>
                <a:lnTo>
                  <a:pt x="1268" y="512"/>
                </a:lnTo>
                <a:lnTo>
                  <a:pt x="1268" y="512"/>
                </a:lnTo>
                <a:lnTo>
                  <a:pt x="1272" y="512"/>
                </a:lnTo>
                <a:lnTo>
                  <a:pt x="1274" y="512"/>
                </a:lnTo>
                <a:lnTo>
                  <a:pt x="1278" y="512"/>
                </a:lnTo>
                <a:lnTo>
                  <a:pt x="1282" y="510"/>
                </a:lnTo>
                <a:lnTo>
                  <a:pt x="1294" y="502"/>
                </a:lnTo>
                <a:lnTo>
                  <a:pt x="1306" y="496"/>
                </a:lnTo>
                <a:lnTo>
                  <a:pt x="1318" y="490"/>
                </a:lnTo>
                <a:lnTo>
                  <a:pt x="1330" y="484"/>
                </a:lnTo>
                <a:lnTo>
                  <a:pt x="1338" y="476"/>
                </a:lnTo>
                <a:lnTo>
                  <a:pt x="1346" y="464"/>
                </a:lnTo>
                <a:lnTo>
                  <a:pt x="1350" y="456"/>
                </a:lnTo>
                <a:lnTo>
                  <a:pt x="1354" y="450"/>
                </a:lnTo>
                <a:lnTo>
                  <a:pt x="1356" y="444"/>
                </a:lnTo>
                <a:lnTo>
                  <a:pt x="1356" y="440"/>
                </a:lnTo>
                <a:lnTo>
                  <a:pt x="1348" y="434"/>
                </a:lnTo>
                <a:lnTo>
                  <a:pt x="1340" y="428"/>
                </a:lnTo>
                <a:lnTo>
                  <a:pt x="1336" y="424"/>
                </a:lnTo>
                <a:lnTo>
                  <a:pt x="1332" y="420"/>
                </a:lnTo>
                <a:lnTo>
                  <a:pt x="1330" y="414"/>
                </a:lnTo>
                <a:lnTo>
                  <a:pt x="1328" y="410"/>
                </a:lnTo>
                <a:lnTo>
                  <a:pt x="1326" y="412"/>
                </a:lnTo>
                <a:lnTo>
                  <a:pt x="1322" y="416"/>
                </a:lnTo>
                <a:lnTo>
                  <a:pt x="1322" y="420"/>
                </a:lnTo>
                <a:lnTo>
                  <a:pt x="1322" y="426"/>
                </a:lnTo>
                <a:lnTo>
                  <a:pt x="1318" y="428"/>
                </a:lnTo>
                <a:lnTo>
                  <a:pt x="1314" y="428"/>
                </a:lnTo>
                <a:lnTo>
                  <a:pt x="1310" y="428"/>
                </a:lnTo>
                <a:lnTo>
                  <a:pt x="1306" y="428"/>
                </a:lnTo>
                <a:lnTo>
                  <a:pt x="1296" y="420"/>
                </a:lnTo>
                <a:lnTo>
                  <a:pt x="1286" y="408"/>
                </a:lnTo>
                <a:lnTo>
                  <a:pt x="1282" y="400"/>
                </a:lnTo>
                <a:lnTo>
                  <a:pt x="1278" y="392"/>
                </a:lnTo>
                <a:lnTo>
                  <a:pt x="1274" y="386"/>
                </a:lnTo>
                <a:lnTo>
                  <a:pt x="1274" y="380"/>
                </a:lnTo>
                <a:lnTo>
                  <a:pt x="1278" y="378"/>
                </a:lnTo>
                <a:lnTo>
                  <a:pt x="1282" y="378"/>
                </a:lnTo>
                <a:lnTo>
                  <a:pt x="1286" y="382"/>
                </a:lnTo>
                <a:lnTo>
                  <a:pt x="1288" y="384"/>
                </a:lnTo>
                <a:lnTo>
                  <a:pt x="1290" y="388"/>
                </a:lnTo>
                <a:lnTo>
                  <a:pt x="1292" y="392"/>
                </a:lnTo>
                <a:lnTo>
                  <a:pt x="1296" y="398"/>
                </a:lnTo>
                <a:lnTo>
                  <a:pt x="1300" y="402"/>
                </a:lnTo>
                <a:lnTo>
                  <a:pt x="1306" y="404"/>
                </a:lnTo>
                <a:lnTo>
                  <a:pt x="1310" y="406"/>
                </a:lnTo>
                <a:lnTo>
                  <a:pt x="1322" y="406"/>
                </a:lnTo>
                <a:lnTo>
                  <a:pt x="1334" y="406"/>
                </a:lnTo>
                <a:lnTo>
                  <a:pt x="1336" y="410"/>
                </a:lnTo>
                <a:lnTo>
                  <a:pt x="1338" y="414"/>
                </a:lnTo>
                <a:lnTo>
                  <a:pt x="1342" y="416"/>
                </a:lnTo>
                <a:lnTo>
                  <a:pt x="1344" y="418"/>
                </a:lnTo>
                <a:lnTo>
                  <a:pt x="1348" y="420"/>
                </a:lnTo>
                <a:lnTo>
                  <a:pt x="1352" y="420"/>
                </a:lnTo>
                <a:lnTo>
                  <a:pt x="1356" y="420"/>
                </a:lnTo>
                <a:lnTo>
                  <a:pt x="1360" y="420"/>
                </a:lnTo>
                <a:lnTo>
                  <a:pt x="1378" y="420"/>
                </a:lnTo>
                <a:lnTo>
                  <a:pt x="1400" y="418"/>
                </a:lnTo>
                <a:lnTo>
                  <a:pt x="1404" y="420"/>
                </a:lnTo>
                <a:lnTo>
                  <a:pt x="1410" y="426"/>
                </a:lnTo>
                <a:lnTo>
                  <a:pt x="1414" y="432"/>
                </a:lnTo>
                <a:lnTo>
                  <a:pt x="1418" y="438"/>
                </a:lnTo>
                <a:lnTo>
                  <a:pt x="1424" y="438"/>
                </a:lnTo>
                <a:lnTo>
                  <a:pt x="1432" y="436"/>
                </a:lnTo>
                <a:lnTo>
                  <a:pt x="1432" y="438"/>
                </a:lnTo>
                <a:lnTo>
                  <a:pt x="1428" y="440"/>
                </a:lnTo>
                <a:lnTo>
                  <a:pt x="1422" y="444"/>
                </a:lnTo>
                <a:lnTo>
                  <a:pt x="1424" y="448"/>
                </a:lnTo>
                <a:lnTo>
                  <a:pt x="1426" y="450"/>
                </a:lnTo>
                <a:lnTo>
                  <a:pt x="1428" y="452"/>
                </a:lnTo>
                <a:lnTo>
                  <a:pt x="1432" y="454"/>
                </a:lnTo>
                <a:lnTo>
                  <a:pt x="1436" y="456"/>
                </a:lnTo>
                <a:lnTo>
                  <a:pt x="1438" y="456"/>
                </a:lnTo>
                <a:lnTo>
                  <a:pt x="1438" y="456"/>
                </a:lnTo>
                <a:lnTo>
                  <a:pt x="1440" y="454"/>
                </a:lnTo>
                <a:lnTo>
                  <a:pt x="1440" y="452"/>
                </a:lnTo>
                <a:lnTo>
                  <a:pt x="1440" y="448"/>
                </a:lnTo>
                <a:lnTo>
                  <a:pt x="1442" y="446"/>
                </a:lnTo>
                <a:lnTo>
                  <a:pt x="1444" y="444"/>
                </a:lnTo>
                <a:lnTo>
                  <a:pt x="1446" y="448"/>
                </a:lnTo>
                <a:lnTo>
                  <a:pt x="1448" y="450"/>
                </a:lnTo>
                <a:lnTo>
                  <a:pt x="1448" y="454"/>
                </a:lnTo>
                <a:lnTo>
                  <a:pt x="1448" y="458"/>
                </a:lnTo>
                <a:lnTo>
                  <a:pt x="1448" y="466"/>
                </a:lnTo>
                <a:lnTo>
                  <a:pt x="1448" y="474"/>
                </a:lnTo>
                <a:lnTo>
                  <a:pt x="1456" y="494"/>
                </a:lnTo>
                <a:lnTo>
                  <a:pt x="1468" y="520"/>
                </a:lnTo>
                <a:lnTo>
                  <a:pt x="1474" y="534"/>
                </a:lnTo>
                <a:lnTo>
                  <a:pt x="1480" y="544"/>
                </a:lnTo>
                <a:lnTo>
                  <a:pt x="1484" y="548"/>
                </a:lnTo>
                <a:lnTo>
                  <a:pt x="1488" y="552"/>
                </a:lnTo>
                <a:lnTo>
                  <a:pt x="1490" y="554"/>
                </a:lnTo>
                <a:lnTo>
                  <a:pt x="1494" y="556"/>
                </a:lnTo>
                <a:lnTo>
                  <a:pt x="1496" y="544"/>
                </a:lnTo>
                <a:lnTo>
                  <a:pt x="1502" y="530"/>
                </a:lnTo>
                <a:lnTo>
                  <a:pt x="1504" y="524"/>
                </a:lnTo>
                <a:lnTo>
                  <a:pt x="1504" y="516"/>
                </a:lnTo>
                <a:lnTo>
                  <a:pt x="1504" y="508"/>
                </a:lnTo>
                <a:lnTo>
                  <a:pt x="1502" y="502"/>
                </a:lnTo>
                <a:lnTo>
                  <a:pt x="1504" y="496"/>
                </a:lnTo>
                <a:lnTo>
                  <a:pt x="1508" y="492"/>
                </a:lnTo>
                <a:lnTo>
                  <a:pt x="1514" y="486"/>
                </a:lnTo>
                <a:lnTo>
                  <a:pt x="1518" y="480"/>
                </a:lnTo>
                <a:lnTo>
                  <a:pt x="1530" y="470"/>
                </a:lnTo>
                <a:lnTo>
                  <a:pt x="1538" y="462"/>
                </a:lnTo>
                <a:lnTo>
                  <a:pt x="1542" y="456"/>
                </a:lnTo>
                <a:lnTo>
                  <a:pt x="1544" y="448"/>
                </a:lnTo>
                <a:lnTo>
                  <a:pt x="1548" y="448"/>
                </a:lnTo>
                <a:lnTo>
                  <a:pt x="1550" y="446"/>
                </a:lnTo>
                <a:lnTo>
                  <a:pt x="1556" y="444"/>
                </a:lnTo>
                <a:lnTo>
                  <a:pt x="1560" y="444"/>
                </a:lnTo>
                <a:lnTo>
                  <a:pt x="1562" y="438"/>
                </a:lnTo>
                <a:lnTo>
                  <a:pt x="1562" y="432"/>
                </a:lnTo>
                <a:lnTo>
                  <a:pt x="1564" y="434"/>
                </a:lnTo>
                <a:lnTo>
                  <a:pt x="1566" y="436"/>
                </a:lnTo>
                <a:lnTo>
                  <a:pt x="1566" y="438"/>
                </a:lnTo>
                <a:lnTo>
                  <a:pt x="1568" y="440"/>
                </a:lnTo>
                <a:lnTo>
                  <a:pt x="1570" y="438"/>
                </a:lnTo>
                <a:lnTo>
                  <a:pt x="1572" y="438"/>
                </a:lnTo>
                <a:lnTo>
                  <a:pt x="1574" y="438"/>
                </a:lnTo>
                <a:lnTo>
                  <a:pt x="1576" y="440"/>
                </a:lnTo>
                <a:lnTo>
                  <a:pt x="1578" y="444"/>
                </a:lnTo>
                <a:lnTo>
                  <a:pt x="1578" y="446"/>
                </a:lnTo>
                <a:lnTo>
                  <a:pt x="1580" y="450"/>
                </a:lnTo>
                <a:lnTo>
                  <a:pt x="1582" y="456"/>
                </a:lnTo>
                <a:lnTo>
                  <a:pt x="1588" y="464"/>
                </a:lnTo>
                <a:lnTo>
                  <a:pt x="1594" y="470"/>
                </a:lnTo>
                <a:lnTo>
                  <a:pt x="1596" y="474"/>
                </a:lnTo>
                <a:lnTo>
                  <a:pt x="1598" y="478"/>
                </a:lnTo>
                <a:lnTo>
                  <a:pt x="1598" y="484"/>
                </a:lnTo>
                <a:lnTo>
                  <a:pt x="1598" y="490"/>
                </a:lnTo>
                <a:lnTo>
                  <a:pt x="1602" y="492"/>
                </a:lnTo>
                <a:lnTo>
                  <a:pt x="1604" y="492"/>
                </a:lnTo>
                <a:lnTo>
                  <a:pt x="1612" y="488"/>
                </a:lnTo>
                <a:lnTo>
                  <a:pt x="1616" y="482"/>
                </a:lnTo>
                <a:close/>
                <a:moveTo>
                  <a:pt x="1190" y="336"/>
                </a:moveTo>
                <a:lnTo>
                  <a:pt x="1188" y="348"/>
                </a:lnTo>
                <a:lnTo>
                  <a:pt x="1186" y="354"/>
                </a:lnTo>
                <a:lnTo>
                  <a:pt x="1186" y="360"/>
                </a:lnTo>
                <a:lnTo>
                  <a:pt x="1188" y="364"/>
                </a:lnTo>
                <a:lnTo>
                  <a:pt x="1188" y="370"/>
                </a:lnTo>
                <a:lnTo>
                  <a:pt x="1188" y="372"/>
                </a:lnTo>
                <a:lnTo>
                  <a:pt x="1188" y="376"/>
                </a:lnTo>
                <a:lnTo>
                  <a:pt x="1184" y="372"/>
                </a:lnTo>
                <a:lnTo>
                  <a:pt x="1178" y="370"/>
                </a:lnTo>
                <a:lnTo>
                  <a:pt x="1174" y="368"/>
                </a:lnTo>
                <a:lnTo>
                  <a:pt x="1170" y="368"/>
                </a:lnTo>
                <a:lnTo>
                  <a:pt x="1166" y="368"/>
                </a:lnTo>
                <a:lnTo>
                  <a:pt x="1162" y="370"/>
                </a:lnTo>
                <a:lnTo>
                  <a:pt x="1154" y="372"/>
                </a:lnTo>
                <a:lnTo>
                  <a:pt x="1148" y="374"/>
                </a:lnTo>
                <a:lnTo>
                  <a:pt x="1138" y="372"/>
                </a:lnTo>
                <a:lnTo>
                  <a:pt x="1130" y="368"/>
                </a:lnTo>
                <a:lnTo>
                  <a:pt x="1120" y="366"/>
                </a:lnTo>
                <a:lnTo>
                  <a:pt x="1110" y="362"/>
                </a:lnTo>
                <a:lnTo>
                  <a:pt x="1104" y="360"/>
                </a:lnTo>
                <a:lnTo>
                  <a:pt x="1098" y="358"/>
                </a:lnTo>
                <a:lnTo>
                  <a:pt x="1096" y="358"/>
                </a:lnTo>
                <a:lnTo>
                  <a:pt x="1094" y="358"/>
                </a:lnTo>
                <a:lnTo>
                  <a:pt x="1090" y="360"/>
                </a:lnTo>
                <a:lnTo>
                  <a:pt x="1088" y="360"/>
                </a:lnTo>
                <a:lnTo>
                  <a:pt x="1084" y="368"/>
                </a:lnTo>
                <a:lnTo>
                  <a:pt x="1082" y="376"/>
                </a:lnTo>
                <a:lnTo>
                  <a:pt x="1074" y="376"/>
                </a:lnTo>
                <a:lnTo>
                  <a:pt x="1068" y="374"/>
                </a:lnTo>
                <a:lnTo>
                  <a:pt x="1062" y="372"/>
                </a:lnTo>
                <a:lnTo>
                  <a:pt x="1056" y="368"/>
                </a:lnTo>
                <a:lnTo>
                  <a:pt x="1050" y="364"/>
                </a:lnTo>
                <a:lnTo>
                  <a:pt x="1046" y="360"/>
                </a:lnTo>
                <a:lnTo>
                  <a:pt x="1040" y="358"/>
                </a:lnTo>
                <a:lnTo>
                  <a:pt x="1032" y="356"/>
                </a:lnTo>
                <a:lnTo>
                  <a:pt x="1028" y="350"/>
                </a:lnTo>
                <a:lnTo>
                  <a:pt x="1026" y="342"/>
                </a:lnTo>
                <a:lnTo>
                  <a:pt x="1022" y="334"/>
                </a:lnTo>
                <a:lnTo>
                  <a:pt x="1022" y="324"/>
                </a:lnTo>
                <a:lnTo>
                  <a:pt x="1020" y="324"/>
                </a:lnTo>
                <a:lnTo>
                  <a:pt x="1018" y="322"/>
                </a:lnTo>
                <a:lnTo>
                  <a:pt x="1016" y="322"/>
                </a:lnTo>
                <a:lnTo>
                  <a:pt x="1012" y="322"/>
                </a:lnTo>
                <a:lnTo>
                  <a:pt x="1008" y="322"/>
                </a:lnTo>
                <a:lnTo>
                  <a:pt x="1004" y="324"/>
                </a:lnTo>
                <a:lnTo>
                  <a:pt x="998" y="326"/>
                </a:lnTo>
                <a:lnTo>
                  <a:pt x="994" y="328"/>
                </a:lnTo>
                <a:lnTo>
                  <a:pt x="984" y="328"/>
                </a:lnTo>
                <a:lnTo>
                  <a:pt x="978" y="328"/>
                </a:lnTo>
                <a:lnTo>
                  <a:pt x="970" y="328"/>
                </a:lnTo>
                <a:lnTo>
                  <a:pt x="962" y="328"/>
                </a:lnTo>
                <a:lnTo>
                  <a:pt x="952" y="332"/>
                </a:lnTo>
                <a:lnTo>
                  <a:pt x="944" y="336"/>
                </a:lnTo>
                <a:lnTo>
                  <a:pt x="938" y="336"/>
                </a:lnTo>
                <a:lnTo>
                  <a:pt x="934" y="338"/>
                </a:lnTo>
                <a:lnTo>
                  <a:pt x="926" y="338"/>
                </a:lnTo>
                <a:lnTo>
                  <a:pt x="918" y="338"/>
                </a:lnTo>
                <a:lnTo>
                  <a:pt x="918" y="338"/>
                </a:lnTo>
                <a:lnTo>
                  <a:pt x="918" y="338"/>
                </a:lnTo>
                <a:lnTo>
                  <a:pt x="918" y="334"/>
                </a:lnTo>
                <a:lnTo>
                  <a:pt x="918" y="328"/>
                </a:lnTo>
                <a:lnTo>
                  <a:pt x="926" y="328"/>
                </a:lnTo>
                <a:lnTo>
                  <a:pt x="932" y="328"/>
                </a:lnTo>
                <a:lnTo>
                  <a:pt x="936" y="326"/>
                </a:lnTo>
                <a:lnTo>
                  <a:pt x="938" y="324"/>
                </a:lnTo>
                <a:lnTo>
                  <a:pt x="946" y="320"/>
                </a:lnTo>
                <a:lnTo>
                  <a:pt x="952" y="316"/>
                </a:lnTo>
                <a:lnTo>
                  <a:pt x="954" y="310"/>
                </a:lnTo>
                <a:lnTo>
                  <a:pt x="952" y="306"/>
                </a:lnTo>
                <a:lnTo>
                  <a:pt x="952" y="302"/>
                </a:lnTo>
                <a:lnTo>
                  <a:pt x="950" y="298"/>
                </a:lnTo>
                <a:lnTo>
                  <a:pt x="958" y="296"/>
                </a:lnTo>
                <a:lnTo>
                  <a:pt x="966" y="290"/>
                </a:lnTo>
                <a:lnTo>
                  <a:pt x="972" y="286"/>
                </a:lnTo>
                <a:lnTo>
                  <a:pt x="978" y="280"/>
                </a:lnTo>
                <a:lnTo>
                  <a:pt x="978" y="276"/>
                </a:lnTo>
                <a:lnTo>
                  <a:pt x="978" y="272"/>
                </a:lnTo>
                <a:lnTo>
                  <a:pt x="984" y="274"/>
                </a:lnTo>
                <a:lnTo>
                  <a:pt x="988" y="276"/>
                </a:lnTo>
                <a:lnTo>
                  <a:pt x="992" y="278"/>
                </a:lnTo>
                <a:lnTo>
                  <a:pt x="994" y="278"/>
                </a:lnTo>
                <a:lnTo>
                  <a:pt x="996" y="278"/>
                </a:lnTo>
                <a:lnTo>
                  <a:pt x="1000" y="278"/>
                </a:lnTo>
                <a:lnTo>
                  <a:pt x="1004" y="276"/>
                </a:lnTo>
                <a:lnTo>
                  <a:pt x="1006" y="274"/>
                </a:lnTo>
                <a:lnTo>
                  <a:pt x="1008" y="272"/>
                </a:lnTo>
                <a:lnTo>
                  <a:pt x="1010" y="272"/>
                </a:lnTo>
                <a:lnTo>
                  <a:pt x="1014" y="272"/>
                </a:lnTo>
                <a:lnTo>
                  <a:pt x="1018" y="272"/>
                </a:lnTo>
                <a:lnTo>
                  <a:pt x="1026" y="278"/>
                </a:lnTo>
                <a:lnTo>
                  <a:pt x="1034" y="288"/>
                </a:lnTo>
                <a:lnTo>
                  <a:pt x="1040" y="294"/>
                </a:lnTo>
                <a:lnTo>
                  <a:pt x="1044" y="298"/>
                </a:lnTo>
                <a:lnTo>
                  <a:pt x="1050" y="300"/>
                </a:lnTo>
                <a:lnTo>
                  <a:pt x="1058" y="304"/>
                </a:lnTo>
                <a:lnTo>
                  <a:pt x="1058" y="306"/>
                </a:lnTo>
                <a:lnTo>
                  <a:pt x="1058" y="312"/>
                </a:lnTo>
                <a:lnTo>
                  <a:pt x="1056" y="314"/>
                </a:lnTo>
                <a:lnTo>
                  <a:pt x="1052" y="316"/>
                </a:lnTo>
                <a:lnTo>
                  <a:pt x="1050" y="316"/>
                </a:lnTo>
                <a:lnTo>
                  <a:pt x="1048" y="316"/>
                </a:lnTo>
                <a:lnTo>
                  <a:pt x="1040" y="316"/>
                </a:lnTo>
                <a:lnTo>
                  <a:pt x="1034" y="318"/>
                </a:lnTo>
                <a:lnTo>
                  <a:pt x="1042" y="324"/>
                </a:lnTo>
                <a:lnTo>
                  <a:pt x="1050" y="328"/>
                </a:lnTo>
                <a:lnTo>
                  <a:pt x="1050" y="322"/>
                </a:lnTo>
                <a:lnTo>
                  <a:pt x="1050" y="318"/>
                </a:lnTo>
                <a:lnTo>
                  <a:pt x="1056" y="316"/>
                </a:lnTo>
                <a:lnTo>
                  <a:pt x="1062" y="312"/>
                </a:lnTo>
                <a:lnTo>
                  <a:pt x="1062" y="308"/>
                </a:lnTo>
                <a:lnTo>
                  <a:pt x="1062" y="306"/>
                </a:lnTo>
                <a:lnTo>
                  <a:pt x="1062" y="302"/>
                </a:lnTo>
                <a:lnTo>
                  <a:pt x="1062" y="298"/>
                </a:lnTo>
                <a:lnTo>
                  <a:pt x="1064" y="300"/>
                </a:lnTo>
                <a:lnTo>
                  <a:pt x="1068" y="302"/>
                </a:lnTo>
                <a:lnTo>
                  <a:pt x="1068" y="302"/>
                </a:lnTo>
                <a:lnTo>
                  <a:pt x="1072" y="302"/>
                </a:lnTo>
                <a:lnTo>
                  <a:pt x="1072" y="300"/>
                </a:lnTo>
                <a:lnTo>
                  <a:pt x="1062" y="292"/>
                </a:lnTo>
                <a:lnTo>
                  <a:pt x="1052" y="284"/>
                </a:lnTo>
                <a:lnTo>
                  <a:pt x="1046" y="280"/>
                </a:lnTo>
                <a:lnTo>
                  <a:pt x="1040" y="276"/>
                </a:lnTo>
                <a:lnTo>
                  <a:pt x="1038" y="272"/>
                </a:lnTo>
                <a:lnTo>
                  <a:pt x="1034" y="266"/>
                </a:lnTo>
                <a:lnTo>
                  <a:pt x="1034" y="264"/>
                </a:lnTo>
                <a:lnTo>
                  <a:pt x="1034" y="262"/>
                </a:lnTo>
                <a:lnTo>
                  <a:pt x="1034" y="260"/>
                </a:lnTo>
                <a:lnTo>
                  <a:pt x="1036" y="258"/>
                </a:lnTo>
                <a:lnTo>
                  <a:pt x="1038" y="258"/>
                </a:lnTo>
                <a:lnTo>
                  <a:pt x="1042" y="258"/>
                </a:lnTo>
                <a:lnTo>
                  <a:pt x="1050" y="268"/>
                </a:lnTo>
                <a:lnTo>
                  <a:pt x="1060" y="276"/>
                </a:lnTo>
                <a:lnTo>
                  <a:pt x="1068" y="282"/>
                </a:lnTo>
                <a:lnTo>
                  <a:pt x="1078" y="286"/>
                </a:lnTo>
                <a:lnTo>
                  <a:pt x="1078" y="294"/>
                </a:lnTo>
                <a:lnTo>
                  <a:pt x="1078" y="302"/>
                </a:lnTo>
                <a:lnTo>
                  <a:pt x="1082" y="308"/>
                </a:lnTo>
                <a:lnTo>
                  <a:pt x="1090" y="316"/>
                </a:lnTo>
                <a:lnTo>
                  <a:pt x="1096" y="324"/>
                </a:lnTo>
                <a:lnTo>
                  <a:pt x="1102" y="328"/>
                </a:lnTo>
                <a:lnTo>
                  <a:pt x="1104" y="324"/>
                </a:lnTo>
                <a:lnTo>
                  <a:pt x="1106" y="320"/>
                </a:lnTo>
                <a:lnTo>
                  <a:pt x="1104" y="316"/>
                </a:lnTo>
                <a:lnTo>
                  <a:pt x="1104" y="310"/>
                </a:lnTo>
                <a:lnTo>
                  <a:pt x="1100" y="306"/>
                </a:lnTo>
                <a:lnTo>
                  <a:pt x="1096" y="302"/>
                </a:lnTo>
                <a:lnTo>
                  <a:pt x="1096" y="300"/>
                </a:lnTo>
                <a:lnTo>
                  <a:pt x="1098" y="298"/>
                </a:lnTo>
                <a:lnTo>
                  <a:pt x="1104" y="298"/>
                </a:lnTo>
                <a:lnTo>
                  <a:pt x="1106" y="298"/>
                </a:lnTo>
                <a:lnTo>
                  <a:pt x="1110" y="296"/>
                </a:lnTo>
                <a:lnTo>
                  <a:pt x="1114" y="292"/>
                </a:lnTo>
                <a:lnTo>
                  <a:pt x="1122" y="304"/>
                </a:lnTo>
                <a:lnTo>
                  <a:pt x="1132" y="320"/>
                </a:lnTo>
                <a:lnTo>
                  <a:pt x="1134" y="322"/>
                </a:lnTo>
                <a:lnTo>
                  <a:pt x="1138" y="326"/>
                </a:lnTo>
                <a:lnTo>
                  <a:pt x="1140" y="328"/>
                </a:lnTo>
                <a:lnTo>
                  <a:pt x="1144" y="328"/>
                </a:lnTo>
                <a:lnTo>
                  <a:pt x="1146" y="330"/>
                </a:lnTo>
                <a:lnTo>
                  <a:pt x="1150" y="330"/>
                </a:lnTo>
                <a:lnTo>
                  <a:pt x="1152" y="328"/>
                </a:lnTo>
                <a:lnTo>
                  <a:pt x="1156" y="326"/>
                </a:lnTo>
                <a:lnTo>
                  <a:pt x="1162" y="330"/>
                </a:lnTo>
                <a:lnTo>
                  <a:pt x="1168" y="334"/>
                </a:lnTo>
                <a:lnTo>
                  <a:pt x="1180" y="330"/>
                </a:lnTo>
                <a:lnTo>
                  <a:pt x="1190" y="326"/>
                </a:lnTo>
                <a:lnTo>
                  <a:pt x="1192" y="326"/>
                </a:lnTo>
                <a:lnTo>
                  <a:pt x="1194" y="328"/>
                </a:lnTo>
                <a:lnTo>
                  <a:pt x="1190" y="336"/>
                </a:lnTo>
                <a:close/>
                <a:moveTo>
                  <a:pt x="1224" y="292"/>
                </a:moveTo>
                <a:lnTo>
                  <a:pt x="1224" y="292"/>
                </a:lnTo>
                <a:lnTo>
                  <a:pt x="1216" y="292"/>
                </a:lnTo>
                <a:lnTo>
                  <a:pt x="1208" y="294"/>
                </a:lnTo>
                <a:lnTo>
                  <a:pt x="1200" y="294"/>
                </a:lnTo>
                <a:lnTo>
                  <a:pt x="1194" y="294"/>
                </a:lnTo>
                <a:lnTo>
                  <a:pt x="1188" y="292"/>
                </a:lnTo>
                <a:lnTo>
                  <a:pt x="1186" y="290"/>
                </a:lnTo>
                <a:lnTo>
                  <a:pt x="1184" y="288"/>
                </a:lnTo>
                <a:lnTo>
                  <a:pt x="1180" y="286"/>
                </a:lnTo>
                <a:lnTo>
                  <a:pt x="1178" y="286"/>
                </a:lnTo>
                <a:lnTo>
                  <a:pt x="1174" y="286"/>
                </a:lnTo>
                <a:lnTo>
                  <a:pt x="1174" y="286"/>
                </a:lnTo>
                <a:lnTo>
                  <a:pt x="1172" y="286"/>
                </a:lnTo>
                <a:lnTo>
                  <a:pt x="1162" y="290"/>
                </a:lnTo>
                <a:lnTo>
                  <a:pt x="1150" y="294"/>
                </a:lnTo>
                <a:lnTo>
                  <a:pt x="1144" y="296"/>
                </a:lnTo>
                <a:lnTo>
                  <a:pt x="1138" y="298"/>
                </a:lnTo>
                <a:lnTo>
                  <a:pt x="1132" y="298"/>
                </a:lnTo>
                <a:lnTo>
                  <a:pt x="1126" y="300"/>
                </a:lnTo>
                <a:lnTo>
                  <a:pt x="1130" y="298"/>
                </a:lnTo>
                <a:lnTo>
                  <a:pt x="1134" y="296"/>
                </a:lnTo>
                <a:lnTo>
                  <a:pt x="1134" y="288"/>
                </a:lnTo>
                <a:lnTo>
                  <a:pt x="1134" y="280"/>
                </a:lnTo>
                <a:lnTo>
                  <a:pt x="1134" y="272"/>
                </a:lnTo>
                <a:lnTo>
                  <a:pt x="1134" y="264"/>
                </a:lnTo>
                <a:lnTo>
                  <a:pt x="1138" y="264"/>
                </a:lnTo>
                <a:lnTo>
                  <a:pt x="1140" y="262"/>
                </a:lnTo>
                <a:lnTo>
                  <a:pt x="1140" y="258"/>
                </a:lnTo>
                <a:lnTo>
                  <a:pt x="1142" y="254"/>
                </a:lnTo>
                <a:lnTo>
                  <a:pt x="1144" y="252"/>
                </a:lnTo>
                <a:lnTo>
                  <a:pt x="1148" y="252"/>
                </a:lnTo>
                <a:lnTo>
                  <a:pt x="1150" y="252"/>
                </a:lnTo>
                <a:lnTo>
                  <a:pt x="1152" y="254"/>
                </a:lnTo>
                <a:lnTo>
                  <a:pt x="1158" y="256"/>
                </a:lnTo>
                <a:lnTo>
                  <a:pt x="1162" y="258"/>
                </a:lnTo>
                <a:lnTo>
                  <a:pt x="1162" y="264"/>
                </a:lnTo>
                <a:lnTo>
                  <a:pt x="1164" y="268"/>
                </a:lnTo>
                <a:lnTo>
                  <a:pt x="1168" y="268"/>
                </a:lnTo>
                <a:lnTo>
                  <a:pt x="1170" y="268"/>
                </a:lnTo>
                <a:lnTo>
                  <a:pt x="1174" y="266"/>
                </a:lnTo>
                <a:lnTo>
                  <a:pt x="1176" y="264"/>
                </a:lnTo>
                <a:lnTo>
                  <a:pt x="1178" y="264"/>
                </a:lnTo>
                <a:lnTo>
                  <a:pt x="1178" y="262"/>
                </a:lnTo>
                <a:lnTo>
                  <a:pt x="1178" y="258"/>
                </a:lnTo>
                <a:lnTo>
                  <a:pt x="1176" y="258"/>
                </a:lnTo>
                <a:lnTo>
                  <a:pt x="1176" y="256"/>
                </a:lnTo>
                <a:lnTo>
                  <a:pt x="1174" y="256"/>
                </a:lnTo>
                <a:lnTo>
                  <a:pt x="1174" y="254"/>
                </a:lnTo>
                <a:lnTo>
                  <a:pt x="1172" y="254"/>
                </a:lnTo>
                <a:lnTo>
                  <a:pt x="1178" y="252"/>
                </a:lnTo>
                <a:lnTo>
                  <a:pt x="1184" y="250"/>
                </a:lnTo>
                <a:lnTo>
                  <a:pt x="1190" y="248"/>
                </a:lnTo>
                <a:lnTo>
                  <a:pt x="1194" y="244"/>
                </a:lnTo>
                <a:lnTo>
                  <a:pt x="1196" y="244"/>
                </a:lnTo>
                <a:lnTo>
                  <a:pt x="1198" y="246"/>
                </a:lnTo>
                <a:lnTo>
                  <a:pt x="1200" y="246"/>
                </a:lnTo>
                <a:lnTo>
                  <a:pt x="1200" y="248"/>
                </a:lnTo>
                <a:lnTo>
                  <a:pt x="1196" y="252"/>
                </a:lnTo>
                <a:lnTo>
                  <a:pt x="1192" y="254"/>
                </a:lnTo>
                <a:lnTo>
                  <a:pt x="1194" y="254"/>
                </a:lnTo>
                <a:lnTo>
                  <a:pt x="1194" y="254"/>
                </a:lnTo>
                <a:lnTo>
                  <a:pt x="1194" y="256"/>
                </a:lnTo>
                <a:lnTo>
                  <a:pt x="1192" y="256"/>
                </a:lnTo>
                <a:lnTo>
                  <a:pt x="1190" y="258"/>
                </a:lnTo>
                <a:lnTo>
                  <a:pt x="1190" y="260"/>
                </a:lnTo>
                <a:lnTo>
                  <a:pt x="1190" y="262"/>
                </a:lnTo>
                <a:lnTo>
                  <a:pt x="1190" y="264"/>
                </a:lnTo>
                <a:lnTo>
                  <a:pt x="1190" y="264"/>
                </a:lnTo>
                <a:lnTo>
                  <a:pt x="1194" y="268"/>
                </a:lnTo>
                <a:lnTo>
                  <a:pt x="1196" y="270"/>
                </a:lnTo>
                <a:lnTo>
                  <a:pt x="1200" y="272"/>
                </a:lnTo>
                <a:lnTo>
                  <a:pt x="1206" y="274"/>
                </a:lnTo>
                <a:lnTo>
                  <a:pt x="1210" y="276"/>
                </a:lnTo>
                <a:lnTo>
                  <a:pt x="1214" y="278"/>
                </a:lnTo>
                <a:lnTo>
                  <a:pt x="1216" y="282"/>
                </a:lnTo>
                <a:lnTo>
                  <a:pt x="1216" y="286"/>
                </a:lnTo>
                <a:lnTo>
                  <a:pt x="1220" y="288"/>
                </a:lnTo>
                <a:lnTo>
                  <a:pt x="1224" y="290"/>
                </a:lnTo>
                <a:lnTo>
                  <a:pt x="1224" y="292"/>
                </a:lnTo>
                <a:close/>
                <a:moveTo>
                  <a:pt x="1308" y="326"/>
                </a:moveTo>
                <a:lnTo>
                  <a:pt x="1306" y="328"/>
                </a:lnTo>
                <a:lnTo>
                  <a:pt x="1298" y="328"/>
                </a:lnTo>
                <a:lnTo>
                  <a:pt x="1292" y="328"/>
                </a:lnTo>
                <a:lnTo>
                  <a:pt x="1286" y="326"/>
                </a:lnTo>
                <a:lnTo>
                  <a:pt x="1282" y="324"/>
                </a:lnTo>
                <a:lnTo>
                  <a:pt x="1278" y="322"/>
                </a:lnTo>
                <a:lnTo>
                  <a:pt x="1274" y="318"/>
                </a:lnTo>
                <a:lnTo>
                  <a:pt x="1272" y="316"/>
                </a:lnTo>
                <a:lnTo>
                  <a:pt x="1268" y="310"/>
                </a:lnTo>
                <a:lnTo>
                  <a:pt x="1268" y="308"/>
                </a:lnTo>
                <a:lnTo>
                  <a:pt x="1268" y="306"/>
                </a:lnTo>
                <a:lnTo>
                  <a:pt x="1272" y="304"/>
                </a:lnTo>
                <a:lnTo>
                  <a:pt x="1274" y="302"/>
                </a:lnTo>
                <a:lnTo>
                  <a:pt x="1278" y="300"/>
                </a:lnTo>
                <a:lnTo>
                  <a:pt x="1280" y="296"/>
                </a:lnTo>
                <a:lnTo>
                  <a:pt x="1274" y="294"/>
                </a:lnTo>
                <a:lnTo>
                  <a:pt x="1268" y="294"/>
                </a:lnTo>
                <a:lnTo>
                  <a:pt x="1266" y="290"/>
                </a:lnTo>
                <a:lnTo>
                  <a:pt x="1264" y="288"/>
                </a:lnTo>
                <a:lnTo>
                  <a:pt x="1262" y="282"/>
                </a:lnTo>
                <a:lnTo>
                  <a:pt x="1260" y="276"/>
                </a:lnTo>
                <a:lnTo>
                  <a:pt x="1256" y="272"/>
                </a:lnTo>
                <a:lnTo>
                  <a:pt x="1252" y="270"/>
                </a:lnTo>
                <a:lnTo>
                  <a:pt x="1252" y="268"/>
                </a:lnTo>
                <a:lnTo>
                  <a:pt x="1250" y="268"/>
                </a:lnTo>
                <a:lnTo>
                  <a:pt x="1248" y="266"/>
                </a:lnTo>
                <a:lnTo>
                  <a:pt x="1248" y="262"/>
                </a:lnTo>
                <a:lnTo>
                  <a:pt x="1252" y="260"/>
                </a:lnTo>
                <a:lnTo>
                  <a:pt x="1254" y="256"/>
                </a:lnTo>
                <a:lnTo>
                  <a:pt x="1258" y="254"/>
                </a:lnTo>
                <a:lnTo>
                  <a:pt x="1262" y="254"/>
                </a:lnTo>
                <a:lnTo>
                  <a:pt x="1270" y="250"/>
                </a:lnTo>
                <a:lnTo>
                  <a:pt x="1280" y="246"/>
                </a:lnTo>
                <a:lnTo>
                  <a:pt x="1282" y="246"/>
                </a:lnTo>
                <a:lnTo>
                  <a:pt x="1286" y="248"/>
                </a:lnTo>
                <a:lnTo>
                  <a:pt x="1286" y="254"/>
                </a:lnTo>
                <a:lnTo>
                  <a:pt x="1286" y="260"/>
                </a:lnTo>
                <a:lnTo>
                  <a:pt x="1280" y="260"/>
                </a:lnTo>
                <a:lnTo>
                  <a:pt x="1274" y="260"/>
                </a:lnTo>
                <a:lnTo>
                  <a:pt x="1274" y="264"/>
                </a:lnTo>
                <a:lnTo>
                  <a:pt x="1274" y="268"/>
                </a:lnTo>
                <a:lnTo>
                  <a:pt x="1284" y="278"/>
                </a:lnTo>
                <a:lnTo>
                  <a:pt x="1292" y="290"/>
                </a:lnTo>
                <a:lnTo>
                  <a:pt x="1296" y="296"/>
                </a:lnTo>
                <a:lnTo>
                  <a:pt x="1298" y="302"/>
                </a:lnTo>
                <a:lnTo>
                  <a:pt x="1300" y="310"/>
                </a:lnTo>
                <a:lnTo>
                  <a:pt x="1300" y="320"/>
                </a:lnTo>
                <a:lnTo>
                  <a:pt x="1304" y="320"/>
                </a:lnTo>
                <a:lnTo>
                  <a:pt x="1306" y="322"/>
                </a:lnTo>
                <a:lnTo>
                  <a:pt x="1308" y="322"/>
                </a:lnTo>
                <a:lnTo>
                  <a:pt x="1308" y="324"/>
                </a:lnTo>
                <a:lnTo>
                  <a:pt x="1308" y="326"/>
                </a:lnTo>
                <a:close/>
                <a:moveTo>
                  <a:pt x="542" y="32"/>
                </a:moveTo>
                <a:lnTo>
                  <a:pt x="546" y="32"/>
                </a:lnTo>
                <a:lnTo>
                  <a:pt x="550" y="32"/>
                </a:lnTo>
                <a:lnTo>
                  <a:pt x="550" y="32"/>
                </a:lnTo>
                <a:lnTo>
                  <a:pt x="550" y="30"/>
                </a:lnTo>
                <a:lnTo>
                  <a:pt x="548" y="28"/>
                </a:lnTo>
                <a:lnTo>
                  <a:pt x="544" y="22"/>
                </a:lnTo>
                <a:lnTo>
                  <a:pt x="542" y="22"/>
                </a:lnTo>
                <a:lnTo>
                  <a:pt x="540" y="24"/>
                </a:lnTo>
                <a:lnTo>
                  <a:pt x="538" y="26"/>
                </a:lnTo>
                <a:lnTo>
                  <a:pt x="540" y="30"/>
                </a:lnTo>
                <a:lnTo>
                  <a:pt x="542" y="32"/>
                </a:lnTo>
                <a:close/>
                <a:moveTo>
                  <a:pt x="1732" y="684"/>
                </a:moveTo>
                <a:lnTo>
                  <a:pt x="1746" y="686"/>
                </a:lnTo>
                <a:lnTo>
                  <a:pt x="1746" y="686"/>
                </a:lnTo>
                <a:lnTo>
                  <a:pt x="1746" y="684"/>
                </a:lnTo>
                <a:lnTo>
                  <a:pt x="1736" y="678"/>
                </a:lnTo>
                <a:lnTo>
                  <a:pt x="1726" y="670"/>
                </a:lnTo>
                <a:lnTo>
                  <a:pt x="1716" y="672"/>
                </a:lnTo>
                <a:lnTo>
                  <a:pt x="1708" y="674"/>
                </a:lnTo>
                <a:lnTo>
                  <a:pt x="1702" y="668"/>
                </a:lnTo>
                <a:lnTo>
                  <a:pt x="1698" y="666"/>
                </a:lnTo>
                <a:lnTo>
                  <a:pt x="1690" y="666"/>
                </a:lnTo>
                <a:lnTo>
                  <a:pt x="1682" y="666"/>
                </a:lnTo>
                <a:lnTo>
                  <a:pt x="1682" y="668"/>
                </a:lnTo>
                <a:lnTo>
                  <a:pt x="1684" y="672"/>
                </a:lnTo>
                <a:lnTo>
                  <a:pt x="1688" y="676"/>
                </a:lnTo>
                <a:lnTo>
                  <a:pt x="1690" y="680"/>
                </a:lnTo>
                <a:lnTo>
                  <a:pt x="1704" y="680"/>
                </a:lnTo>
                <a:lnTo>
                  <a:pt x="1718" y="682"/>
                </a:lnTo>
                <a:lnTo>
                  <a:pt x="1732" y="684"/>
                </a:lnTo>
                <a:close/>
                <a:moveTo>
                  <a:pt x="1686" y="660"/>
                </a:moveTo>
                <a:lnTo>
                  <a:pt x="1686" y="652"/>
                </a:lnTo>
                <a:lnTo>
                  <a:pt x="1686" y="646"/>
                </a:lnTo>
                <a:lnTo>
                  <a:pt x="1684" y="642"/>
                </a:lnTo>
                <a:lnTo>
                  <a:pt x="1680" y="638"/>
                </a:lnTo>
                <a:lnTo>
                  <a:pt x="1676" y="636"/>
                </a:lnTo>
                <a:lnTo>
                  <a:pt x="1670" y="622"/>
                </a:lnTo>
                <a:lnTo>
                  <a:pt x="1662" y="608"/>
                </a:lnTo>
                <a:lnTo>
                  <a:pt x="1658" y="604"/>
                </a:lnTo>
                <a:lnTo>
                  <a:pt x="1654" y="600"/>
                </a:lnTo>
                <a:lnTo>
                  <a:pt x="1648" y="598"/>
                </a:lnTo>
                <a:lnTo>
                  <a:pt x="1644" y="594"/>
                </a:lnTo>
                <a:lnTo>
                  <a:pt x="1638" y="592"/>
                </a:lnTo>
                <a:lnTo>
                  <a:pt x="1634" y="588"/>
                </a:lnTo>
                <a:lnTo>
                  <a:pt x="1632" y="582"/>
                </a:lnTo>
                <a:lnTo>
                  <a:pt x="1628" y="578"/>
                </a:lnTo>
                <a:lnTo>
                  <a:pt x="1618" y="574"/>
                </a:lnTo>
                <a:lnTo>
                  <a:pt x="1610" y="572"/>
                </a:lnTo>
                <a:lnTo>
                  <a:pt x="1608" y="574"/>
                </a:lnTo>
                <a:lnTo>
                  <a:pt x="1608" y="576"/>
                </a:lnTo>
                <a:lnTo>
                  <a:pt x="1610" y="580"/>
                </a:lnTo>
                <a:lnTo>
                  <a:pt x="1614" y="584"/>
                </a:lnTo>
                <a:lnTo>
                  <a:pt x="1618" y="588"/>
                </a:lnTo>
                <a:lnTo>
                  <a:pt x="1622" y="590"/>
                </a:lnTo>
                <a:lnTo>
                  <a:pt x="1626" y="594"/>
                </a:lnTo>
                <a:lnTo>
                  <a:pt x="1632" y="596"/>
                </a:lnTo>
                <a:lnTo>
                  <a:pt x="1634" y="600"/>
                </a:lnTo>
                <a:lnTo>
                  <a:pt x="1638" y="604"/>
                </a:lnTo>
                <a:lnTo>
                  <a:pt x="1642" y="612"/>
                </a:lnTo>
                <a:lnTo>
                  <a:pt x="1644" y="622"/>
                </a:lnTo>
                <a:lnTo>
                  <a:pt x="1648" y="630"/>
                </a:lnTo>
                <a:lnTo>
                  <a:pt x="1652" y="638"/>
                </a:lnTo>
                <a:lnTo>
                  <a:pt x="1656" y="644"/>
                </a:lnTo>
                <a:lnTo>
                  <a:pt x="1662" y="650"/>
                </a:lnTo>
                <a:lnTo>
                  <a:pt x="1668" y="658"/>
                </a:lnTo>
                <a:lnTo>
                  <a:pt x="1674" y="664"/>
                </a:lnTo>
                <a:lnTo>
                  <a:pt x="1678" y="664"/>
                </a:lnTo>
                <a:lnTo>
                  <a:pt x="1684" y="664"/>
                </a:lnTo>
                <a:lnTo>
                  <a:pt x="1686" y="660"/>
                </a:lnTo>
                <a:close/>
                <a:moveTo>
                  <a:pt x="524" y="30"/>
                </a:moveTo>
                <a:lnTo>
                  <a:pt x="528" y="30"/>
                </a:lnTo>
                <a:lnTo>
                  <a:pt x="530" y="28"/>
                </a:lnTo>
                <a:lnTo>
                  <a:pt x="530" y="26"/>
                </a:lnTo>
                <a:lnTo>
                  <a:pt x="530" y="26"/>
                </a:lnTo>
                <a:lnTo>
                  <a:pt x="530" y="24"/>
                </a:lnTo>
                <a:lnTo>
                  <a:pt x="526" y="24"/>
                </a:lnTo>
                <a:lnTo>
                  <a:pt x="520" y="22"/>
                </a:lnTo>
                <a:lnTo>
                  <a:pt x="514" y="24"/>
                </a:lnTo>
                <a:lnTo>
                  <a:pt x="508" y="26"/>
                </a:lnTo>
                <a:lnTo>
                  <a:pt x="516" y="28"/>
                </a:lnTo>
                <a:lnTo>
                  <a:pt x="524" y="30"/>
                </a:lnTo>
                <a:close/>
                <a:moveTo>
                  <a:pt x="470" y="36"/>
                </a:moveTo>
                <a:lnTo>
                  <a:pt x="474" y="36"/>
                </a:lnTo>
                <a:lnTo>
                  <a:pt x="476" y="34"/>
                </a:lnTo>
                <a:lnTo>
                  <a:pt x="482" y="32"/>
                </a:lnTo>
                <a:lnTo>
                  <a:pt x="486" y="28"/>
                </a:lnTo>
                <a:lnTo>
                  <a:pt x="486" y="26"/>
                </a:lnTo>
                <a:lnTo>
                  <a:pt x="482" y="26"/>
                </a:lnTo>
                <a:lnTo>
                  <a:pt x="476" y="24"/>
                </a:lnTo>
                <a:lnTo>
                  <a:pt x="470" y="28"/>
                </a:lnTo>
                <a:lnTo>
                  <a:pt x="464" y="32"/>
                </a:lnTo>
                <a:lnTo>
                  <a:pt x="468" y="34"/>
                </a:lnTo>
                <a:lnTo>
                  <a:pt x="470" y="36"/>
                </a:lnTo>
                <a:close/>
                <a:moveTo>
                  <a:pt x="518" y="54"/>
                </a:moveTo>
                <a:lnTo>
                  <a:pt x="514" y="56"/>
                </a:lnTo>
                <a:lnTo>
                  <a:pt x="512" y="58"/>
                </a:lnTo>
                <a:lnTo>
                  <a:pt x="510" y="62"/>
                </a:lnTo>
                <a:lnTo>
                  <a:pt x="508" y="66"/>
                </a:lnTo>
                <a:lnTo>
                  <a:pt x="508" y="68"/>
                </a:lnTo>
                <a:lnTo>
                  <a:pt x="510" y="68"/>
                </a:lnTo>
                <a:lnTo>
                  <a:pt x="510" y="68"/>
                </a:lnTo>
                <a:lnTo>
                  <a:pt x="514" y="64"/>
                </a:lnTo>
                <a:lnTo>
                  <a:pt x="518" y="62"/>
                </a:lnTo>
                <a:lnTo>
                  <a:pt x="524" y="60"/>
                </a:lnTo>
                <a:lnTo>
                  <a:pt x="532" y="60"/>
                </a:lnTo>
                <a:lnTo>
                  <a:pt x="532" y="58"/>
                </a:lnTo>
                <a:lnTo>
                  <a:pt x="532" y="58"/>
                </a:lnTo>
                <a:lnTo>
                  <a:pt x="532" y="54"/>
                </a:lnTo>
                <a:lnTo>
                  <a:pt x="518" y="54"/>
                </a:lnTo>
                <a:close/>
                <a:moveTo>
                  <a:pt x="480" y="62"/>
                </a:moveTo>
                <a:lnTo>
                  <a:pt x="476" y="60"/>
                </a:lnTo>
                <a:lnTo>
                  <a:pt x="476" y="64"/>
                </a:lnTo>
                <a:lnTo>
                  <a:pt x="478" y="66"/>
                </a:lnTo>
                <a:lnTo>
                  <a:pt x="480" y="68"/>
                </a:lnTo>
                <a:lnTo>
                  <a:pt x="480" y="72"/>
                </a:lnTo>
                <a:lnTo>
                  <a:pt x="484" y="70"/>
                </a:lnTo>
                <a:lnTo>
                  <a:pt x="488" y="70"/>
                </a:lnTo>
                <a:lnTo>
                  <a:pt x="492" y="68"/>
                </a:lnTo>
                <a:lnTo>
                  <a:pt x="496" y="70"/>
                </a:lnTo>
                <a:lnTo>
                  <a:pt x="498" y="68"/>
                </a:lnTo>
                <a:lnTo>
                  <a:pt x="500" y="66"/>
                </a:lnTo>
                <a:lnTo>
                  <a:pt x="500" y="64"/>
                </a:lnTo>
                <a:lnTo>
                  <a:pt x="498" y="62"/>
                </a:lnTo>
                <a:lnTo>
                  <a:pt x="502" y="58"/>
                </a:lnTo>
                <a:lnTo>
                  <a:pt x="508" y="54"/>
                </a:lnTo>
                <a:lnTo>
                  <a:pt x="490" y="54"/>
                </a:lnTo>
                <a:lnTo>
                  <a:pt x="486" y="58"/>
                </a:lnTo>
                <a:lnTo>
                  <a:pt x="484" y="62"/>
                </a:lnTo>
                <a:lnTo>
                  <a:pt x="480" y="62"/>
                </a:lnTo>
                <a:close/>
                <a:moveTo>
                  <a:pt x="510" y="46"/>
                </a:moveTo>
                <a:lnTo>
                  <a:pt x="520" y="48"/>
                </a:lnTo>
                <a:lnTo>
                  <a:pt x="532" y="48"/>
                </a:lnTo>
                <a:lnTo>
                  <a:pt x="532" y="46"/>
                </a:lnTo>
                <a:lnTo>
                  <a:pt x="532" y="46"/>
                </a:lnTo>
                <a:lnTo>
                  <a:pt x="526" y="44"/>
                </a:lnTo>
                <a:lnTo>
                  <a:pt x="520" y="44"/>
                </a:lnTo>
                <a:lnTo>
                  <a:pt x="520" y="42"/>
                </a:lnTo>
                <a:lnTo>
                  <a:pt x="522" y="40"/>
                </a:lnTo>
                <a:lnTo>
                  <a:pt x="520" y="38"/>
                </a:lnTo>
                <a:lnTo>
                  <a:pt x="512" y="38"/>
                </a:lnTo>
                <a:lnTo>
                  <a:pt x="510" y="40"/>
                </a:lnTo>
                <a:lnTo>
                  <a:pt x="508" y="40"/>
                </a:lnTo>
                <a:lnTo>
                  <a:pt x="504" y="40"/>
                </a:lnTo>
                <a:lnTo>
                  <a:pt x="500" y="40"/>
                </a:lnTo>
                <a:lnTo>
                  <a:pt x="494" y="40"/>
                </a:lnTo>
                <a:lnTo>
                  <a:pt x="494" y="40"/>
                </a:lnTo>
                <a:lnTo>
                  <a:pt x="492" y="42"/>
                </a:lnTo>
                <a:lnTo>
                  <a:pt x="492" y="44"/>
                </a:lnTo>
                <a:lnTo>
                  <a:pt x="500" y="46"/>
                </a:lnTo>
                <a:lnTo>
                  <a:pt x="510" y="46"/>
                </a:lnTo>
                <a:close/>
                <a:moveTo>
                  <a:pt x="186" y="166"/>
                </a:moveTo>
                <a:lnTo>
                  <a:pt x="186" y="166"/>
                </a:lnTo>
                <a:lnTo>
                  <a:pt x="184" y="168"/>
                </a:lnTo>
                <a:lnTo>
                  <a:pt x="186" y="172"/>
                </a:lnTo>
                <a:lnTo>
                  <a:pt x="186" y="176"/>
                </a:lnTo>
                <a:lnTo>
                  <a:pt x="186" y="176"/>
                </a:lnTo>
                <a:lnTo>
                  <a:pt x="188" y="178"/>
                </a:lnTo>
                <a:lnTo>
                  <a:pt x="190" y="176"/>
                </a:lnTo>
                <a:lnTo>
                  <a:pt x="194" y="174"/>
                </a:lnTo>
                <a:lnTo>
                  <a:pt x="194" y="172"/>
                </a:lnTo>
                <a:lnTo>
                  <a:pt x="196" y="170"/>
                </a:lnTo>
                <a:lnTo>
                  <a:pt x="196" y="170"/>
                </a:lnTo>
                <a:lnTo>
                  <a:pt x="196" y="168"/>
                </a:lnTo>
                <a:lnTo>
                  <a:pt x="192" y="168"/>
                </a:lnTo>
                <a:lnTo>
                  <a:pt x="188" y="168"/>
                </a:lnTo>
                <a:lnTo>
                  <a:pt x="188" y="166"/>
                </a:lnTo>
                <a:lnTo>
                  <a:pt x="186" y="166"/>
                </a:lnTo>
                <a:close/>
                <a:moveTo>
                  <a:pt x="426" y="46"/>
                </a:moveTo>
                <a:lnTo>
                  <a:pt x="428" y="46"/>
                </a:lnTo>
                <a:lnTo>
                  <a:pt x="430" y="46"/>
                </a:lnTo>
                <a:lnTo>
                  <a:pt x="432" y="44"/>
                </a:lnTo>
                <a:lnTo>
                  <a:pt x="432" y="42"/>
                </a:lnTo>
                <a:lnTo>
                  <a:pt x="434" y="42"/>
                </a:lnTo>
                <a:lnTo>
                  <a:pt x="438" y="42"/>
                </a:lnTo>
                <a:lnTo>
                  <a:pt x="442" y="44"/>
                </a:lnTo>
                <a:lnTo>
                  <a:pt x="444" y="46"/>
                </a:lnTo>
                <a:lnTo>
                  <a:pt x="448" y="46"/>
                </a:lnTo>
                <a:lnTo>
                  <a:pt x="454" y="48"/>
                </a:lnTo>
                <a:lnTo>
                  <a:pt x="458" y="46"/>
                </a:lnTo>
                <a:lnTo>
                  <a:pt x="462" y="46"/>
                </a:lnTo>
                <a:lnTo>
                  <a:pt x="464" y="46"/>
                </a:lnTo>
                <a:lnTo>
                  <a:pt x="464" y="46"/>
                </a:lnTo>
                <a:lnTo>
                  <a:pt x="464" y="46"/>
                </a:lnTo>
                <a:lnTo>
                  <a:pt x="464" y="48"/>
                </a:lnTo>
                <a:lnTo>
                  <a:pt x="476" y="48"/>
                </a:lnTo>
                <a:lnTo>
                  <a:pt x="486" y="48"/>
                </a:lnTo>
                <a:lnTo>
                  <a:pt x="486" y="46"/>
                </a:lnTo>
                <a:lnTo>
                  <a:pt x="486" y="44"/>
                </a:lnTo>
                <a:lnTo>
                  <a:pt x="482" y="42"/>
                </a:lnTo>
                <a:lnTo>
                  <a:pt x="480" y="40"/>
                </a:lnTo>
                <a:lnTo>
                  <a:pt x="474" y="40"/>
                </a:lnTo>
                <a:lnTo>
                  <a:pt x="470" y="40"/>
                </a:lnTo>
                <a:lnTo>
                  <a:pt x="464" y="42"/>
                </a:lnTo>
                <a:lnTo>
                  <a:pt x="454" y="44"/>
                </a:lnTo>
                <a:lnTo>
                  <a:pt x="454" y="42"/>
                </a:lnTo>
                <a:lnTo>
                  <a:pt x="454" y="42"/>
                </a:lnTo>
                <a:lnTo>
                  <a:pt x="452" y="38"/>
                </a:lnTo>
                <a:lnTo>
                  <a:pt x="452" y="32"/>
                </a:lnTo>
                <a:lnTo>
                  <a:pt x="448" y="30"/>
                </a:lnTo>
                <a:lnTo>
                  <a:pt x="444" y="30"/>
                </a:lnTo>
                <a:lnTo>
                  <a:pt x="438" y="34"/>
                </a:lnTo>
                <a:lnTo>
                  <a:pt x="424" y="36"/>
                </a:lnTo>
                <a:lnTo>
                  <a:pt x="412" y="40"/>
                </a:lnTo>
                <a:lnTo>
                  <a:pt x="406" y="40"/>
                </a:lnTo>
                <a:lnTo>
                  <a:pt x="416" y="44"/>
                </a:lnTo>
                <a:lnTo>
                  <a:pt x="426" y="46"/>
                </a:lnTo>
                <a:close/>
                <a:moveTo>
                  <a:pt x="180" y="202"/>
                </a:moveTo>
                <a:lnTo>
                  <a:pt x="182" y="198"/>
                </a:lnTo>
                <a:lnTo>
                  <a:pt x="184" y="196"/>
                </a:lnTo>
                <a:lnTo>
                  <a:pt x="184" y="192"/>
                </a:lnTo>
                <a:lnTo>
                  <a:pt x="184" y="192"/>
                </a:lnTo>
                <a:lnTo>
                  <a:pt x="182" y="192"/>
                </a:lnTo>
                <a:lnTo>
                  <a:pt x="180" y="196"/>
                </a:lnTo>
                <a:lnTo>
                  <a:pt x="178" y="196"/>
                </a:lnTo>
                <a:lnTo>
                  <a:pt x="178" y="200"/>
                </a:lnTo>
                <a:lnTo>
                  <a:pt x="178" y="204"/>
                </a:lnTo>
                <a:lnTo>
                  <a:pt x="178" y="204"/>
                </a:lnTo>
                <a:lnTo>
                  <a:pt x="180" y="204"/>
                </a:lnTo>
                <a:lnTo>
                  <a:pt x="180" y="202"/>
                </a:lnTo>
                <a:close/>
                <a:moveTo>
                  <a:pt x="0" y="186"/>
                </a:moveTo>
                <a:lnTo>
                  <a:pt x="0" y="188"/>
                </a:lnTo>
                <a:lnTo>
                  <a:pt x="0" y="188"/>
                </a:lnTo>
                <a:lnTo>
                  <a:pt x="2" y="188"/>
                </a:lnTo>
                <a:lnTo>
                  <a:pt x="4" y="188"/>
                </a:lnTo>
                <a:lnTo>
                  <a:pt x="4" y="188"/>
                </a:lnTo>
                <a:lnTo>
                  <a:pt x="6" y="188"/>
                </a:lnTo>
                <a:lnTo>
                  <a:pt x="6" y="188"/>
                </a:lnTo>
                <a:lnTo>
                  <a:pt x="6" y="186"/>
                </a:lnTo>
                <a:lnTo>
                  <a:pt x="4" y="186"/>
                </a:lnTo>
                <a:lnTo>
                  <a:pt x="0" y="186"/>
                </a:lnTo>
                <a:close/>
                <a:moveTo>
                  <a:pt x="702" y="668"/>
                </a:moveTo>
                <a:lnTo>
                  <a:pt x="698" y="662"/>
                </a:lnTo>
                <a:lnTo>
                  <a:pt x="696" y="658"/>
                </a:lnTo>
                <a:lnTo>
                  <a:pt x="690" y="654"/>
                </a:lnTo>
                <a:lnTo>
                  <a:pt x="686" y="652"/>
                </a:lnTo>
                <a:lnTo>
                  <a:pt x="680" y="648"/>
                </a:lnTo>
                <a:lnTo>
                  <a:pt x="674" y="646"/>
                </a:lnTo>
                <a:lnTo>
                  <a:pt x="668" y="642"/>
                </a:lnTo>
                <a:lnTo>
                  <a:pt x="662" y="642"/>
                </a:lnTo>
                <a:lnTo>
                  <a:pt x="658" y="640"/>
                </a:lnTo>
                <a:lnTo>
                  <a:pt x="652" y="640"/>
                </a:lnTo>
                <a:lnTo>
                  <a:pt x="646" y="640"/>
                </a:lnTo>
                <a:lnTo>
                  <a:pt x="642" y="640"/>
                </a:lnTo>
                <a:lnTo>
                  <a:pt x="636" y="642"/>
                </a:lnTo>
                <a:lnTo>
                  <a:pt x="632" y="636"/>
                </a:lnTo>
                <a:lnTo>
                  <a:pt x="630" y="630"/>
                </a:lnTo>
                <a:lnTo>
                  <a:pt x="626" y="626"/>
                </a:lnTo>
                <a:lnTo>
                  <a:pt x="620" y="622"/>
                </a:lnTo>
                <a:lnTo>
                  <a:pt x="616" y="624"/>
                </a:lnTo>
                <a:lnTo>
                  <a:pt x="614" y="624"/>
                </a:lnTo>
                <a:lnTo>
                  <a:pt x="612" y="626"/>
                </a:lnTo>
                <a:lnTo>
                  <a:pt x="610" y="628"/>
                </a:lnTo>
                <a:lnTo>
                  <a:pt x="608" y="632"/>
                </a:lnTo>
                <a:lnTo>
                  <a:pt x="604" y="636"/>
                </a:lnTo>
                <a:lnTo>
                  <a:pt x="600" y="632"/>
                </a:lnTo>
                <a:lnTo>
                  <a:pt x="596" y="628"/>
                </a:lnTo>
                <a:lnTo>
                  <a:pt x="592" y="628"/>
                </a:lnTo>
                <a:lnTo>
                  <a:pt x="586" y="628"/>
                </a:lnTo>
                <a:lnTo>
                  <a:pt x="588" y="624"/>
                </a:lnTo>
                <a:lnTo>
                  <a:pt x="592" y="618"/>
                </a:lnTo>
                <a:lnTo>
                  <a:pt x="594" y="614"/>
                </a:lnTo>
                <a:lnTo>
                  <a:pt x="598" y="610"/>
                </a:lnTo>
                <a:lnTo>
                  <a:pt x="598" y="600"/>
                </a:lnTo>
                <a:lnTo>
                  <a:pt x="596" y="592"/>
                </a:lnTo>
                <a:lnTo>
                  <a:pt x="594" y="590"/>
                </a:lnTo>
                <a:lnTo>
                  <a:pt x="590" y="586"/>
                </a:lnTo>
                <a:lnTo>
                  <a:pt x="588" y="584"/>
                </a:lnTo>
                <a:lnTo>
                  <a:pt x="586" y="580"/>
                </a:lnTo>
                <a:lnTo>
                  <a:pt x="578" y="576"/>
                </a:lnTo>
                <a:lnTo>
                  <a:pt x="570" y="574"/>
                </a:lnTo>
                <a:lnTo>
                  <a:pt x="562" y="572"/>
                </a:lnTo>
                <a:lnTo>
                  <a:pt x="552" y="572"/>
                </a:lnTo>
                <a:lnTo>
                  <a:pt x="548" y="568"/>
                </a:lnTo>
                <a:lnTo>
                  <a:pt x="542" y="564"/>
                </a:lnTo>
                <a:lnTo>
                  <a:pt x="540" y="558"/>
                </a:lnTo>
                <a:lnTo>
                  <a:pt x="536" y="552"/>
                </a:lnTo>
                <a:lnTo>
                  <a:pt x="530" y="550"/>
                </a:lnTo>
                <a:lnTo>
                  <a:pt x="522" y="548"/>
                </a:lnTo>
                <a:lnTo>
                  <a:pt x="522" y="546"/>
                </a:lnTo>
                <a:lnTo>
                  <a:pt x="522" y="542"/>
                </a:lnTo>
                <a:lnTo>
                  <a:pt x="520" y="542"/>
                </a:lnTo>
                <a:lnTo>
                  <a:pt x="516" y="540"/>
                </a:lnTo>
                <a:lnTo>
                  <a:pt x="514" y="540"/>
                </a:lnTo>
                <a:lnTo>
                  <a:pt x="514" y="538"/>
                </a:lnTo>
                <a:lnTo>
                  <a:pt x="512" y="536"/>
                </a:lnTo>
                <a:lnTo>
                  <a:pt x="512" y="534"/>
                </a:lnTo>
                <a:lnTo>
                  <a:pt x="502" y="536"/>
                </a:lnTo>
                <a:lnTo>
                  <a:pt x="494" y="536"/>
                </a:lnTo>
                <a:lnTo>
                  <a:pt x="484" y="534"/>
                </a:lnTo>
                <a:lnTo>
                  <a:pt x="478" y="532"/>
                </a:lnTo>
                <a:lnTo>
                  <a:pt x="472" y="528"/>
                </a:lnTo>
                <a:lnTo>
                  <a:pt x="464" y="526"/>
                </a:lnTo>
                <a:lnTo>
                  <a:pt x="458" y="530"/>
                </a:lnTo>
                <a:lnTo>
                  <a:pt x="452" y="534"/>
                </a:lnTo>
                <a:lnTo>
                  <a:pt x="454" y="540"/>
                </a:lnTo>
                <a:lnTo>
                  <a:pt x="454" y="546"/>
                </a:lnTo>
                <a:lnTo>
                  <a:pt x="452" y="544"/>
                </a:lnTo>
                <a:lnTo>
                  <a:pt x="450" y="542"/>
                </a:lnTo>
                <a:lnTo>
                  <a:pt x="450" y="540"/>
                </a:lnTo>
                <a:lnTo>
                  <a:pt x="450" y="536"/>
                </a:lnTo>
                <a:lnTo>
                  <a:pt x="450" y="530"/>
                </a:lnTo>
                <a:lnTo>
                  <a:pt x="452" y="524"/>
                </a:lnTo>
                <a:lnTo>
                  <a:pt x="450" y="524"/>
                </a:lnTo>
                <a:lnTo>
                  <a:pt x="450" y="522"/>
                </a:lnTo>
                <a:lnTo>
                  <a:pt x="444" y="526"/>
                </a:lnTo>
                <a:lnTo>
                  <a:pt x="438" y="528"/>
                </a:lnTo>
                <a:lnTo>
                  <a:pt x="430" y="530"/>
                </a:lnTo>
                <a:lnTo>
                  <a:pt x="422" y="534"/>
                </a:lnTo>
                <a:lnTo>
                  <a:pt x="422" y="536"/>
                </a:lnTo>
                <a:lnTo>
                  <a:pt x="422" y="540"/>
                </a:lnTo>
                <a:lnTo>
                  <a:pt x="420" y="542"/>
                </a:lnTo>
                <a:lnTo>
                  <a:pt x="420" y="544"/>
                </a:lnTo>
                <a:lnTo>
                  <a:pt x="416" y="548"/>
                </a:lnTo>
                <a:lnTo>
                  <a:pt x="412" y="552"/>
                </a:lnTo>
                <a:lnTo>
                  <a:pt x="412" y="552"/>
                </a:lnTo>
                <a:lnTo>
                  <a:pt x="410" y="554"/>
                </a:lnTo>
                <a:lnTo>
                  <a:pt x="408" y="550"/>
                </a:lnTo>
                <a:lnTo>
                  <a:pt x="406" y="546"/>
                </a:lnTo>
                <a:lnTo>
                  <a:pt x="404" y="542"/>
                </a:lnTo>
                <a:lnTo>
                  <a:pt x="400" y="542"/>
                </a:lnTo>
                <a:lnTo>
                  <a:pt x="390" y="542"/>
                </a:lnTo>
                <a:lnTo>
                  <a:pt x="374" y="546"/>
                </a:lnTo>
                <a:lnTo>
                  <a:pt x="372" y="538"/>
                </a:lnTo>
                <a:lnTo>
                  <a:pt x="372" y="532"/>
                </a:lnTo>
                <a:lnTo>
                  <a:pt x="370" y="526"/>
                </a:lnTo>
                <a:lnTo>
                  <a:pt x="370" y="522"/>
                </a:lnTo>
                <a:lnTo>
                  <a:pt x="372" y="510"/>
                </a:lnTo>
                <a:lnTo>
                  <a:pt x="374" y="496"/>
                </a:lnTo>
                <a:lnTo>
                  <a:pt x="374" y="496"/>
                </a:lnTo>
                <a:lnTo>
                  <a:pt x="374" y="494"/>
                </a:lnTo>
                <a:lnTo>
                  <a:pt x="370" y="492"/>
                </a:lnTo>
                <a:lnTo>
                  <a:pt x="366" y="490"/>
                </a:lnTo>
                <a:lnTo>
                  <a:pt x="362" y="490"/>
                </a:lnTo>
                <a:lnTo>
                  <a:pt x="358" y="490"/>
                </a:lnTo>
                <a:lnTo>
                  <a:pt x="350" y="490"/>
                </a:lnTo>
                <a:lnTo>
                  <a:pt x="342" y="488"/>
                </a:lnTo>
                <a:lnTo>
                  <a:pt x="340" y="484"/>
                </a:lnTo>
                <a:lnTo>
                  <a:pt x="342" y="480"/>
                </a:lnTo>
                <a:lnTo>
                  <a:pt x="342" y="474"/>
                </a:lnTo>
                <a:lnTo>
                  <a:pt x="346" y="468"/>
                </a:lnTo>
                <a:lnTo>
                  <a:pt x="348" y="464"/>
                </a:lnTo>
                <a:lnTo>
                  <a:pt x="350" y="458"/>
                </a:lnTo>
                <a:lnTo>
                  <a:pt x="354" y="456"/>
                </a:lnTo>
                <a:lnTo>
                  <a:pt x="358" y="454"/>
                </a:lnTo>
                <a:lnTo>
                  <a:pt x="358" y="452"/>
                </a:lnTo>
                <a:lnTo>
                  <a:pt x="358" y="448"/>
                </a:lnTo>
                <a:lnTo>
                  <a:pt x="358" y="448"/>
                </a:lnTo>
                <a:lnTo>
                  <a:pt x="356" y="446"/>
                </a:lnTo>
                <a:lnTo>
                  <a:pt x="352" y="446"/>
                </a:lnTo>
                <a:lnTo>
                  <a:pt x="348" y="446"/>
                </a:lnTo>
                <a:lnTo>
                  <a:pt x="346" y="446"/>
                </a:lnTo>
                <a:lnTo>
                  <a:pt x="340" y="448"/>
                </a:lnTo>
                <a:lnTo>
                  <a:pt x="334" y="452"/>
                </a:lnTo>
                <a:lnTo>
                  <a:pt x="330" y="456"/>
                </a:lnTo>
                <a:lnTo>
                  <a:pt x="328" y="462"/>
                </a:lnTo>
                <a:lnTo>
                  <a:pt x="324" y="466"/>
                </a:lnTo>
                <a:lnTo>
                  <a:pt x="322" y="472"/>
                </a:lnTo>
                <a:lnTo>
                  <a:pt x="314" y="472"/>
                </a:lnTo>
                <a:lnTo>
                  <a:pt x="308" y="472"/>
                </a:lnTo>
                <a:lnTo>
                  <a:pt x="302" y="474"/>
                </a:lnTo>
                <a:lnTo>
                  <a:pt x="294" y="474"/>
                </a:lnTo>
                <a:lnTo>
                  <a:pt x="290" y="466"/>
                </a:lnTo>
                <a:lnTo>
                  <a:pt x="286" y="458"/>
                </a:lnTo>
                <a:lnTo>
                  <a:pt x="284" y="450"/>
                </a:lnTo>
                <a:lnTo>
                  <a:pt x="282" y="442"/>
                </a:lnTo>
                <a:lnTo>
                  <a:pt x="282" y="438"/>
                </a:lnTo>
                <a:lnTo>
                  <a:pt x="282" y="434"/>
                </a:lnTo>
                <a:lnTo>
                  <a:pt x="282" y="430"/>
                </a:lnTo>
                <a:lnTo>
                  <a:pt x="284" y="426"/>
                </a:lnTo>
                <a:lnTo>
                  <a:pt x="288" y="420"/>
                </a:lnTo>
                <a:lnTo>
                  <a:pt x="290" y="414"/>
                </a:lnTo>
                <a:lnTo>
                  <a:pt x="290" y="408"/>
                </a:lnTo>
                <a:lnTo>
                  <a:pt x="292" y="402"/>
                </a:lnTo>
                <a:lnTo>
                  <a:pt x="294" y="398"/>
                </a:lnTo>
                <a:lnTo>
                  <a:pt x="296" y="394"/>
                </a:lnTo>
                <a:lnTo>
                  <a:pt x="300" y="392"/>
                </a:lnTo>
                <a:lnTo>
                  <a:pt x="302" y="390"/>
                </a:lnTo>
                <a:lnTo>
                  <a:pt x="310" y="386"/>
                </a:lnTo>
                <a:lnTo>
                  <a:pt x="318" y="384"/>
                </a:lnTo>
                <a:lnTo>
                  <a:pt x="326" y="382"/>
                </a:lnTo>
                <a:lnTo>
                  <a:pt x="334" y="382"/>
                </a:lnTo>
                <a:lnTo>
                  <a:pt x="342" y="384"/>
                </a:lnTo>
                <a:lnTo>
                  <a:pt x="350" y="386"/>
                </a:lnTo>
                <a:lnTo>
                  <a:pt x="356" y="380"/>
                </a:lnTo>
                <a:lnTo>
                  <a:pt x="364" y="374"/>
                </a:lnTo>
                <a:lnTo>
                  <a:pt x="372" y="376"/>
                </a:lnTo>
                <a:lnTo>
                  <a:pt x="382" y="378"/>
                </a:lnTo>
                <a:lnTo>
                  <a:pt x="386" y="380"/>
                </a:lnTo>
                <a:lnTo>
                  <a:pt x="390" y="382"/>
                </a:lnTo>
                <a:lnTo>
                  <a:pt x="392" y="384"/>
                </a:lnTo>
                <a:lnTo>
                  <a:pt x="394" y="386"/>
                </a:lnTo>
                <a:lnTo>
                  <a:pt x="394" y="394"/>
                </a:lnTo>
                <a:lnTo>
                  <a:pt x="394" y="404"/>
                </a:lnTo>
                <a:lnTo>
                  <a:pt x="396" y="408"/>
                </a:lnTo>
                <a:lnTo>
                  <a:pt x="400" y="416"/>
                </a:lnTo>
                <a:lnTo>
                  <a:pt x="402" y="416"/>
                </a:lnTo>
                <a:lnTo>
                  <a:pt x="408" y="416"/>
                </a:lnTo>
                <a:lnTo>
                  <a:pt x="408" y="410"/>
                </a:lnTo>
                <a:lnTo>
                  <a:pt x="408" y="404"/>
                </a:lnTo>
                <a:lnTo>
                  <a:pt x="408" y="400"/>
                </a:lnTo>
                <a:lnTo>
                  <a:pt x="406" y="392"/>
                </a:lnTo>
                <a:lnTo>
                  <a:pt x="406" y="388"/>
                </a:lnTo>
                <a:lnTo>
                  <a:pt x="406" y="382"/>
                </a:lnTo>
                <a:lnTo>
                  <a:pt x="406" y="376"/>
                </a:lnTo>
                <a:lnTo>
                  <a:pt x="406" y="372"/>
                </a:lnTo>
                <a:lnTo>
                  <a:pt x="410" y="368"/>
                </a:lnTo>
                <a:lnTo>
                  <a:pt x="414" y="364"/>
                </a:lnTo>
                <a:lnTo>
                  <a:pt x="420" y="358"/>
                </a:lnTo>
                <a:lnTo>
                  <a:pt x="426" y="354"/>
                </a:lnTo>
                <a:lnTo>
                  <a:pt x="438" y="346"/>
                </a:lnTo>
                <a:lnTo>
                  <a:pt x="448" y="340"/>
                </a:lnTo>
                <a:lnTo>
                  <a:pt x="452" y="336"/>
                </a:lnTo>
                <a:lnTo>
                  <a:pt x="454" y="334"/>
                </a:lnTo>
                <a:lnTo>
                  <a:pt x="454" y="328"/>
                </a:lnTo>
                <a:lnTo>
                  <a:pt x="456" y="324"/>
                </a:lnTo>
                <a:lnTo>
                  <a:pt x="460" y="318"/>
                </a:lnTo>
                <a:lnTo>
                  <a:pt x="466" y="312"/>
                </a:lnTo>
                <a:lnTo>
                  <a:pt x="470" y="306"/>
                </a:lnTo>
                <a:lnTo>
                  <a:pt x="478" y="302"/>
                </a:lnTo>
                <a:lnTo>
                  <a:pt x="484" y="298"/>
                </a:lnTo>
                <a:lnTo>
                  <a:pt x="490" y="294"/>
                </a:lnTo>
                <a:lnTo>
                  <a:pt x="498" y="290"/>
                </a:lnTo>
                <a:lnTo>
                  <a:pt x="506" y="288"/>
                </a:lnTo>
                <a:lnTo>
                  <a:pt x="506" y="284"/>
                </a:lnTo>
                <a:lnTo>
                  <a:pt x="506" y="280"/>
                </a:lnTo>
                <a:lnTo>
                  <a:pt x="516" y="274"/>
                </a:lnTo>
                <a:lnTo>
                  <a:pt x="528" y="268"/>
                </a:lnTo>
                <a:lnTo>
                  <a:pt x="534" y="266"/>
                </a:lnTo>
                <a:lnTo>
                  <a:pt x="540" y="264"/>
                </a:lnTo>
                <a:lnTo>
                  <a:pt x="544" y="260"/>
                </a:lnTo>
                <a:lnTo>
                  <a:pt x="548" y="256"/>
                </a:lnTo>
                <a:lnTo>
                  <a:pt x="552" y="258"/>
                </a:lnTo>
                <a:lnTo>
                  <a:pt x="556" y="258"/>
                </a:lnTo>
                <a:lnTo>
                  <a:pt x="556" y="258"/>
                </a:lnTo>
                <a:lnTo>
                  <a:pt x="556" y="260"/>
                </a:lnTo>
                <a:lnTo>
                  <a:pt x="556" y="260"/>
                </a:lnTo>
                <a:lnTo>
                  <a:pt x="556" y="260"/>
                </a:lnTo>
                <a:lnTo>
                  <a:pt x="548" y="264"/>
                </a:lnTo>
                <a:lnTo>
                  <a:pt x="540" y="266"/>
                </a:lnTo>
                <a:lnTo>
                  <a:pt x="540" y="268"/>
                </a:lnTo>
                <a:lnTo>
                  <a:pt x="540" y="270"/>
                </a:lnTo>
                <a:lnTo>
                  <a:pt x="540" y="270"/>
                </a:lnTo>
                <a:lnTo>
                  <a:pt x="540" y="272"/>
                </a:lnTo>
                <a:lnTo>
                  <a:pt x="542" y="272"/>
                </a:lnTo>
                <a:lnTo>
                  <a:pt x="546" y="274"/>
                </a:lnTo>
                <a:lnTo>
                  <a:pt x="554" y="270"/>
                </a:lnTo>
                <a:lnTo>
                  <a:pt x="560" y="266"/>
                </a:lnTo>
                <a:lnTo>
                  <a:pt x="568" y="262"/>
                </a:lnTo>
                <a:lnTo>
                  <a:pt x="576" y="260"/>
                </a:lnTo>
                <a:lnTo>
                  <a:pt x="578" y="260"/>
                </a:lnTo>
                <a:lnTo>
                  <a:pt x="578" y="260"/>
                </a:lnTo>
                <a:lnTo>
                  <a:pt x="578" y="258"/>
                </a:lnTo>
                <a:lnTo>
                  <a:pt x="578" y="254"/>
                </a:lnTo>
                <a:lnTo>
                  <a:pt x="576" y="256"/>
                </a:lnTo>
                <a:lnTo>
                  <a:pt x="572" y="258"/>
                </a:lnTo>
                <a:lnTo>
                  <a:pt x="570" y="258"/>
                </a:lnTo>
                <a:lnTo>
                  <a:pt x="568" y="258"/>
                </a:lnTo>
                <a:lnTo>
                  <a:pt x="564" y="256"/>
                </a:lnTo>
                <a:lnTo>
                  <a:pt x="558" y="254"/>
                </a:lnTo>
                <a:lnTo>
                  <a:pt x="560" y="252"/>
                </a:lnTo>
                <a:lnTo>
                  <a:pt x="558" y="250"/>
                </a:lnTo>
                <a:lnTo>
                  <a:pt x="558" y="248"/>
                </a:lnTo>
                <a:lnTo>
                  <a:pt x="556" y="246"/>
                </a:lnTo>
                <a:lnTo>
                  <a:pt x="558" y="244"/>
                </a:lnTo>
                <a:lnTo>
                  <a:pt x="560" y="242"/>
                </a:lnTo>
                <a:lnTo>
                  <a:pt x="558" y="240"/>
                </a:lnTo>
                <a:lnTo>
                  <a:pt x="556" y="240"/>
                </a:lnTo>
                <a:lnTo>
                  <a:pt x="556" y="238"/>
                </a:lnTo>
                <a:lnTo>
                  <a:pt x="558" y="236"/>
                </a:lnTo>
                <a:lnTo>
                  <a:pt x="560" y="236"/>
                </a:lnTo>
                <a:lnTo>
                  <a:pt x="562" y="236"/>
                </a:lnTo>
                <a:lnTo>
                  <a:pt x="566" y="236"/>
                </a:lnTo>
                <a:lnTo>
                  <a:pt x="566" y="232"/>
                </a:lnTo>
                <a:lnTo>
                  <a:pt x="568" y="228"/>
                </a:lnTo>
                <a:lnTo>
                  <a:pt x="560" y="228"/>
                </a:lnTo>
                <a:lnTo>
                  <a:pt x="554" y="228"/>
                </a:lnTo>
                <a:lnTo>
                  <a:pt x="548" y="230"/>
                </a:lnTo>
                <a:lnTo>
                  <a:pt x="542" y="232"/>
                </a:lnTo>
                <a:lnTo>
                  <a:pt x="532" y="238"/>
                </a:lnTo>
                <a:lnTo>
                  <a:pt x="522" y="244"/>
                </a:lnTo>
                <a:lnTo>
                  <a:pt x="522" y="244"/>
                </a:lnTo>
                <a:lnTo>
                  <a:pt x="522" y="240"/>
                </a:lnTo>
                <a:lnTo>
                  <a:pt x="524" y="238"/>
                </a:lnTo>
                <a:lnTo>
                  <a:pt x="530" y="236"/>
                </a:lnTo>
                <a:lnTo>
                  <a:pt x="534" y="234"/>
                </a:lnTo>
                <a:lnTo>
                  <a:pt x="538" y="232"/>
                </a:lnTo>
                <a:lnTo>
                  <a:pt x="542" y="230"/>
                </a:lnTo>
                <a:lnTo>
                  <a:pt x="548" y="224"/>
                </a:lnTo>
                <a:lnTo>
                  <a:pt x="554" y="220"/>
                </a:lnTo>
                <a:lnTo>
                  <a:pt x="560" y="220"/>
                </a:lnTo>
                <a:lnTo>
                  <a:pt x="564" y="218"/>
                </a:lnTo>
                <a:lnTo>
                  <a:pt x="568" y="220"/>
                </a:lnTo>
                <a:lnTo>
                  <a:pt x="574" y="220"/>
                </a:lnTo>
                <a:lnTo>
                  <a:pt x="582" y="222"/>
                </a:lnTo>
                <a:lnTo>
                  <a:pt x="590" y="222"/>
                </a:lnTo>
                <a:lnTo>
                  <a:pt x="594" y="222"/>
                </a:lnTo>
                <a:lnTo>
                  <a:pt x="600" y="222"/>
                </a:lnTo>
                <a:lnTo>
                  <a:pt x="606" y="218"/>
                </a:lnTo>
                <a:lnTo>
                  <a:pt x="612" y="216"/>
                </a:lnTo>
                <a:lnTo>
                  <a:pt x="616" y="212"/>
                </a:lnTo>
                <a:lnTo>
                  <a:pt x="622" y="210"/>
                </a:lnTo>
                <a:lnTo>
                  <a:pt x="626" y="206"/>
                </a:lnTo>
                <a:lnTo>
                  <a:pt x="630" y="204"/>
                </a:lnTo>
                <a:lnTo>
                  <a:pt x="630" y="200"/>
                </a:lnTo>
                <a:lnTo>
                  <a:pt x="630" y="196"/>
                </a:lnTo>
                <a:lnTo>
                  <a:pt x="626" y="196"/>
                </a:lnTo>
                <a:lnTo>
                  <a:pt x="622" y="196"/>
                </a:lnTo>
                <a:lnTo>
                  <a:pt x="622" y="190"/>
                </a:lnTo>
                <a:lnTo>
                  <a:pt x="620" y="186"/>
                </a:lnTo>
                <a:lnTo>
                  <a:pt x="614" y="186"/>
                </a:lnTo>
                <a:lnTo>
                  <a:pt x="608" y="184"/>
                </a:lnTo>
                <a:lnTo>
                  <a:pt x="608" y="180"/>
                </a:lnTo>
                <a:lnTo>
                  <a:pt x="608" y="178"/>
                </a:lnTo>
                <a:lnTo>
                  <a:pt x="606" y="176"/>
                </a:lnTo>
                <a:lnTo>
                  <a:pt x="604" y="174"/>
                </a:lnTo>
                <a:lnTo>
                  <a:pt x="606" y="172"/>
                </a:lnTo>
                <a:lnTo>
                  <a:pt x="610" y="170"/>
                </a:lnTo>
                <a:lnTo>
                  <a:pt x="608" y="160"/>
                </a:lnTo>
                <a:lnTo>
                  <a:pt x="604" y="152"/>
                </a:lnTo>
                <a:lnTo>
                  <a:pt x="604" y="150"/>
                </a:lnTo>
                <a:lnTo>
                  <a:pt x="602" y="150"/>
                </a:lnTo>
                <a:lnTo>
                  <a:pt x="594" y="156"/>
                </a:lnTo>
                <a:lnTo>
                  <a:pt x="586" y="160"/>
                </a:lnTo>
                <a:lnTo>
                  <a:pt x="584" y="162"/>
                </a:lnTo>
                <a:lnTo>
                  <a:pt x="578" y="162"/>
                </a:lnTo>
                <a:lnTo>
                  <a:pt x="576" y="160"/>
                </a:lnTo>
                <a:lnTo>
                  <a:pt x="572" y="156"/>
                </a:lnTo>
                <a:lnTo>
                  <a:pt x="574" y="150"/>
                </a:lnTo>
                <a:lnTo>
                  <a:pt x="576" y="142"/>
                </a:lnTo>
                <a:lnTo>
                  <a:pt x="572" y="140"/>
                </a:lnTo>
                <a:lnTo>
                  <a:pt x="568" y="138"/>
                </a:lnTo>
                <a:lnTo>
                  <a:pt x="566" y="134"/>
                </a:lnTo>
                <a:lnTo>
                  <a:pt x="564" y="130"/>
                </a:lnTo>
                <a:lnTo>
                  <a:pt x="558" y="130"/>
                </a:lnTo>
                <a:lnTo>
                  <a:pt x="554" y="132"/>
                </a:lnTo>
                <a:lnTo>
                  <a:pt x="552" y="132"/>
                </a:lnTo>
                <a:lnTo>
                  <a:pt x="550" y="132"/>
                </a:lnTo>
                <a:lnTo>
                  <a:pt x="548" y="130"/>
                </a:lnTo>
                <a:lnTo>
                  <a:pt x="546" y="130"/>
                </a:lnTo>
                <a:lnTo>
                  <a:pt x="542" y="130"/>
                </a:lnTo>
                <a:lnTo>
                  <a:pt x="538" y="134"/>
                </a:lnTo>
                <a:lnTo>
                  <a:pt x="536" y="138"/>
                </a:lnTo>
                <a:lnTo>
                  <a:pt x="534" y="142"/>
                </a:lnTo>
                <a:lnTo>
                  <a:pt x="530" y="146"/>
                </a:lnTo>
                <a:lnTo>
                  <a:pt x="530" y="150"/>
                </a:lnTo>
                <a:lnTo>
                  <a:pt x="526" y="154"/>
                </a:lnTo>
                <a:lnTo>
                  <a:pt x="522" y="156"/>
                </a:lnTo>
                <a:lnTo>
                  <a:pt x="522" y="166"/>
                </a:lnTo>
                <a:lnTo>
                  <a:pt x="522" y="176"/>
                </a:lnTo>
                <a:lnTo>
                  <a:pt x="516" y="178"/>
                </a:lnTo>
                <a:lnTo>
                  <a:pt x="512" y="182"/>
                </a:lnTo>
                <a:lnTo>
                  <a:pt x="506" y="184"/>
                </a:lnTo>
                <a:lnTo>
                  <a:pt x="500" y="186"/>
                </a:lnTo>
                <a:lnTo>
                  <a:pt x="496" y="192"/>
                </a:lnTo>
                <a:lnTo>
                  <a:pt x="494" y="200"/>
                </a:lnTo>
                <a:lnTo>
                  <a:pt x="490" y="208"/>
                </a:lnTo>
                <a:lnTo>
                  <a:pt x="484" y="214"/>
                </a:lnTo>
                <a:lnTo>
                  <a:pt x="480" y="214"/>
                </a:lnTo>
                <a:lnTo>
                  <a:pt x="476" y="214"/>
                </a:lnTo>
                <a:lnTo>
                  <a:pt x="474" y="210"/>
                </a:lnTo>
                <a:lnTo>
                  <a:pt x="474" y="206"/>
                </a:lnTo>
                <a:lnTo>
                  <a:pt x="474" y="204"/>
                </a:lnTo>
                <a:lnTo>
                  <a:pt x="476" y="200"/>
                </a:lnTo>
                <a:lnTo>
                  <a:pt x="476" y="196"/>
                </a:lnTo>
                <a:lnTo>
                  <a:pt x="478" y="194"/>
                </a:lnTo>
                <a:lnTo>
                  <a:pt x="478" y="190"/>
                </a:lnTo>
                <a:lnTo>
                  <a:pt x="478" y="186"/>
                </a:lnTo>
                <a:lnTo>
                  <a:pt x="472" y="184"/>
                </a:lnTo>
                <a:lnTo>
                  <a:pt x="464" y="184"/>
                </a:lnTo>
                <a:lnTo>
                  <a:pt x="458" y="178"/>
                </a:lnTo>
                <a:lnTo>
                  <a:pt x="452" y="174"/>
                </a:lnTo>
                <a:lnTo>
                  <a:pt x="450" y="172"/>
                </a:lnTo>
                <a:lnTo>
                  <a:pt x="444" y="170"/>
                </a:lnTo>
                <a:lnTo>
                  <a:pt x="438" y="168"/>
                </a:lnTo>
                <a:lnTo>
                  <a:pt x="432" y="168"/>
                </a:lnTo>
                <a:lnTo>
                  <a:pt x="432" y="168"/>
                </a:lnTo>
                <a:lnTo>
                  <a:pt x="434" y="166"/>
                </a:lnTo>
                <a:lnTo>
                  <a:pt x="438" y="166"/>
                </a:lnTo>
                <a:lnTo>
                  <a:pt x="438" y="162"/>
                </a:lnTo>
                <a:lnTo>
                  <a:pt x="438" y="162"/>
                </a:lnTo>
                <a:lnTo>
                  <a:pt x="434" y="160"/>
                </a:lnTo>
                <a:lnTo>
                  <a:pt x="432" y="158"/>
                </a:lnTo>
                <a:lnTo>
                  <a:pt x="430" y="154"/>
                </a:lnTo>
                <a:lnTo>
                  <a:pt x="430" y="150"/>
                </a:lnTo>
                <a:lnTo>
                  <a:pt x="440" y="142"/>
                </a:lnTo>
                <a:lnTo>
                  <a:pt x="450" y="136"/>
                </a:lnTo>
                <a:lnTo>
                  <a:pt x="456" y="132"/>
                </a:lnTo>
                <a:lnTo>
                  <a:pt x="462" y="130"/>
                </a:lnTo>
                <a:lnTo>
                  <a:pt x="468" y="128"/>
                </a:lnTo>
                <a:lnTo>
                  <a:pt x="476" y="126"/>
                </a:lnTo>
                <a:lnTo>
                  <a:pt x="470" y="124"/>
                </a:lnTo>
                <a:lnTo>
                  <a:pt x="466" y="120"/>
                </a:lnTo>
                <a:lnTo>
                  <a:pt x="466" y="120"/>
                </a:lnTo>
                <a:lnTo>
                  <a:pt x="466" y="120"/>
                </a:lnTo>
                <a:lnTo>
                  <a:pt x="466" y="120"/>
                </a:lnTo>
                <a:lnTo>
                  <a:pt x="468" y="120"/>
                </a:lnTo>
                <a:lnTo>
                  <a:pt x="472" y="120"/>
                </a:lnTo>
                <a:lnTo>
                  <a:pt x="474" y="122"/>
                </a:lnTo>
                <a:lnTo>
                  <a:pt x="478" y="124"/>
                </a:lnTo>
                <a:lnTo>
                  <a:pt x="480" y="124"/>
                </a:lnTo>
                <a:lnTo>
                  <a:pt x="480" y="124"/>
                </a:lnTo>
                <a:lnTo>
                  <a:pt x="480" y="122"/>
                </a:lnTo>
                <a:lnTo>
                  <a:pt x="480" y="120"/>
                </a:lnTo>
                <a:lnTo>
                  <a:pt x="490" y="120"/>
                </a:lnTo>
                <a:lnTo>
                  <a:pt x="498" y="120"/>
                </a:lnTo>
                <a:lnTo>
                  <a:pt x="498" y="116"/>
                </a:lnTo>
                <a:lnTo>
                  <a:pt x="500" y="112"/>
                </a:lnTo>
                <a:lnTo>
                  <a:pt x="498" y="112"/>
                </a:lnTo>
                <a:lnTo>
                  <a:pt x="496" y="110"/>
                </a:lnTo>
                <a:lnTo>
                  <a:pt x="494" y="108"/>
                </a:lnTo>
                <a:lnTo>
                  <a:pt x="490" y="108"/>
                </a:lnTo>
                <a:lnTo>
                  <a:pt x="492" y="106"/>
                </a:lnTo>
                <a:lnTo>
                  <a:pt x="492" y="106"/>
                </a:lnTo>
                <a:lnTo>
                  <a:pt x="496" y="106"/>
                </a:lnTo>
                <a:lnTo>
                  <a:pt x="500" y="106"/>
                </a:lnTo>
                <a:lnTo>
                  <a:pt x="500" y="108"/>
                </a:lnTo>
                <a:lnTo>
                  <a:pt x="504" y="110"/>
                </a:lnTo>
                <a:lnTo>
                  <a:pt x="510" y="108"/>
                </a:lnTo>
                <a:lnTo>
                  <a:pt x="516" y="106"/>
                </a:lnTo>
                <a:lnTo>
                  <a:pt x="520" y="106"/>
                </a:lnTo>
                <a:lnTo>
                  <a:pt x="522" y="106"/>
                </a:lnTo>
                <a:lnTo>
                  <a:pt x="526" y="104"/>
                </a:lnTo>
                <a:lnTo>
                  <a:pt x="530" y="106"/>
                </a:lnTo>
                <a:lnTo>
                  <a:pt x="530" y="104"/>
                </a:lnTo>
                <a:lnTo>
                  <a:pt x="530" y="102"/>
                </a:lnTo>
                <a:lnTo>
                  <a:pt x="538" y="100"/>
                </a:lnTo>
                <a:lnTo>
                  <a:pt x="544" y="100"/>
                </a:lnTo>
                <a:lnTo>
                  <a:pt x="546" y="98"/>
                </a:lnTo>
                <a:lnTo>
                  <a:pt x="548" y="96"/>
                </a:lnTo>
                <a:lnTo>
                  <a:pt x="548" y="94"/>
                </a:lnTo>
                <a:lnTo>
                  <a:pt x="548" y="92"/>
                </a:lnTo>
                <a:lnTo>
                  <a:pt x="550" y="90"/>
                </a:lnTo>
                <a:lnTo>
                  <a:pt x="554" y="86"/>
                </a:lnTo>
                <a:lnTo>
                  <a:pt x="554" y="84"/>
                </a:lnTo>
                <a:lnTo>
                  <a:pt x="554" y="80"/>
                </a:lnTo>
                <a:lnTo>
                  <a:pt x="568" y="78"/>
                </a:lnTo>
                <a:lnTo>
                  <a:pt x="578" y="76"/>
                </a:lnTo>
                <a:lnTo>
                  <a:pt x="582" y="80"/>
                </a:lnTo>
                <a:lnTo>
                  <a:pt x="586" y="84"/>
                </a:lnTo>
                <a:lnTo>
                  <a:pt x="588" y="88"/>
                </a:lnTo>
                <a:lnTo>
                  <a:pt x="590" y="90"/>
                </a:lnTo>
                <a:lnTo>
                  <a:pt x="592" y="92"/>
                </a:lnTo>
                <a:lnTo>
                  <a:pt x="596" y="92"/>
                </a:lnTo>
                <a:lnTo>
                  <a:pt x="596" y="96"/>
                </a:lnTo>
                <a:lnTo>
                  <a:pt x="596" y="100"/>
                </a:lnTo>
                <a:lnTo>
                  <a:pt x="598" y="100"/>
                </a:lnTo>
                <a:lnTo>
                  <a:pt x="602" y="102"/>
                </a:lnTo>
                <a:lnTo>
                  <a:pt x="604" y="102"/>
                </a:lnTo>
                <a:lnTo>
                  <a:pt x="604" y="104"/>
                </a:lnTo>
                <a:lnTo>
                  <a:pt x="604" y="106"/>
                </a:lnTo>
                <a:lnTo>
                  <a:pt x="602" y="106"/>
                </a:lnTo>
                <a:lnTo>
                  <a:pt x="598" y="106"/>
                </a:lnTo>
                <a:lnTo>
                  <a:pt x="596" y="106"/>
                </a:lnTo>
                <a:lnTo>
                  <a:pt x="596" y="106"/>
                </a:lnTo>
                <a:lnTo>
                  <a:pt x="596" y="104"/>
                </a:lnTo>
                <a:lnTo>
                  <a:pt x="594" y="104"/>
                </a:lnTo>
                <a:lnTo>
                  <a:pt x="588" y="104"/>
                </a:lnTo>
                <a:lnTo>
                  <a:pt x="586" y="104"/>
                </a:lnTo>
                <a:lnTo>
                  <a:pt x="582" y="106"/>
                </a:lnTo>
                <a:lnTo>
                  <a:pt x="580" y="106"/>
                </a:lnTo>
                <a:lnTo>
                  <a:pt x="576" y="110"/>
                </a:lnTo>
                <a:lnTo>
                  <a:pt x="570" y="112"/>
                </a:lnTo>
                <a:lnTo>
                  <a:pt x="572" y="118"/>
                </a:lnTo>
                <a:lnTo>
                  <a:pt x="574" y="120"/>
                </a:lnTo>
                <a:lnTo>
                  <a:pt x="578" y="124"/>
                </a:lnTo>
                <a:lnTo>
                  <a:pt x="582" y="128"/>
                </a:lnTo>
                <a:lnTo>
                  <a:pt x="590" y="132"/>
                </a:lnTo>
                <a:lnTo>
                  <a:pt x="600" y="136"/>
                </a:lnTo>
                <a:lnTo>
                  <a:pt x="602" y="136"/>
                </a:lnTo>
                <a:lnTo>
                  <a:pt x="604" y="136"/>
                </a:lnTo>
                <a:lnTo>
                  <a:pt x="604" y="134"/>
                </a:lnTo>
                <a:lnTo>
                  <a:pt x="604" y="130"/>
                </a:lnTo>
                <a:lnTo>
                  <a:pt x="600" y="128"/>
                </a:lnTo>
                <a:lnTo>
                  <a:pt x="596" y="124"/>
                </a:lnTo>
                <a:lnTo>
                  <a:pt x="598" y="124"/>
                </a:lnTo>
                <a:lnTo>
                  <a:pt x="598" y="122"/>
                </a:lnTo>
                <a:lnTo>
                  <a:pt x="600" y="122"/>
                </a:lnTo>
                <a:lnTo>
                  <a:pt x="600" y="122"/>
                </a:lnTo>
                <a:lnTo>
                  <a:pt x="604" y="126"/>
                </a:lnTo>
                <a:lnTo>
                  <a:pt x="608" y="128"/>
                </a:lnTo>
                <a:lnTo>
                  <a:pt x="612" y="126"/>
                </a:lnTo>
                <a:lnTo>
                  <a:pt x="616" y="124"/>
                </a:lnTo>
                <a:lnTo>
                  <a:pt x="612" y="114"/>
                </a:lnTo>
                <a:lnTo>
                  <a:pt x="610" y="106"/>
                </a:lnTo>
                <a:lnTo>
                  <a:pt x="612" y="104"/>
                </a:lnTo>
                <a:lnTo>
                  <a:pt x="614" y="104"/>
                </a:lnTo>
                <a:lnTo>
                  <a:pt x="616" y="104"/>
                </a:lnTo>
                <a:lnTo>
                  <a:pt x="618" y="106"/>
                </a:lnTo>
                <a:lnTo>
                  <a:pt x="622" y="106"/>
                </a:lnTo>
                <a:lnTo>
                  <a:pt x="624" y="108"/>
                </a:lnTo>
                <a:lnTo>
                  <a:pt x="624" y="112"/>
                </a:lnTo>
                <a:lnTo>
                  <a:pt x="624" y="112"/>
                </a:lnTo>
                <a:lnTo>
                  <a:pt x="626" y="112"/>
                </a:lnTo>
                <a:lnTo>
                  <a:pt x="628" y="112"/>
                </a:lnTo>
                <a:lnTo>
                  <a:pt x="632" y="110"/>
                </a:lnTo>
                <a:lnTo>
                  <a:pt x="636" y="106"/>
                </a:lnTo>
                <a:lnTo>
                  <a:pt x="640" y="106"/>
                </a:lnTo>
                <a:lnTo>
                  <a:pt x="646" y="104"/>
                </a:lnTo>
                <a:lnTo>
                  <a:pt x="642" y="100"/>
                </a:lnTo>
                <a:lnTo>
                  <a:pt x="636" y="98"/>
                </a:lnTo>
                <a:lnTo>
                  <a:pt x="630" y="94"/>
                </a:lnTo>
                <a:lnTo>
                  <a:pt x="624" y="92"/>
                </a:lnTo>
                <a:lnTo>
                  <a:pt x="622" y="88"/>
                </a:lnTo>
                <a:lnTo>
                  <a:pt x="620" y="84"/>
                </a:lnTo>
                <a:lnTo>
                  <a:pt x="620" y="80"/>
                </a:lnTo>
                <a:lnTo>
                  <a:pt x="620" y="74"/>
                </a:lnTo>
                <a:lnTo>
                  <a:pt x="618" y="74"/>
                </a:lnTo>
                <a:lnTo>
                  <a:pt x="616" y="74"/>
                </a:lnTo>
                <a:lnTo>
                  <a:pt x="616" y="72"/>
                </a:lnTo>
                <a:lnTo>
                  <a:pt x="614" y="70"/>
                </a:lnTo>
                <a:lnTo>
                  <a:pt x="610" y="70"/>
                </a:lnTo>
                <a:lnTo>
                  <a:pt x="606" y="70"/>
                </a:lnTo>
                <a:lnTo>
                  <a:pt x="604" y="62"/>
                </a:lnTo>
                <a:lnTo>
                  <a:pt x="600" y="56"/>
                </a:lnTo>
                <a:lnTo>
                  <a:pt x="592" y="54"/>
                </a:lnTo>
                <a:lnTo>
                  <a:pt x="584" y="54"/>
                </a:lnTo>
                <a:lnTo>
                  <a:pt x="584" y="58"/>
                </a:lnTo>
                <a:lnTo>
                  <a:pt x="584" y="60"/>
                </a:lnTo>
                <a:lnTo>
                  <a:pt x="586" y="60"/>
                </a:lnTo>
                <a:lnTo>
                  <a:pt x="588" y="62"/>
                </a:lnTo>
                <a:lnTo>
                  <a:pt x="590" y="62"/>
                </a:lnTo>
                <a:lnTo>
                  <a:pt x="592" y="60"/>
                </a:lnTo>
                <a:lnTo>
                  <a:pt x="594" y="60"/>
                </a:lnTo>
                <a:lnTo>
                  <a:pt x="594" y="60"/>
                </a:lnTo>
                <a:lnTo>
                  <a:pt x="594" y="64"/>
                </a:lnTo>
                <a:lnTo>
                  <a:pt x="594" y="66"/>
                </a:lnTo>
                <a:lnTo>
                  <a:pt x="586" y="66"/>
                </a:lnTo>
                <a:lnTo>
                  <a:pt x="578" y="68"/>
                </a:lnTo>
                <a:lnTo>
                  <a:pt x="578" y="66"/>
                </a:lnTo>
                <a:lnTo>
                  <a:pt x="578" y="64"/>
                </a:lnTo>
                <a:lnTo>
                  <a:pt x="580" y="62"/>
                </a:lnTo>
                <a:lnTo>
                  <a:pt x="580" y="62"/>
                </a:lnTo>
                <a:lnTo>
                  <a:pt x="582" y="60"/>
                </a:lnTo>
                <a:lnTo>
                  <a:pt x="582" y="58"/>
                </a:lnTo>
                <a:lnTo>
                  <a:pt x="578" y="58"/>
                </a:lnTo>
                <a:lnTo>
                  <a:pt x="574" y="58"/>
                </a:lnTo>
                <a:lnTo>
                  <a:pt x="570" y="58"/>
                </a:lnTo>
                <a:lnTo>
                  <a:pt x="568" y="58"/>
                </a:lnTo>
                <a:lnTo>
                  <a:pt x="560" y="62"/>
                </a:lnTo>
                <a:lnTo>
                  <a:pt x="554" y="64"/>
                </a:lnTo>
                <a:lnTo>
                  <a:pt x="554" y="68"/>
                </a:lnTo>
                <a:lnTo>
                  <a:pt x="556" y="70"/>
                </a:lnTo>
                <a:lnTo>
                  <a:pt x="552" y="70"/>
                </a:lnTo>
                <a:lnTo>
                  <a:pt x="548" y="70"/>
                </a:lnTo>
                <a:lnTo>
                  <a:pt x="548" y="66"/>
                </a:lnTo>
                <a:lnTo>
                  <a:pt x="548" y="62"/>
                </a:lnTo>
                <a:lnTo>
                  <a:pt x="552" y="62"/>
                </a:lnTo>
                <a:lnTo>
                  <a:pt x="556" y="60"/>
                </a:lnTo>
                <a:lnTo>
                  <a:pt x="556" y="58"/>
                </a:lnTo>
                <a:lnTo>
                  <a:pt x="554" y="58"/>
                </a:lnTo>
                <a:lnTo>
                  <a:pt x="554" y="56"/>
                </a:lnTo>
                <a:lnTo>
                  <a:pt x="552" y="56"/>
                </a:lnTo>
                <a:lnTo>
                  <a:pt x="548" y="56"/>
                </a:lnTo>
                <a:lnTo>
                  <a:pt x="544" y="58"/>
                </a:lnTo>
                <a:lnTo>
                  <a:pt x="536" y="62"/>
                </a:lnTo>
                <a:lnTo>
                  <a:pt x="530" y="66"/>
                </a:lnTo>
                <a:lnTo>
                  <a:pt x="530" y="70"/>
                </a:lnTo>
                <a:lnTo>
                  <a:pt x="532" y="72"/>
                </a:lnTo>
                <a:lnTo>
                  <a:pt x="530" y="72"/>
                </a:lnTo>
                <a:lnTo>
                  <a:pt x="528" y="72"/>
                </a:lnTo>
                <a:lnTo>
                  <a:pt x="526" y="72"/>
                </a:lnTo>
                <a:lnTo>
                  <a:pt x="526" y="76"/>
                </a:lnTo>
                <a:lnTo>
                  <a:pt x="536" y="76"/>
                </a:lnTo>
                <a:lnTo>
                  <a:pt x="542" y="80"/>
                </a:lnTo>
                <a:lnTo>
                  <a:pt x="542" y="82"/>
                </a:lnTo>
                <a:lnTo>
                  <a:pt x="538" y="86"/>
                </a:lnTo>
                <a:lnTo>
                  <a:pt x="536" y="88"/>
                </a:lnTo>
                <a:lnTo>
                  <a:pt x="532" y="92"/>
                </a:lnTo>
                <a:lnTo>
                  <a:pt x="524" y="96"/>
                </a:lnTo>
                <a:lnTo>
                  <a:pt x="516" y="98"/>
                </a:lnTo>
                <a:lnTo>
                  <a:pt x="514" y="98"/>
                </a:lnTo>
                <a:lnTo>
                  <a:pt x="512" y="98"/>
                </a:lnTo>
                <a:lnTo>
                  <a:pt x="514" y="96"/>
                </a:lnTo>
                <a:lnTo>
                  <a:pt x="514" y="92"/>
                </a:lnTo>
                <a:lnTo>
                  <a:pt x="516" y="92"/>
                </a:lnTo>
                <a:lnTo>
                  <a:pt x="518" y="90"/>
                </a:lnTo>
                <a:lnTo>
                  <a:pt x="520" y="88"/>
                </a:lnTo>
                <a:lnTo>
                  <a:pt x="520" y="84"/>
                </a:lnTo>
                <a:lnTo>
                  <a:pt x="516" y="84"/>
                </a:lnTo>
                <a:lnTo>
                  <a:pt x="514" y="84"/>
                </a:lnTo>
                <a:lnTo>
                  <a:pt x="510" y="86"/>
                </a:lnTo>
                <a:lnTo>
                  <a:pt x="508" y="88"/>
                </a:lnTo>
                <a:lnTo>
                  <a:pt x="506" y="84"/>
                </a:lnTo>
                <a:lnTo>
                  <a:pt x="502" y="82"/>
                </a:lnTo>
                <a:lnTo>
                  <a:pt x="506" y="78"/>
                </a:lnTo>
                <a:lnTo>
                  <a:pt x="508" y="76"/>
                </a:lnTo>
                <a:lnTo>
                  <a:pt x="508" y="72"/>
                </a:lnTo>
                <a:lnTo>
                  <a:pt x="508" y="70"/>
                </a:lnTo>
                <a:lnTo>
                  <a:pt x="504" y="68"/>
                </a:lnTo>
                <a:lnTo>
                  <a:pt x="500" y="70"/>
                </a:lnTo>
                <a:lnTo>
                  <a:pt x="498" y="70"/>
                </a:lnTo>
                <a:lnTo>
                  <a:pt x="492" y="72"/>
                </a:lnTo>
                <a:lnTo>
                  <a:pt x="490" y="74"/>
                </a:lnTo>
                <a:lnTo>
                  <a:pt x="486" y="78"/>
                </a:lnTo>
                <a:lnTo>
                  <a:pt x="490" y="82"/>
                </a:lnTo>
                <a:lnTo>
                  <a:pt x="494" y="84"/>
                </a:lnTo>
                <a:lnTo>
                  <a:pt x="490" y="86"/>
                </a:lnTo>
                <a:lnTo>
                  <a:pt x="486" y="90"/>
                </a:lnTo>
                <a:lnTo>
                  <a:pt x="482" y="90"/>
                </a:lnTo>
                <a:lnTo>
                  <a:pt x="476" y="90"/>
                </a:lnTo>
                <a:lnTo>
                  <a:pt x="476" y="88"/>
                </a:lnTo>
                <a:lnTo>
                  <a:pt x="478" y="86"/>
                </a:lnTo>
                <a:lnTo>
                  <a:pt x="480" y="84"/>
                </a:lnTo>
                <a:lnTo>
                  <a:pt x="478" y="84"/>
                </a:lnTo>
                <a:lnTo>
                  <a:pt x="474" y="82"/>
                </a:lnTo>
                <a:lnTo>
                  <a:pt x="472" y="84"/>
                </a:lnTo>
                <a:lnTo>
                  <a:pt x="470" y="88"/>
                </a:lnTo>
                <a:lnTo>
                  <a:pt x="474" y="90"/>
                </a:lnTo>
                <a:lnTo>
                  <a:pt x="478" y="92"/>
                </a:lnTo>
                <a:lnTo>
                  <a:pt x="478" y="92"/>
                </a:lnTo>
                <a:lnTo>
                  <a:pt x="478" y="94"/>
                </a:lnTo>
                <a:lnTo>
                  <a:pt x="474" y="98"/>
                </a:lnTo>
                <a:lnTo>
                  <a:pt x="472" y="102"/>
                </a:lnTo>
                <a:lnTo>
                  <a:pt x="468" y="102"/>
                </a:lnTo>
                <a:lnTo>
                  <a:pt x="466" y="104"/>
                </a:lnTo>
                <a:lnTo>
                  <a:pt x="466" y="102"/>
                </a:lnTo>
                <a:lnTo>
                  <a:pt x="466" y="102"/>
                </a:lnTo>
                <a:lnTo>
                  <a:pt x="466" y="100"/>
                </a:lnTo>
                <a:lnTo>
                  <a:pt x="468" y="96"/>
                </a:lnTo>
                <a:lnTo>
                  <a:pt x="468" y="96"/>
                </a:lnTo>
                <a:lnTo>
                  <a:pt x="458" y="94"/>
                </a:lnTo>
                <a:lnTo>
                  <a:pt x="444" y="92"/>
                </a:lnTo>
                <a:lnTo>
                  <a:pt x="432" y="90"/>
                </a:lnTo>
                <a:lnTo>
                  <a:pt x="422" y="90"/>
                </a:lnTo>
                <a:lnTo>
                  <a:pt x="418" y="92"/>
                </a:lnTo>
                <a:lnTo>
                  <a:pt x="416" y="94"/>
                </a:lnTo>
                <a:lnTo>
                  <a:pt x="414" y="96"/>
                </a:lnTo>
                <a:lnTo>
                  <a:pt x="412" y="96"/>
                </a:lnTo>
                <a:lnTo>
                  <a:pt x="412" y="100"/>
                </a:lnTo>
                <a:lnTo>
                  <a:pt x="412" y="102"/>
                </a:lnTo>
                <a:lnTo>
                  <a:pt x="410" y="102"/>
                </a:lnTo>
                <a:lnTo>
                  <a:pt x="410" y="102"/>
                </a:lnTo>
                <a:lnTo>
                  <a:pt x="408" y="102"/>
                </a:lnTo>
                <a:lnTo>
                  <a:pt x="406" y="102"/>
                </a:lnTo>
                <a:lnTo>
                  <a:pt x="404" y="98"/>
                </a:lnTo>
                <a:lnTo>
                  <a:pt x="404" y="94"/>
                </a:lnTo>
                <a:lnTo>
                  <a:pt x="392" y="96"/>
                </a:lnTo>
                <a:lnTo>
                  <a:pt x="380" y="96"/>
                </a:lnTo>
                <a:lnTo>
                  <a:pt x="380" y="92"/>
                </a:lnTo>
                <a:lnTo>
                  <a:pt x="382" y="90"/>
                </a:lnTo>
                <a:lnTo>
                  <a:pt x="378" y="88"/>
                </a:lnTo>
                <a:lnTo>
                  <a:pt x="374" y="88"/>
                </a:lnTo>
                <a:lnTo>
                  <a:pt x="372" y="86"/>
                </a:lnTo>
                <a:lnTo>
                  <a:pt x="368" y="86"/>
                </a:lnTo>
                <a:lnTo>
                  <a:pt x="364" y="86"/>
                </a:lnTo>
                <a:lnTo>
                  <a:pt x="362" y="86"/>
                </a:lnTo>
                <a:lnTo>
                  <a:pt x="358" y="84"/>
                </a:lnTo>
                <a:lnTo>
                  <a:pt x="356" y="82"/>
                </a:lnTo>
                <a:lnTo>
                  <a:pt x="354" y="80"/>
                </a:lnTo>
                <a:lnTo>
                  <a:pt x="350" y="80"/>
                </a:lnTo>
                <a:lnTo>
                  <a:pt x="346" y="82"/>
                </a:lnTo>
                <a:lnTo>
                  <a:pt x="344" y="82"/>
                </a:lnTo>
                <a:lnTo>
                  <a:pt x="338" y="82"/>
                </a:lnTo>
                <a:lnTo>
                  <a:pt x="336" y="82"/>
                </a:lnTo>
                <a:lnTo>
                  <a:pt x="334" y="80"/>
                </a:lnTo>
                <a:lnTo>
                  <a:pt x="332" y="76"/>
                </a:lnTo>
                <a:lnTo>
                  <a:pt x="324" y="80"/>
                </a:lnTo>
                <a:lnTo>
                  <a:pt x="316" y="82"/>
                </a:lnTo>
                <a:lnTo>
                  <a:pt x="308" y="84"/>
                </a:lnTo>
                <a:lnTo>
                  <a:pt x="300" y="84"/>
                </a:lnTo>
                <a:lnTo>
                  <a:pt x="290" y="84"/>
                </a:lnTo>
                <a:lnTo>
                  <a:pt x="284" y="84"/>
                </a:lnTo>
                <a:lnTo>
                  <a:pt x="274" y="84"/>
                </a:lnTo>
                <a:lnTo>
                  <a:pt x="266" y="82"/>
                </a:lnTo>
                <a:lnTo>
                  <a:pt x="250" y="80"/>
                </a:lnTo>
                <a:lnTo>
                  <a:pt x="232" y="76"/>
                </a:lnTo>
                <a:lnTo>
                  <a:pt x="216" y="72"/>
                </a:lnTo>
                <a:lnTo>
                  <a:pt x="198" y="70"/>
                </a:lnTo>
                <a:lnTo>
                  <a:pt x="192" y="70"/>
                </a:lnTo>
                <a:lnTo>
                  <a:pt x="184" y="70"/>
                </a:lnTo>
                <a:lnTo>
                  <a:pt x="178" y="72"/>
                </a:lnTo>
                <a:lnTo>
                  <a:pt x="170" y="74"/>
                </a:lnTo>
                <a:lnTo>
                  <a:pt x="158" y="80"/>
                </a:lnTo>
                <a:lnTo>
                  <a:pt x="146" y="84"/>
                </a:lnTo>
                <a:lnTo>
                  <a:pt x="140" y="84"/>
                </a:lnTo>
                <a:lnTo>
                  <a:pt x="132" y="86"/>
                </a:lnTo>
                <a:lnTo>
                  <a:pt x="124" y="88"/>
                </a:lnTo>
                <a:lnTo>
                  <a:pt x="118" y="88"/>
                </a:lnTo>
                <a:lnTo>
                  <a:pt x="118" y="92"/>
                </a:lnTo>
                <a:lnTo>
                  <a:pt x="118" y="92"/>
                </a:lnTo>
                <a:lnTo>
                  <a:pt x="118" y="94"/>
                </a:lnTo>
                <a:lnTo>
                  <a:pt x="120" y="96"/>
                </a:lnTo>
                <a:lnTo>
                  <a:pt x="122" y="100"/>
                </a:lnTo>
                <a:lnTo>
                  <a:pt x="126" y="104"/>
                </a:lnTo>
                <a:lnTo>
                  <a:pt x="122" y="106"/>
                </a:lnTo>
                <a:lnTo>
                  <a:pt x="118" y="106"/>
                </a:lnTo>
                <a:lnTo>
                  <a:pt x="114" y="106"/>
                </a:lnTo>
                <a:lnTo>
                  <a:pt x="114" y="106"/>
                </a:lnTo>
                <a:lnTo>
                  <a:pt x="112" y="104"/>
                </a:lnTo>
                <a:lnTo>
                  <a:pt x="112" y="102"/>
                </a:lnTo>
                <a:lnTo>
                  <a:pt x="106" y="102"/>
                </a:lnTo>
                <a:lnTo>
                  <a:pt x="98" y="104"/>
                </a:lnTo>
                <a:lnTo>
                  <a:pt x="92" y="106"/>
                </a:lnTo>
                <a:lnTo>
                  <a:pt x="84" y="108"/>
                </a:lnTo>
                <a:lnTo>
                  <a:pt x="84" y="110"/>
                </a:lnTo>
                <a:lnTo>
                  <a:pt x="82" y="114"/>
                </a:lnTo>
                <a:lnTo>
                  <a:pt x="84" y="114"/>
                </a:lnTo>
                <a:lnTo>
                  <a:pt x="84" y="114"/>
                </a:lnTo>
                <a:lnTo>
                  <a:pt x="88" y="116"/>
                </a:lnTo>
                <a:lnTo>
                  <a:pt x="90" y="116"/>
                </a:lnTo>
                <a:lnTo>
                  <a:pt x="94" y="116"/>
                </a:lnTo>
                <a:lnTo>
                  <a:pt x="98" y="116"/>
                </a:lnTo>
                <a:lnTo>
                  <a:pt x="106" y="116"/>
                </a:lnTo>
                <a:lnTo>
                  <a:pt x="112" y="114"/>
                </a:lnTo>
                <a:lnTo>
                  <a:pt x="110" y="118"/>
                </a:lnTo>
                <a:lnTo>
                  <a:pt x="108" y="120"/>
                </a:lnTo>
                <a:lnTo>
                  <a:pt x="106" y="120"/>
                </a:lnTo>
                <a:lnTo>
                  <a:pt x="104" y="122"/>
                </a:lnTo>
                <a:lnTo>
                  <a:pt x="98" y="124"/>
                </a:lnTo>
                <a:lnTo>
                  <a:pt x="90" y="124"/>
                </a:lnTo>
                <a:lnTo>
                  <a:pt x="76" y="126"/>
                </a:lnTo>
                <a:lnTo>
                  <a:pt x="64" y="130"/>
                </a:lnTo>
                <a:lnTo>
                  <a:pt x="58" y="134"/>
                </a:lnTo>
                <a:lnTo>
                  <a:pt x="52" y="140"/>
                </a:lnTo>
                <a:lnTo>
                  <a:pt x="52" y="140"/>
                </a:lnTo>
                <a:lnTo>
                  <a:pt x="52" y="142"/>
                </a:lnTo>
                <a:lnTo>
                  <a:pt x="52" y="144"/>
                </a:lnTo>
                <a:lnTo>
                  <a:pt x="58" y="144"/>
                </a:lnTo>
                <a:lnTo>
                  <a:pt x="64" y="144"/>
                </a:lnTo>
                <a:lnTo>
                  <a:pt x="60" y="150"/>
                </a:lnTo>
                <a:lnTo>
                  <a:pt x="56" y="154"/>
                </a:lnTo>
                <a:lnTo>
                  <a:pt x="56" y="156"/>
                </a:lnTo>
                <a:lnTo>
                  <a:pt x="56" y="156"/>
                </a:lnTo>
                <a:lnTo>
                  <a:pt x="68" y="156"/>
                </a:lnTo>
                <a:lnTo>
                  <a:pt x="80" y="156"/>
                </a:lnTo>
                <a:lnTo>
                  <a:pt x="80" y="156"/>
                </a:lnTo>
                <a:lnTo>
                  <a:pt x="82" y="156"/>
                </a:lnTo>
                <a:lnTo>
                  <a:pt x="76" y="162"/>
                </a:lnTo>
                <a:lnTo>
                  <a:pt x="68" y="166"/>
                </a:lnTo>
                <a:lnTo>
                  <a:pt x="58" y="168"/>
                </a:lnTo>
                <a:lnTo>
                  <a:pt x="48" y="172"/>
                </a:lnTo>
                <a:lnTo>
                  <a:pt x="26" y="176"/>
                </a:lnTo>
                <a:lnTo>
                  <a:pt x="8" y="182"/>
                </a:lnTo>
                <a:lnTo>
                  <a:pt x="8" y="184"/>
                </a:lnTo>
                <a:lnTo>
                  <a:pt x="8" y="186"/>
                </a:lnTo>
                <a:lnTo>
                  <a:pt x="16" y="182"/>
                </a:lnTo>
                <a:lnTo>
                  <a:pt x="24" y="180"/>
                </a:lnTo>
                <a:lnTo>
                  <a:pt x="26" y="182"/>
                </a:lnTo>
                <a:lnTo>
                  <a:pt x="28" y="184"/>
                </a:lnTo>
                <a:lnTo>
                  <a:pt x="38" y="180"/>
                </a:lnTo>
                <a:lnTo>
                  <a:pt x="46" y="176"/>
                </a:lnTo>
                <a:lnTo>
                  <a:pt x="50" y="174"/>
                </a:lnTo>
                <a:lnTo>
                  <a:pt x="56" y="172"/>
                </a:lnTo>
                <a:lnTo>
                  <a:pt x="62" y="172"/>
                </a:lnTo>
                <a:lnTo>
                  <a:pt x="68" y="172"/>
                </a:lnTo>
                <a:lnTo>
                  <a:pt x="70" y="168"/>
                </a:lnTo>
                <a:lnTo>
                  <a:pt x="70" y="166"/>
                </a:lnTo>
                <a:lnTo>
                  <a:pt x="76" y="164"/>
                </a:lnTo>
                <a:lnTo>
                  <a:pt x="84" y="164"/>
                </a:lnTo>
                <a:lnTo>
                  <a:pt x="88" y="162"/>
                </a:lnTo>
                <a:lnTo>
                  <a:pt x="92" y="162"/>
                </a:lnTo>
                <a:lnTo>
                  <a:pt x="96" y="160"/>
                </a:lnTo>
                <a:lnTo>
                  <a:pt x="98" y="158"/>
                </a:lnTo>
                <a:lnTo>
                  <a:pt x="100" y="156"/>
                </a:lnTo>
                <a:lnTo>
                  <a:pt x="102" y="154"/>
                </a:lnTo>
                <a:lnTo>
                  <a:pt x="104" y="150"/>
                </a:lnTo>
                <a:lnTo>
                  <a:pt x="108" y="150"/>
                </a:lnTo>
                <a:lnTo>
                  <a:pt x="112" y="148"/>
                </a:lnTo>
                <a:lnTo>
                  <a:pt x="114" y="148"/>
                </a:lnTo>
                <a:lnTo>
                  <a:pt x="118" y="150"/>
                </a:lnTo>
                <a:lnTo>
                  <a:pt x="122" y="150"/>
                </a:lnTo>
                <a:lnTo>
                  <a:pt x="126" y="150"/>
                </a:lnTo>
                <a:lnTo>
                  <a:pt x="128" y="150"/>
                </a:lnTo>
                <a:lnTo>
                  <a:pt x="134" y="150"/>
                </a:lnTo>
                <a:lnTo>
                  <a:pt x="138" y="150"/>
                </a:lnTo>
                <a:lnTo>
                  <a:pt x="144" y="144"/>
                </a:lnTo>
                <a:lnTo>
                  <a:pt x="148" y="140"/>
                </a:lnTo>
                <a:lnTo>
                  <a:pt x="154" y="140"/>
                </a:lnTo>
                <a:lnTo>
                  <a:pt x="164" y="144"/>
                </a:lnTo>
                <a:lnTo>
                  <a:pt x="174" y="148"/>
                </a:lnTo>
                <a:lnTo>
                  <a:pt x="188" y="150"/>
                </a:lnTo>
                <a:lnTo>
                  <a:pt x="186" y="154"/>
                </a:lnTo>
                <a:lnTo>
                  <a:pt x="184" y="156"/>
                </a:lnTo>
                <a:lnTo>
                  <a:pt x="186" y="158"/>
                </a:lnTo>
                <a:lnTo>
                  <a:pt x="188" y="158"/>
                </a:lnTo>
                <a:lnTo>
                  <a:pt x="196" y="156"/>
                </a:lnTo>
                <a:lnTo>
                  <a:pt x="204" y="154"/>
                </a:lnTo>
                <a:lnTo>
                  <a:pt x="204" y="156"/>
                </a:lnTo>
                <a:lnTo>
                  <a:pt x="204" y="156"/>
                </a:lnTo>
                <a:lnTo>
                  <a:pt x="202" y="156"/>
                </a:lnTo>
                <a:lnTo>
                  <a:pt x="200" y="158"/>
                </a:lnTo>
                <a:lnTo>
                  <a:pt x="198" y="160"/>
                </a:lnTo>
                <a:lnTo>
                  <a:pt x="198" y="162"/>
                </a:lnTo>
                <a:lnTo>
                  <a:pt x="200" y="162"/>
                </a:lnTo>
                <a:lnTo>
                  <a:pt x="204" y="162"/>
                </a:lnTo>
                <a:lnTo>
                  <a:pt x="204" y="166"/>
                </a:lnTo>
                <a:lnTo>
                  <a:pt x="202" y="170"/>
                </a:lnTo>
                <a:lnTo>
                  <a:pt x="200" y="172"/>
                </a:lnTo>
                <a:lnTo>
                  <a:pt x="198" y="176"/>
                </a:lnTo>
                <a:lnTo>
                  <a:pt x="194" y="180"/>
                </a:lnTo>
                <a:lnTo>
                  <a:pt x="190" y="184"/>
                </a:lnTo>
                <a:lnTo>
                  <a:pt x="194" y="182"/>
                </a:lnTo>
                <a:lnTo>
                  <a:pt x="198" y="180"/>
                </a:lnTo>
                <a:lnTo>
                  <a:pt x="204" y="180"/>
                </a:lnTo>
                <a:lnTo>
                  <a:pt x="210" y="180"/>
                </a:lnTo>
                <a:lnTo>
                  <a:pt x="202" y="186"/>
                </a:lnTo>
                <a:lnTo>
                  <a:pt x="196" y="196"/>
                </a:lnTo>
                <a:lnTo>
                  <a:pt x="198" y="200"/>
                </a:lnTo>
                <a:lnTo>
                  <a:pt x="198" y="204"/>
                </a:lnTo>
                <a:lnTo>
                  <a:pt x="198" y="208"/>
                </a:lnTo>
                <a:lnTo>
                  <a:pt x="196" y="212"/>
                </a:lnTo>
                <a:lnTo>
                  <a:pt x="204" y="220"/>
                </a:lnTo>
                <a:lnTo>
                  <a:pt x="212" y="228"/>
                </a:lnTo>
                <a:lnTo>
                  <a:pt x="208" y="236"/>
                </a:lnTo>
                <a:lnTo>
                  <a:pt x="204" y="244"/>
                </a:lnTo>
                <a:lnTo>
                  <a:pt x="204" y="244"/>
                </a:lnTo>
                <a:lnTo>
                  <a:pt x="202" y="234"/>
                </a:lnTo>
                <a:lnTo>
                  <a:pt x="200" y="222"/>
                </a:lnTo>
                <a:lnTo>
                  <a:pt x="198" y="220"/>
                </a:lnTo>
                <a:lnTo>
                  <a:pt x="196" y="218"/>
                </a:lnTo>
                <a:lnTo>
                  <a:pt x="194" y="216"/>
                </a:lnTo>
                <a:lnTo>
                  <a:pt x="192" y="216"/>
                </a:lnTo>
                <a:lnTo>
                  <a:pt x="190" y="216"/>
                </a:lnTo>
                <a:lnTo>
                  <a:pt x="186" y="216"/>
                </a:lnTo>
                <a:lnTo>
                  <a:pt x="186" y="218"/>
                </a:lnTo>
                <a:lnTo>
                  <a:pt x="184" y="220"/>
                </a:lnTo>
                <a:lnTo>
                  <a:pt x="188" y="224"/>
                </a:lnTo>
                <a:lnTo>
                  <a:pt x="190" y="230"/>
                </a:lnTo>
                <a:lnTo>
                  <a:pt x="192" y="234"/>
                </a:lnTo>
                <a:lnTo>
                  <a:pt x="198" y="236"/>
                </a:lnTo>
                <a:lnTo>
                  <a:pt x="198" y="236"/>
                </a:lnTo>
                <a:lnTo>
                  <a:pt x="198" y="238"/>
                </a:lnTo>
                <a:lnTo>
                  <a:pt x="194" y="242"/>
                </a:lnTo>
                <a:lnTo>
                  <a:pt x="188" y="250"/>
                </a:lnTo>
                <a:lnTo>
                  <a:pt x="180" y="258"/>
                </a:lnTo>
                <a:lnTo>
                  <a:pt x="174" y="268"/>
                </a:lnTo>
                <a:lnTo>
                  <a:pt x="164" y="288"/>
                </a:lnTo>
                <a:lnTo>
                  <a:pt x="156" y="304"/>
                </a:lnTo>
                <a:lnTo>
                  <a:pt x="156" y="310"/>
                </a:lnTo>
                <a:lnTo>
                  <a:pt x="156" y="314"/>
                </a:lnTo>
                <a:lnTo>
                  <a:pt x="158" y="316"/>
                </a:lnTo>
                <a:lnTo>
                  <a:pt x="158" y="316"/>
                </a:lnTo>
                <a:lnTo>
                  <a:pt x="160" y="318"/>
                </a:lnTo>
                <a:lnTo>
                  <a:pt x="162" y="318"/>
                </a:lnTo>
                <a:lnTo>
                  <a:pt x="160" y="324"/>
                </a:lnTo>
                <a:lnTo>
                  <a:pt x="158" y="328"/>
                </a:lnTo>
                <a:lnTo>
                  <a:pt x="160" y="334"/>
                </a:lnTo>
                <a:lnTo>
                  <a:pt x="160" y="342"/>
                </a:lnTo>
                <a:lnTo>
                  <a:pt x="166" y="344"/>
                </a:lnTo>
                <a:lnTo>
                  <a:pt x="172" y="348"/>
                </a:lnTo>
                <a:lnTo>
                  <a:pt x="182" y="396"/>
                </a:lnTo>
                <a:lnTo>
                  <a:pt x="180" y="400"/>
                </a:lnTo>
                <a:lnTo>
                  <a:pt x="178" y="402"/>
                </a:lnTo>
                <a:lnTo>
                  <a:pt x="180" y="404"/>
                </a:lnTo>
                <a:lnTo>
                  <a:pt x="186" y="408"/>
                </a:lnTo>
                <a:lnTo>
                  <a:pt x="188" y="408"/>
                </a:lnTo>
                <a:lnTo>
                  <a:pt x="188" y="410"/>
                </a:lnTo>
                <a:lnTo>
                  <a:pt x="190" y="412"/>
                </a:lnTo>
                <a:lnTo>
                  <a:pt x="190" y="416"/>
                </a:lnTo>
                <a:lnTo>
                  <a:pt x="190" y="420"/>
                </a:lnTo>
                <a:lnTo>
                  <a:pt x="190" y="424"/>
                </a:lnTo>
                <a:lnTo>
                  <a:pt x="194" y="428"/>
                </a:lnTo>
                <a:lnTo>
                  <a:pt x="198" y="432"/>
                </a:lnTo>
                <a:lnTo>
                  <a:pt x="200" y="434"/>
                </a:lnTo>
                <a:lnTo>
                  <a:pt x="204" y="434"/>
                </a:lnTo>
                <a:lnTo>
                  <a:pt x="204" y="434"/>
                </a:lnTo>
                <a:lnTo>
                  <a:pt x="206" y="434"/>
                </a:lnTo>
                <a:lnTo>
                  <a:pt x="204" y="426"/>
                </a:lnTo>
                <a:lnTo>
                  <a:pt x="200" y="418"/>
                </a:lnTo>
                <a:lnTo>
                  <a:pt x="198" y="410"/>
                </a:lnTo>
                <a:lnTo>
                  <a:pt x="194" y="402"/>
                </a:lnTo>
                <a:lnTo>
                  <a:pt x="192" y="394"/>
                </a:lnTo>
                <a:lnTo>
                  <a:pt x="188" y="384"/>
                </a:lnTo>
                <a:lnTo>
                  <a:pt x="186" y="376"/>
                </a:lnTo>
                <a:lnTo>
                  <a:pt x="186" y="368"/>
                </a:lnTo>
                <a:lnTo>
                  <a:pt x="188" y="366"/>
                </a:lnTo>
                <a:lnTo>
                  <a:pt x="190" y="368"/>
                </a:lnTo>
                <a:lnTo>
                  <a:pt x="192" y="368"/>
                </a:lnTo>
                <a:lnTo>
                  <a:pt x="194" y="370"/>
                </a:lnTo>
                <a:lnTo>
                  <a:pt x="196" y="374"/>
                </a:lnTo>
                <a:lnTo>
                  <a:pt x="198" y="380"/>
                </a:lnTo>
                <a:lnTo>
                  <a:pt x="200" y="386"/>
                </a:lnTo>
                <a:lnTo>
                  <a:pt x="202" y="392"/>
                </a:lnTo>
                <a:lnTo>
                  <a:pt x="210" y="404"/>
                </a:lnTo>
                <a:lnTo>
                  <a:pt x="216" y="416"/>
                </a:lnTo>
                <a:lnTo>
                  <a:pt x="222" y="428"/>
                </a:lnTo>
                <a:lnTo>
                  <a:pt x="226" y="438"/>
                </a:lnTo>
                <a:lnTo>
                  <a:pt x="228" y="444"/>
                </a:lnTo>
                <a:lnTo>
                  <a:pt x="228" y="448"/>
                </a:lnTo>
                <a:lnTo>
                  <a:pt x="228" y="454"/>
                </a:lnTo>
                <a:lnTo>
                  <a:pt x="226" y="458"/>
                </a:lnTo>
                <a:lnTo>
                  <a:pt x="230" y="464"/>
                </a:lnTo>
                <a:lnTo>
                  <a:pt x="236" y="468"/>
                </a:lnTo>
                <a:lnTo>
                  <a:pt x="244" y="474"/>
                </a:lnTo>
                <a:lnTo>
                  <a:pt x="250" y="480"/>
                </a:lnTo>
                <a:lnTo>
                  <a:pt x="258" y="484"/>
                </a:lnTo>
                <a:lnTo>
                  <a:pt x="266" y="488"/>
                </a:lnTo>
                <a:lnTo>
                  <a:pt x="274" y="490"/>
                </a:lnTo>
                <a:lnTo>
                  <a:pt x="282" y="492"/>
                </a:lnTo>
                <a:lnTo>
                  <a:pt x="284" y="492"/>
                </a:lnTo>
                <a:lnTo>
                  <a:pt x="286" y="492"/>
                </a:lnTo>
                <a:lnTo>
                  <a:pt x="290" y="490"/>
                </a:lnTo>
                <a:lnTo>
                  <a:pt x="290" y="488"/>
                </a:lnTo>
                <a:lnTo>
                  <a:pt x="294" y="488"/>
                </a:lnTo>
                <a:lnTo>
                  <a:pt x="296" y="488"/>
                </a:lnTo>
                <a:lnTo>
                  <a:pt x="298" y="486"/>
                </a:lnTo>
                <a:lnTo>
                  <a:pt x="302" y="488"/>
                </a:lnTo>
                <a:lnTo>
                  <a:pt x="308" y="496"/>
                </a:lnTo>
                <a:lnTo>
                  <a:pt x="316" y="506"/>
                </a:lnTo>
                <a:lnTo>
                  <a:pt x="320" y="506"/>
                </a:lnTo>
                <a:lnTo>
                  <a:pt x="324" y="506"/>
                </a:lnTo>
                <a:lnTo>
                  <a:pt x="328" y="508"/>
                </a:lnTo>
                <a:lnTo>
                  <a:pt x="330" y="512"/>
                </a:lnTo>
                <a:lnTo>
                  <a:pt x="332" y="512"/>
                </a:lnTo>
                <a:lnTo>
                  <a:pt x="338" y="514"/>
                </a:lnTo>
                <a:lnTo>
                  <a:pt x="338" y="512"/>
                </a:lnTo>
                <a:lnTo>
                  <a:pt x="340" y="510"/>
                </a:lnTo>
                <a:lnTo>
                  <a:pt x="342" y="510"/>
                </a:lnTo>
                <a:lnTo>
                  <a:pt x="344" y="510"/>
                </a:lnTo>
                <a:lnTo>
                  <a:pt x="350" y="522"/>
                </a:lnTo>
                <a:lnTo>
                  <a:pt x="354" y="532"/>
                </a:lnTo>
                <a:lnTo>
                  <a:pt x="358" y="538"/>
                </a:lnTo>
                <a:lnTo>
                  <a:pt x="360" y="542"/>
                </a:lnTo>
                <a:lnTo>
                  <a:pt x="366" y="546"/>
                </a:lnTo>
                <a:lnTo>
                  <a:pt x="370" y="550"/>
                </a:lnTo>
                <a:lnTo>
                  <a:pt x="374" y="552"/>
                </a:lnTo>
                <a:lnTo>
                  <a:pt x="380" y="554"/>
                </a:lnTo>
                <a:lnTo>
                  <a:pt x="384" y="556"/>
                </a:lnTo>
                <a:lnTo>
                  <a:pt x="388" y="558"/>
                </a:lnTo>
                <a:lnTo>
                  <a:pt x="390" y="558"/>
                </a:lnTo>
                <a:lnTo>
                  <a:pt x="392" y="556"/>
                </a:lnTo>
                <a:lnTo>
                  <a:pt x="390" y="554"/>
                </a:lnTo>
                <a:lnTo>
                  <a:pt x="390" y="550"/>
                </a:lnTo>
                <a:lnTo>
                  <a:pt x="392" y="550"/>
                </a:lnTo>
                <a:lnTo>
                  <a:pt x="394" y="548"/>
                </a:lnTo>
                <a:lnTo>
                  <a:pt x="396" y="548"/>
                </a:lnTo>
                <a:lnTo>
                  <a:pt x="400" y="548"/>
                </a:lnTo>
                <a:lnTo>
                  <a:pt x="402" y="548"/>
                </a:lnTo>
                <a:lnTo>
                  <a:pt x="406" y="550"/>
                </a:lnTo>
                <a:lnTo>
                  <a:pt x="404" y="554"/>
                </a:lnTo>
                <a:lnTo>
                  <a:pt x="404" y="560"/>
                </a:lnTo>
                <a:lnTo>
                  <a:pt x="406" y="566"/>
                </a:lnTo>
                <a:lnTo>
                  <a:pt x="406" y="570"/>
                </a:lnTo>
                <a:lnTo>
                  <a:pt x="406" y="576"/>
                </a:lnTo>
                <a:lnTo>
                  <a:pt x="406" y="584"/>
                </a:lnTo>
                <a:lnTo>
                  <a:pt x="404" y="590"/>
                </a:lnTo>
                <a:lnTo>
                  <a:pt x="400" y="598"/>
                </a:lnTo>
                <a:lnTo>
                  <a:pt x="398" y="602"/>
                </a:lnTo>
                <a:lnTo>
                  <a:pt x="396" y="606"/>
                </a:lnTo>
                <a:lnTo>
                  <a:pt x="396" y="606"/>
                </a:lnTo>
                <a:lnTo>
                  <a:pt x="394" y="608"/>
                </a:lnTo>
                <a:lnTo>
                  <a:pt x="392" y="608"/>
                </a:lnTo>
                <a:lnTo>
                  <a:pt x="388" y="608"/>
                </a:lnTo>
                <a:lnTo>
                  <a:pt x="384" y="620"/>
                </a:lnTo>
                <a:lnTo>
                  <a:pt x="380" y="630"/>
                </a:lnTo>
                <a:lnTo>
                  <a:pt x="382" y="632"/>
                </a:lnTo>
                <a:lnTo>
                  <a:pt x="382" y="636"/>
                </a:lnTo>
                <a:lnTo>
                  <a:pt x="384" y="638"/>
                </a:lnTo>
                <a:lnTo>
                  <a:pt x="390" y="638"/>
                </a:lnTo>
                <a:lnTo>
                  <a:pt x="390" y="640"/>
                </a:lnTo>
                <a:lnTo>
                  <a:pt x="390" y="640"/>
                </a:lnTo>
                <a:lnTo>
                  <a:pt x="390" y="642"/>
                </a:lnTo>
                <a:lnTo>
                  <a:pt x="388" y="642"/>
                </a:lnTo>
                <a:lnTo>
                  <a:pt x="388" y="642"/>
                </a:lnTo>
                <a:lnTo>
                  <a:pt x="384" y="642"/>
                </a:lnTo>
                <a:lnTo>
                  <a:pt x="382" y="650"/>
                </a:lnTo>
                <a:lnTo>
                  <a:pt x="380" y="658"/>
                </a:lnTo>
                <a:lnTo>
                  <a:pt x="390" y="670"/>
                </a:lnTo>
                <a:lnTo>
                  <a:pt x="400" y="682"/>
                </a:lnTo>
                <a:lnTo>
                  <a:pt x="402" y="692"/>
                </a:lnTo>
                <a:lnTo>
                  <a:pt x="406" y="704"/>
                </a:lnTo>
                <a:lnTo>
                  <a:pt x="412" y="712"/>
                </a:lnTo>
                <a:lnTo>
                  <a:pt x="416" y="722"/>
                </a:lnTo>
                <a:lnTo>
                  <a:pt x="422" y="730"/>
                </a:lnTo>
                <a:lnTo>
                  <a:pt x="430" y="738"/>
                </a:lnTo>
                <a:lnTo>
                  <a:pt x="438" y="746"/>
                </a:lnTo>
                <a:lnTo>
                  <a:pt x="444" y="752"/>
                </a:lnTo>
                <a:lnTo>
                  <a:pt x="452" y="756"/>
                </a:lnTo>
                <a:lnTo>
                  <a:pt x="462" y="760"/>
                </a:lnTo>
                <a:lnTo>
                  <a:pt x="464" y="766"/>
                </a:lnTo>
                <a:lnTo>
                  <a:pt x="466" y="770"/>
                </a:lnTo>
                <a:lnTo>
                  <a:pt x="466" y="776"/>
                </a:lnTo>
                <a:lnTo>
                  <a:pt x="466" y="784"/>
                </a:lnTo>
                <a:lnTo>
                  <a:pt x="466" y="796"/>
                </a:lnTo>
                <a:lnTo>
                  <a:pt x="468" y="808"/>
                </a:lnTo>
                <a:lnTo>
                  <a:pt x="470" y="824"/>
                </a:lnTo>
                <a:lnTo>
                  <a:pt x="470" y="842"/>
                </a:lnTo>
                <a:lnTo>
                  <a:pt x="472" y="856"/>
                </a:lnTo>
                <a:lnTo>
                  <a:pt x="476" y="870"/>
                </a:lnTo>
                <a:lnTo>
                  <a:pt x="476" y="880"/>
                </a:lnTo>
                <a:lnTo>
                  <a:pt x="474" y="890"/>
                </a:lnTo>
                <a:lnTo>
                  <a:pt x="474" y="898"/>
                </a:lnTo>
                <a:lnTo>
                  <a:pt x="474" y="908"/>
                </a:lnTo>
                <a:lnTo>
                  <a:pt x="478" y="920"/>
                </a:lnTo>
                <a:lnTo>
                  <a:pt x="480" y="930"/>
                </a:lnTo>
                <a:lnTo>
                  <a:pt x="482" y="942"/>
                </a:lnTo>
                <a:lnTo>
                  <a:pt x="482" y="954"/>
                </a:lnTo>
                <a:lnTo>
                  <a:pt x="484" y="954"/>
                </a:lnTo>
                <a:lnTo>
                  <a:pt x="484" y="954"/>
                </a:lnTo>
                <a:lnTo>
                  <a:pt x="484" y="948"/>
                </a:lnTo>
                <a:lnTo>
                  <a:pt x="486" y="944"/>
                </a:lnTo>
                <a:lnTo>
                  <a:pt x="486" y="944"/>
                </a:lnTo>
                <a:lnTo>
                  <a:pt x="488" y="944"/>
                </a:lnTo>
                <a:lnTo>
                  <a:pt x="490" y="946"/>
                </a:lnTo>
                <a:lnTo>
                  <a:pt x="494" y="948"/>
                </a:lnTo>
                <a:lnTo>
                  <a:pt x="494" y="956"/>
                </a:lnTo>
                <a:lnTo>
                  <a:pt x="494" y="962"/>
                </a:lnTo>
                <a:lnTo>
                  <a:pt x="494" y="964"/>
                </a:lnTo>
                <a:lnTo>
                  <a:pt x="494" y="966"/>
                </a:lnTo>
                <a:lnTo>
                  <a:pt x="496" y="968"/>
                </a:lnTo>
                <a:lnTo>
                  <a:pt x="500" y="968"/>
                </a:lnTo>
                <a:lnTo>
                  <a:pt x="500" y="972"/>
                </a:lnTo>
                <a:lnTo>
                  <a:pt x="500" y="974"/>
                </a:lnTo>
                <a:lnTo>
                  <a:pt x="494" y="974"/>
                </a:lnTo>
                <a:lnTo>
                  <a:pt x="490" y="974"/>
                </a:lnTo>
                <a:lnTo>
                  <a:pt x="490" y="978"/>
                </a:lnTo>
                <a:lnTo>
                  <a:pt x="490" y="980"/>
                </a:lnTo>
                <a:lnTo>
                  <a:pt x="488" y="980"/>
                </a:lnTo>
                <a:lnTo>
                  <a:pt x="484" y="980"/>
                </a:lnTo>
                <a:lnTo>
                  <a:pt x="488" y="984"/>
                </a:lnTo>
                <a:lnTo>
                  <a:pt x="492" y="988"/>
                </a:lnTo>
                <a:lnTo>
                  <a:pt x="498" y="992"/>
                </a:lnTo>
                <a:lnTo>
                  <a:pt x="502" y="994"/>
                </a:lnTo>
                <a:lnTo>
                  <a:pt x="502" y="994"/>
                </a:lnTo>
                <a:lnTo>
                  <a:pt x="502" y="996"/>
                </a:lnTo>
                <a:lnTo>
                  <a:pt x="498" y="996"/>
                </a:lnTo>
                <a:lnTo>
                  <a:pt x="492" y="996"/>
                </a:lnTo>
                <a:lnTo>
                  <a:pt x="500" y="1004"/>
                </a:lnTo>
                <a:lnTo>
                  <a:pt x="508" y="1010"/>
                </a:lnTo>
                <a:lnTo>
                  <a:pt x="510" y="1012"/>
                </a:lnTo>
                <a:lnTo>
                  <a:pt x="510" y="1012"/>
                </a:lnTo>
                <a:lnTo>
                  <a:pt x="510" y="1014"/>
                </a:lnTo>
                <a:lnTo>
                  <a:pt x="510" y="1016"/>
                </a:lnTo>
                <a:lnTo>
                  <a:pt x="510" y="1018"/>
                </a:lnTo>
                <a:lnTo>
                  <a:pt x="510" y="1022"/>
                </a:lnTo>
                <a:lnTo>
                  <a:pt x="526" y="1032"/>
                </a:lnTo>
                <a:lnTo>
                  <a:pt x="538" y="1042"/>
                </a:lnTo>
                <a:lnTo>
                  <a:pt x="544" y="1046"/>
                </a:lnTo>
                <a:lnTo>
                  <a:pt x="552" y="1048"/>
                </a:lnTo>
                <a:lnTo>
                  <a:pt x="562" y="1048"/>
                </a:lnTo>
                <a:lnTo>
                  <a:pt x="576" y="1048"/>
                </a:lnTo>
                <a:lnTo>
                  <a:pt x="570" y="1044"/>
                </a:lnTo>
                <a:lnTo>
                  <a:pt x="558" y="1036"/>
                </a:lnTo>
                <a:lnTo>
                  <a:pt x="548" y="1028"/>
                </a:lnTo>
                <a:lnTo>
                  <a:pt x="540" y="1022"/>
                </a:lnTo>
                <a:lnTo>
                  <a:pt x="542" y="1014"/>
                </a:lnTo>
                <a:lnTo>
                  <a:pt x="544" y="1006"/>
                </a:lnTo>
                <a:lnTo>
                  <a:pt x="546" y="1002"/>
                </a:lnTo>
                <a:lnTo>
                  <a:pt x="548" y="998"/>
                </a:lnTo>
                <a:lnTo>
                  <a:pt x="548" y="994"/>
                </a:lnTo>
                <a:lnTo>
                  <a:pt x="548" y="990"/>
                </a:lnTo>
                <a:lnTo>
                  <a:pt x="548" y="988"/>
                </a:lnTo>
                <a:lnTo>
                  <a:pt x="544" y="986"/>
                </a:lnTo>
                <a:lnTo>
                  <a:pt x="542" y="986"/>
                </a:lnTo>
                <a:lnTo>
                  <a:pt x="540" y="984"/>
                </a:lnTo>
                <a:lnTo>
                  <a:pt x="538" y="982"/>
                </a:lnTo>
                <a:lnTo>
                  <a:pt x="536" y="980"/>
                </a:lnTo>
                <a:lnTo>
                  <a:pt x="536" y="978"/>
                </a:lnTo>
                <a:lnTo>
                  <a:pt x="536" y="974"/>
                </a:lnTo>
                <a:lnTo>
                  <a:pt x="538" y="974"/>
                </a:lnTo>
                <a:lnTo>
                  <a:pt x="542" y="972"/>
                </a:lnTo>
                <a:lnTo>
                  <a:pt x="544" y="964"/>
                </a:lnTo>
                <a:lnTo>
                  <a:pt x="546" y="954"/>
                </a:lnTo>
                <a:lnTo>
                  <a:pt x="542" y="948"/>
                </a:lnTo>
                <a:lnTo>
                  <a:pt x="538" y="942"/>
                </a:lnTo>
                <a:lnTo>
                  <a:pt x="538" y="942"/>
                </a:lnTo>
                <a:lnTo>
                  <a:pt x="544" y="942"/>
                </a:lnTo>
                <a:lnTo>
                  <a:pt x="550" y="942"/>
                </a:lnTo>
                <a:lnTo>
                  <a:pt x="550" y="942"/>
                </a:lnTo>
                <a:lnTo>
                  <a:pt x="552" y="938"/>
                </a:lnTo>
                <a:lnTo>
                  <a:pt x="552" y="934"/>
                </a:lnTo>
                <a:lnTo>
                  <a:pt x="550" y="930"/>
                </a:lnTo>
                <a:lnTo>
                  <a:pt x="548" y="928"/>
                </a:lnTo>
                <a:lnTo>
                  <a:pt x="556" y="924"/>
                </a:lnTo>
                <a:lnTo>
                  <a:pt x="566" y="924"/>
                </a:lnTo>
                <a:lnTo>
                  <a:pt x="570" y="922"/>
                </a:lnTo>
                <a:lnTo>
                  <a:pt x="574" y="920"/>
                </a:lnTo>
                <a:lnTo>
                  <a:pt x="578" y="918"/>
                </a:lnTo>
                <a:lnTo>
                  <a:pt x="582" y="914"/>
                </a:lnTo>
                <a:lnTo>
                  <a:pt x="582" y="912"/>
                </a:lnTo>
                <a:lnTo>
                  <a:pt x="582" y="910"/>
                </a:lnTo>
                <a:lnTo>
                  <a:pt x="580" y="906"/>
                </a:lnTo>
                <a:lnTo>
                  <a:pt x="578" y="902"/>
                </a:lnTo>
                <a:lnTo>
                  <a:pt x="574" y="896"/>
                </a:lnTo>
                <a:lnTo>
                  <a:pt x="570" y="890"/>
                </a:lnTo>
                <a:lnTo>
                  <a:pt x="582" y="892"/>
                </a:lnTo>
                <a:lnTo>
                  <a:pt x="596" y="892"/>
                </a:lnTo>
                <a:lnTo>
                  <a:pt x="600" y="878"/>
                </a:lnTo>
                <a:lnTo>
                  <a:pt x="604" y="866"/>
                </a:lnTo>
                <a:lnTo>
                  <a:pt x="608" y="860"/>
                </a:lnTo>
                <a:lnTo>
                  <a:pt x="610" y="856"/>
                </a:lnTo>
                <a:lnTo>
                  <a:pt x="616" y="850"/>
                </a:lnTo>
                <a:lnTo>
                  <a:pt x="620" y="846"/>
                </a:lnTo>
                <a:lnTo>
                  <a:pt x="620" y="836"/>
                </a:lnTo>
                <a:lnTo>
                  <a:pt x="622" y="826"/>
                </a:lnTo>
                <a:lnTo>
                  <a:pt x="624" y="822"/>
                </a:lnTo>
                <a:lnTo>
                  <a:pt x="624" y="818"/>
                </a:lnTo>
                <a:lnTo>
                  <a:pt x="626" y="814"/>
                </a:lnTo>
                <a:lnTo>
                  <a:pt x="628" y="812"/>
                </a:lnTo>
                <a:lnTo>
                  <a:pt x="632" y="808"/>
                </a:lnTo>
                <a:lnTo>
                  <a:pt x="634" y="806"/>
                </a:lnTo>
                <a:lnTo>
                  <a:pt x="638" y="804"/>
                </a:lnTo>
                <a:lnTo>
                  <a:pt x="642" y="802"/>
                </a:lnTo>
                <a:lnTo>
                  <a:pt x="646" y="802"/>
                </a:lnTo>
                <a:lnTo>
                  <a:pt x="650" y="802"/>
                </a:lnTo>
                <a:lnTo>
                  <a:pt x="656" y="802"/>
                </a:lnTo>
                <a:lnTo>
                  <a:pt x="662" y="802"/>
                </a:lnTo>
                <a:lnTo>
                  <a:pt x="666" y="796"/>
                </a:lnTo>
                <a:lnTo>
                  <a:pt x="668" y="790"/>
                </a:lnTo>
                <a:lnTo>
                  <a:pt x="672" y="784"/>
                </a:lnTo>
                <a:lnTo>
                  <a:pt x="674" y="778"/>
                </a:lnTo>
                <a:lnTo>
                  <a:pt x="676" y="772"/>
                </a:lnTo>
                <a:lnTo>
                  <a:pt x="676" y="764"/>
                </a:lnTo>
                <a:lnTo>
                  <a:pt x="678" y="758"/>
                </a:lnTo>
                <a:lnTo>
                  <a:pt x="678" y="748"/>
                </a:lnTo>
                <a:lnTo>
                  <a:pt x="678" y="742"/>
                </a:lnTo>
                <a:lnTo>
                  <a:pt x="678" y="734"/>
                </a:lnTo>
                <a:lnTo>
                  <a:pt x="678" y="728"/>
                </a:lnTo>
                <a:lnTo>
                  <a:pt x="678" y="720"/>
                </a:lnTo>
                <a:lnTo>
                  <a:pt x="686" y="712"/>
                </a:lnTo>
                <a:lnTo>
                  <a:pt x="694" y="702"/>
                </a:lnTo>
                <a:lnTo>
                  <a:pt x="696" y="698"/>
                </a:lnTo>
                <a:lnTo>
                  <a:pt x="700" y="694"/>
                </a:lnTo>
                <a:lnTo>
                  <a:pt x="702" y="688"/>
                </a:lnTo>
                <a:lnTo>
                  <a:pt x="704" y="682"/>
                </a:lnTo>
                <a:lnTo>
                  <a:pt x="704" y="678"/>
                </a:lnTo>
                <a:lnTo>
                  <a:pt x="704" y="674"/>
                </a:lnTo>
                <a:lnTo>
                  <a:pt x="702" y="668"/>
                </a:lnTo>
                <a:close/>
                <a:moveTo>
                  <a:pt x="394" y="246"/>
                </a:moveTo>
                <a:lnTo>
                  <a:pt x="396" y="244"/>
                </a:lnTo>
                <a:lnTo>
                  <a:pt x="400" y="242"/>
                </a:lnTo>
                <a:lnTo>
                  <a:pt x="404" y="240"/>
                </a:lnTo>
                <a:lnTo>
                  <a:pt x="408" y="238"/>
                </a:lnTo>
                <a:lnTo>
                  <a:pt x="412" y="238"/>
                </a:lnTo>
                <a:lnTo>
                  <a:pt x="416" y="234"/>
                </a:lnTo>
                <a:lnTo>
                  <a:pt x="418" y="232"/>
                </a:lnTo>
                <a:lnTo>
                  <a:pt x="424" y="234"/>
                </a:lnTo>
                <a:lnTo>
                  <a:pt x="428" y="234"/>
                </a:lnTo>
                <a:lnTo>
                  <a:pt x="432" y="238"/>
                </a:lnTo>
                <a:lnTo>
                  <a:pt x="436" y="242"/>
                </a:lnTo>
                <a:lnTo>
                  <a:pt x="436" y="246"/>
                </a:lnTo>
                <a:lnTo>
                  <a:pt x="434" y="248"/>
                </a:lnTo>
                <a:lnTo>
                  <a:pt x="446" y="254"/>
                </a:lnTo>
                <a:lnTo>
                  <a:pt x="458" y="262"/>
                </a:lnTo>
                <a:lnTo>
                  <a:pt x="458" y="262"/>
                </a:lnTo>
                <a:lnTo>
                  <a:pt x="456" y="264"/>
                </a:lnTo>
                <a:lnTo>
                  <a:pt x="452" y="264"/>
                </a:lnTo>
                <a:lnTo>
                  <a:pt x="448" y="262"/>
                </a:lnTo>
                <a:lnTo>
                  <a:pt x="444" y="268"/>
                </a:lnTo>
                <a:lnTo>
                  <a:pt x="440" y="274"/>
                </a:lnTo>
                <a:lnTo>
                  <a:pt x="434" y="274"/>
                </a:lnTo>
                <a:lnTo>
                  <a:pt x="430" y="274"/>
                </a:lnTo>
                <a:lnTo>
                  <a:pt x="432" y="270"/>
                </a:lnTo>
                <a:lnTo>
                  <a:pt x="432" y="266"/>
                </a:lnTo>
                <a:lnTo>
                  <a:pt x="432" y="262"/>
                </a:lnTo>
                <a:lnTo>
                  <a:pt x="432" y="258"/>
                </a:lnTo>
                <a:lnTo>
                  <a:pt x="432" y="258"/>
                </a:lnTo>
                <a:lnTo>
                  <a:pt x="432" y="256"/>
                </a:lnTo>
                <a:lnTo>
                  <a:pt x="426" y="258"/>
                </a:lnTo>
                <a:lnTo>
                  <a:pt x="422" y="260"/>
                </a:lnTo>
                <a:lnTo>
                  <a:pt x="418" y="264"/>
                </a:lnTo>
                <a:lnTo>
                  <a:pt x="414" y="266"/>
                </a:lnTo>
                <a:lnTo>
                  <a:pt x="410" y="276"/>
                </a:lnTo>
                <a:lnTo>
                  <a:pt x="406" y="286"/>
                </a:lnTo>
                <a:lnTo>
                  <a:pt x="402" y="286"/>
                </a:lnTo>
                <a:lnTo>
                  <a:pt x="398" y="286"/>
                </a:lnTo>
                <a:lnTo>
                  <a:pt x="398" y="286"/>
                </a:lnTo>
                <a:lnTo>
                  <a:pt x="398" y="286"/>
                </a:lnTo>
                <a:lnTo>
                  <a:pt x="400" y="278"/>
                </a:lnTo>
                <a:lnTo>
                  <a:pt x="402" y="274"/>
                </a:lnTo>
                <a:lnTo>
                  <a:pt x="404" y="268"/>
                </a:lnTo>
                <a:lnTo>
                  <a:pt x="408" y="264"/>
                </a:lnTo>
                <a:lnTo>
                  <a:pt x="412" y="260"/>
                </a:lnTo>
                <a:lnTo>
                  <a:pt x="418" y="258"/>
                </a:lnTo>
                <a:lnTo>
                  <a:pt x="422" y="256"/>
                </a:lnTo>
                <a:lnTo>
                  <a:pt x="430" y="254"/>
                </a:lnTo>
                <a:lnTo>
                  <a:pt x="430" y="254"/>
                </a:lnTo>
                <a:lnTo>
                  <a:pt x="430" y="252"/>
                </a:lnTo>
                <a:lnTo>
                  <a:pt x="420" y="248"/>
                </a:lnTo>
                <a:lnTo>
                  <a:pt x="410" y="246"/>
                </a:lnTo>
                <a:lnTo>
                  <a:pt x="404" y="248"/>
                </a:lnTo>
                <a:lnTo>
                  <a:pt x="402" y="250"/>
                </a:lnTo>
                <a:lnTo>
                  <a:pt x="398" y="250"/>
                </a:lnTo>
                <a:lnTo>
                  <a:pt x="392" y="252"/>
                </a:lnTo>
                <a:lnTo>
                  <a:pt x="392" y="250"/>
                </a:lnTo>
                <a:lnTo>
                  <a:pt x="392" y="250"/>
                </a:lnTo>
                <a:lnTo>
                  <a:pt x="394" y="246"/>
                </a:lnTo>
                <a:close/>
                <a:moveTo>
                  <a:pt x="370" y="70"/>
                </a:moveTo>
                <a:lnTo>
                  <a:pt x="374" y="68"/>
                </a:lnTo>
                <a:lnTo>
                  <a:pt x="378" y="66"/>
                </a:lnTo>
                <a:lnTo>
                  <a:pt x="386" y="64"/>
                </a:lnTo>
                <a:lnTo>
                  <a:pt x="394" y="60"/>
                </a:lnTo>
                <a:lnTo>
                  <a:pt x="394" y="62"/>
                </a:lnTo>
                <a:lnTo>
                  <a:pt x="392" y="64"/>
                </a:lnTo>
                <a:lnTo>
                  <a:pt x="390" y="66"/>
                </a:lnTo>
                <a:lnTo>
                  <a:pt x="390" y="66"/>
                </a:lnTo>
                <a:lnTo>
                  <a:pt x="388" y="68"/>
                </a:lnTo>
                <a:lnTo>
                  <a:pt x="394" y="70"/>
                </a:lnTo>
                <a:lnTo>
                  <a:pt x="400" y="72"/>
                </a:lnTo>
                <a:lnTo>
                  <a:pt x="398" y="72"/>
                </a:lnTo>
                <a:lnTo>
                  <a:pt x="394" y="72"/>
                </a:lnTo>
                <a:lnTo>
                  <a:pt x="390" y="72"/>
                </a:lnTo>
                <a:lnTo>
                  <a:pt x="388" y="70"/>
                </a:lnTo>
                <a:lnTo>
                  <a:pt x="386" y="70"/>
                </a:lnTo>
                <a:lnTo>
                  <a:pt x="384" y="72"/>
                </a:lnTo>
                <a:lnTo>
                  <a:pt x="384" y="74"/>
                </a:lnTo>
                <a:lnTo>
                  <a:pt x="400" y="74"/>
                </a:lnTo>
                <a:lnTo>
                  <a:pt x="390" y="76"/>
                </a:lnTo>
                <a:lnTo>
                  <a:pt x="382" y="78"/>
                </a:lnTo>
                <a:lnTo>
                  <a:pt x="382" y="80"/>
                </a:lnTo>
                <a:lnTo>
                  <a:pt x="382" y="84"/>
                </a:lnTo>
                <a:lnTo>
                  <a:pt x="394" y="86"/>
                </a:lnTo>
                <a:lnTo>
                  <a:pt x="406" y="86"/>
                </a:lnTo>
                <a:lnTo>
                  <a:pt x="416" y="86"/>
                </a:lnTo>
                <a:lnTo>
                  <a:pt x="430" y="84"/>
                </a:lnTo>
                <a:lnTo>
                  <a:pt x="440" y="84"/>
                </a:lnTo>
                <a:lnTo>
                  <a:pt x="450" y="86"/>
                </a:lnTo>
                <a:lnTo>
                  <a:pt x="454" y="84"/>
                </a:lnTo>
                <a:lnTo>
                  <a:pt x="458" y="82"/>
                </a:lnTo>
                <a:lnTo>
                  <a:pt x="462" y="80"/>
                </a:lnTo>
                <a:lnTo>
                  <a:pt x="464" y="76"/>
                </a:lnTo>
                <a:lnTo>
                  <a:pt x="460" y="74"/>
                </a:lnTo>
                <a:lnTo>
                  <a:pt x="454" y="74"/>
                </a:lnTo>
                <a:lnTo>
                  <a:pt x="454" y="74"/>
                </a:lnTo>
                <a:lnTo>
                  <a:pt x="458" y="68"/>
                </a:lnTo>
                <a:lnTo>
                  <a:pt x="462" y="64"/>
                </a:lnTo>
                <a:lnTo>
                  <a:pt x="462" y="58"/>
                </a:lnTo>
                <a:lnTo>
                  <a:pt x="460" y="58"/>
                </a:lnTo>
                <a:lnTo>
                  <a:pt x="456" y="56"/>
                </a:lnTo>
                <a:lnTo>
                  <a:pt x="450" y="62"/>
                </a:lnTo>
                <a:lnTo>
                  <a:pt x="442" y="66"/>
                </a:lnTo>
                <a:lnTo>
                  <a:pt x="442" y="62"/>
                </a:lnTo>
                <a:lnTo>
                  <a:pt x="442" y="58"/>
                </a:lnTo>
                <a:lnTo>
                  <a:pt x="440" y="60"/>
                </a:lnTo>
                <a:lnTo>
                  <a:pt x="438" y="60"/>
                </a:lnTo>
                <a:lnTo>
                  <a:pt x="436" y="62"/>
                </a:lnTo>
                <a:lnTo>
                  <a:pt x="436" y="64"/>
                </a:lnTo>
                <a:lnTo>
                  <a:pt x="432" y="64"/>
                </a:lnTo>
                <a:lnTo>
                  <a:pt x="432" y="60"/>
                </a:lnTo>
                <a:lnTo>
                  <a:pt x="432" y="58"/>
                </a:lnTo>
                <a:lnTo>
                  <a:pt x="426" y="58"/>
                </a:lnTo>
                <a:lnTo>
                  <a:pt x="424" y="58"/>
                </a:lnTo>
                <a:lnTo>
                  <a:pt x="422" y="60"/>
                </a:lnTo>
                <a:lnTo>
                  <a:pt x="420" y="58"/>
                </a:lnTo>
                <a:lnTo>
                  <a:pt x="420" y="58"/>
                </a:lnTo>
                <a:lnTo>
                  <a:pt x="416" y="58"/>
                </a:lnTo>
                <a:lnTo>
                  <a:pt x="416" y="56"/>
                </a:lnTo>
                <a:lnTo>
                  <a:pt x="418" y="52"/>
                </a:lnTo>
                <a:lnTo>
                  <a:pt x="412" y="52"/>
                </a:lnTo>
                <a:lnTo>
                  <a:pt x="404" y="52"/>
                </a:lnTo>
                <a:lnTo>
                  <a:pt x="396" y="50"/>
                </a:lnTo>
                <a:lnTo>
                  <a:pt x="386" y="50"/>
                </a:lnTo>
                <a:lnTo>
                  <a:pt x="382" y="54"/>
                </a:lnTo>
                <a:lnTo>
                  <a:pt x="376" y="58"/>
                </a:lnTo>
                <a:lnTo>
                  <a:pt x="368" y="60"/>
                </a:lnTo>
                <a:lnTo>
                  <a:pt x="360" y="62"/>
                </a:lnTo>
                <a:lnTo>
                  <a:pt x="360" y="66"/>
                </a:lnTo>
                <a:lnTo>
                  <a:pt x="360" y="70"/>
                </a:lnTo>
                <a:lnTo>
                  <a:pt x="366" y="70"/>
                </a:lnTo>
                <a:lnTo>
                  <a:pt x="370" y="70"/>
                </a:lnTo>
                <a:close/>
                <a:moveTo>
                  <a:pt x="944" y="166"/>
                </a:moveTo>
                <a:lnTo>
                  <a:pt x="944" y="166"/>
                </a:lnTo>
                <a:lnTo>
                  <a:pt x="944" y="164"/>
                </a:lnTo>
                <a:lnTo>
                  <a:pt x="944" y="164"/>
                </a:lnTo>
                <a:lnTo>
                  <a:pt x="944" y="162"/>
                </a:lnTo>
                <a:lnTo>
                  <a:pt x="944" y="162"/>
                </a:lnTo>
                <a:lnTo>
                  <a:pt x="940" y="160"/>
                </a:lnTo>
                <a:lnTo>
                  <a:pt x="936" y="160"/>
                </a:lnTo>
                <a:lnTo>
                  <a:pt x="938" y="162"/>
                </a:lnTo>
                <a:lnTo>
                  <a:pt x="944" y="166"/>
                </a:lnTo>
                <a:close/>
                <a:moveTo>
                  <a:pt x="926" y="222"/>
                </a:moveTo>
                <a:lnTo>
                  <a:pt x="924" y="222"/>
                </a:lnTo>
                <a:lnTo>
                  <a:pt x="924" y="224"/>
                </a:lnTo>
                <a:lnTo>
                  <a:pt x="924" y="224"/>
                </a:lnTo>
                <a:lnTo>
                  <a:pt x="934" y="222"/>
                </a:lnTo>
                <a:lnTo>
                  <a:pt x="944" y="218"/>
                </a:lnTo>
                <a:lnTo>
                  <a:pt x="954" y="216"/>
                </a:lnTo>
                <a:lnTo>
                  <a:pt x="966" y="216"/>
                </a:lnTo>
                <a:lnTo>
                  <a:pt x="966" y="214"/>
                </a:lnTo>
                <a:lnTo>
                  <a:pt x="966" y="212"/>
                </a:lnTo>
                <a:lnTo>
                  <a:pt x="964" y="212"/>
                </a:lnTo>
                <a:lnTo>
                  <a:pt x="964" y="210"/>
                </a:lnTo>
                <a:lnTo>
                  <a:pt x="962" y="210"/>
                </a:lnTo>
                <a:lnTo>
                  <a:pt x="966" y="208"/>
                </a:lnTo>
                <a:lnTo>
                  <a:pt x="968" y="208"/>
                </a:lnTo>
                <a:lnTo>
                  <a:pt x="968" y="206"/>
                </a:lnTo>
                <a:lnTo>
                  <a:pt x="968" y="202"/>
                </a:lnTo>
                <a:lnTo>
                  <a:pt x="966" y="202"/>
                </a:lnTo>
                <a:lnTo>
                  <a:pt x="962" y="202"/>
                </a:lnTo>
                <a:lnTo>
                  <a:pt x="960" y="200"/>
                </a:lnTo>
                <a:lnTo>
                  <a:pt x="958" y="196"/>
                </a:lnTo>
                <a:lnTo>
                  <a:pt x="954" y="192"/>
                </a:lnTo>
                <a:lnTo>
                  <a:pt x="952" y="188"/>
                </a:lnTo>
                <a:lnTo>
                  <a:pt x="950" y="182"/>
                </a:lnTo>
                <a:lnTo>
                  <a:pt x="950" y="178"/>
                </a:lnTo>
                <a:lnTo>
                  <a:pt x="948" y="172"/>
                </a:lnTo>
                <a:lnTo>
                  <a:pt x="948" y="168"/>
                </a:lnTo>
                <a:lnTo>
                  <a:pt x="944" y="168"/>
                </a:lnTo>
                <a:lnTo>
                  <a:pt x="940" y="168"/>
                </a:lnTo>
                <a:lnTo>
                  <a:pt x="938" y="170"/>
                </a:lnTo>
                <a:lnTo>
                  <a:pt x="936" y="172"/>
                </a:lnTo>
                <a:lnTo>
                  <a:pt x="934" y="172"/>
                </a:lnTo>
                <a:lnTo>
                  <a:pt x="934" y="172"/>
                </a:lnTo>
                <a:lnTo>
                  <a:pt x="934" y="170"/>
                </a:lnTo>
                <a:lnTo>
                  <a:pt x="934" y="168"/>
                </a:lnTo>
                <a:lnTo>
                  <a:pt x="930" y="168"/>
                </a:lnTo>
                <a:lnTo>
                  <a:pt x="928" y="168"/>
                </a:lnTo>
                <a:lnTo>
                  <a:pt x="928" y="168"/>
                </a:lnTo>
                <a:lnTo>
                  <a:pt x="930" y="176"/>
                </a:lnTo>
                <a:lnTo>
                  <a:pt x="936" y="184"/>
                </a:lnTo>
                <a:lnTo>
                  <a:pt x="940" y="192"/>
                </a:lnTo>
                <a:lnTo>
                  <a:pt x="944" y="200"/>
                </a:lnTo>
                <a:lnTo>
                  <a:pt x="938" y="200"/>
                </a:lnTo>
                <a:lnTo>
                  <a:pt x="932" y="200"/>
                </a:lnTo>
                <a:lnTo>
                  <a:pt x="932" y="204"/>
                </a:lnTo>
                <a:lnTo>
                  <a:pt x="930" y="210"/>
                </a:lnTo>
                <a:lnTo>
                  <a:pt x="934" y="212"/>
                </a:lnTo>
                <a:lnTo>
                  <a:pt x="940" y="212"/>
                </a:lnTo>
                <a:lnTo>
                  <a:pt x="932" y="218"/>
                </a:lnTo>
                <a:lnTo>
                  <a:pt x="926" y="222"/>
                </a:lnTo>
                <a:close/>
                <a:moveTo>
                  <a:pt x="926" y="188"/>
                </a:moveTo>
                <a:lnTo>
                  <a:pt x="918" y="188"/>
                </a:lnTo>
                <a:lnTo>
                  <a:pt x="910" y="188"/>
                </a:lnTo>
                <a:lnTo>
                  <a:pt x="906" y="192"/>
                </a:lnTo>
                <a:lnTo>
                  <a:pt x="900" y="194"/>
                </a:lnTo>
                <a:lnTo>
                  <a:pt x="898" y="202"/>
                </a:lnTo>
                <a:lnTo>
                  <a:pt x="894" y="210"/>
                </a:lnTo>
                <a:lnTo>
                  <a:pt x="896" y="212"/>
                </a:lnTo>
                <a:lnTo>
                  <a:pt x="898" y="212"/>
                </a:lnTo>
                <a:lnTo>
                  <a:pt x="900" y="212"/>
                </a:lnTo>
                <a:lnTo>
                  <a:pt x="904" y="212"/>
                </a:lnTo>
                <a:lnTo>
                  <a:pt x="908" y="212"/>
                </a:lnTo>
                <a:lnTo>
                  <a:pt x="910" y="210"/>
                </a:lnTo>
                <a:lnTo>
                  <a:pt x="916" y="206"/>
                </a:lnTo>
                <a:lnTo>
                  <a:pt x="922" y="204"/>
                </a:lnTo>
                <a:lnTo>
                  <a:pt x="924" y="196"/>
                </a:lnTo>
                <a:lnTo>
                  <a:pt x="926" y="190"/>
                </a:lnTo>
                <a:lnTo>
                  <a:pt x="926" y="188"/>
                </a:lnTo>
                <a:close/>
                <a:moveTo>
                  <a:pt x="850" y="122"/>
                </a:moveTo>
                <a:lnTo>
                  <a:pt x="852" y="122"/>
                </a:lnTo>
                <a:lnTo>
                  <a:pt x="854" y="124"/>
                </a:lnTo>
                <a:lnTo>
                  <a:pt x="862" y="124"/>
                </a:lnTo>
                <a:lnTo>
                  <a:pt x="868" y="124"/>
                </a:lnTo>
                <a:lnTo>
                  <a:pt x="876" y="122"/>
                </a:lnTo>
                <a:lnTo>
                  <a:pt x="884" y="120"/>
                </a:lnTo>
                <a:lnTo>
                  <a:pt x="888" y="118"/>
                </a:lnTo>
                <a:lnTo>
                  <a:pt x="892" y="114"/>
                </a:lnTo>
                <a:lnTo>
                  <a:pt x="894" y="112"/>
                </a:lnTo>
                <a:lnTo>
                  <a:pt x="894" y="110"/>
                </a:lnTo>
                <a:lnTo>
                  <a:pt x="894" y="110"/>
                </a:lnTo>
                <a:lnTo>
                  <a:pt x="892" y="110"/>
                </a:lnTo>
                <a:lnTo>
                  <a:pt x="888" y="108"/>
                </a:lnTo>
                <a:lnTo>
                  <a:pt x="886" y="108"/>
                </a:lnTo>
                <a:lnTo>
                  <a:pt x="882" y="106"/>
                </a:lnTo>
                <a:lnTo>
                  <a:pt x="878" y="106"/>
                </a:lnTo>
                <a:lnTo>
                  <a:pt x="872" y="106"/>
                </a:lnTo>
                <a:lnTo>
                  <a:pt x="864" y="104"/>
                </a:lnTo>
                <a:lnTo>
                  <a:pt x="860" y="108"/>
                </a:lnTo>
                <a:lnTo>
                  <a:pt x="856" y="110"/>
                </a:lnTo>
                <a:lnTo>
                  <a:pt x="854" y="108"/>
                </a:lnTo>
                <a:lnTo>
                  <a:pt x="852" y="106"/>
                </a:lnTo>
                <a:lnTo>
                  <a:pt x="850" y="104"/>
                </a:lnTo>
                <a:lnTo>
                  <a:pt x="846" y="104"/>
                </a:lnTo>
                <a:lnTo>
                  <a:pt x="846" y="106"/>
                </a:lnTo>
                <a:lnTo>
                  <a:pt x="846" y="108"/>
                </a:lnTo>
                <a:lnTo>
                  <a:pt x="846" y="108"/>
                </a:lnTo>
                <a:lnTo>
                  <a:pt x="842" y="108"/>
                </a:lnTo>
                <a:lnTo>
                  <a:pt x="842" y="110"/>
                </a:lnTo>
                <a:lnTo>
                  <a:pt x="846" y="112"/>
                </a:lnTo>
                <a:lnTo>
                  <a:pt x="848" y="114"/>
                </a:lnTo>
                <a:lnTo>
                  <a:pt x="846" y="114"/>
                </a:lnTo>
                <a:lnTo>
                  <a:pt x="846" y="114"/>
                </a:lnTo>
                <a:lnTo>
                  <a:pt x="846" y="116"/>
                </a:lnTo>
                <a:lnTo>
                  <a:pt x="846" y="116"/>
                </a:lnTo>
                <a:lnTo>
                  <a:pt x="846" y="116"/>
                </a:lnTo>
                <a:lnTo>
                  <a:pt x="848" y="118"/>
                </a:lnTo>
                <a:lnTo>
                  <a:pt x="848" y="120"/>
                </a:lnTo>
                <a:lnTo>
                  <a:pt x="850" y="122"/>
                </a:lnTo>
                <a:close/>
                <a:moveTo>
                  <a:pt x="1230" y="72"/>
                </a:moveTo>
                <a:lnTo>
                  <a:pt x="1232" y="74"/>
                </a:lnTo>
                <a:lnTo>
                  <a:pt x="1234" y="76"/>
                </a:lnTo>
                <a:lnTo>
                  <a:pt x="1246" y="76"/>
                </a:lnTo>
                <a:lnTo>
                  <a:pt x="1256" y="76"/>
                </a:lnTo>
                <a:lnTo>
                  <a:pt x="1254" y="74"/>
                </a:lnTo>
                <a:lnTo>
                  <a:pt x="1250" y="72"/>
                </a:lnTo>
                <a:lnTo>
                  <a:pt x="1246" y="70"/>
                </a:lnTo>
                <a:lnTo>
                  <a:pt x="1242" y="68"/>
                </a:lnTo>
                <a:lnTo>
                  <a:pt x="1242" y="64"/>
                </a:lnTo>
                <a:lnTo>
                  <a:pt x="1242" y="58"/>
                </a:lnTo>
                <a:lnTo>
                  <a:pt x="1246" y="54"/>
                </a:lnTo>
                <a:lnTo>
                  <a:pt x="1250" y="52"/>
                </a:lnTo>
                <a:lnTo>
                  <a:pt x="1254" y="48"/>
                </a:lnTo>
                <a:lnTo>
                  <a:pt x="1260" y="46"/>
                </a:lnTo>
                <a:lnTo>
                  <a:pt x="1266" y="46"/>
                </a:lnTo>
                <a:lnTo>
                  <a:pt x="1272" y="44"/>
                </a:lnTo>
                <a:lnTo>
                  <a:pt x="1280" y="44"/>
                </a:lnTo>
                <a:lnTo>
                  <a:pt x="1288" y="44"/>
                </a:lnTo>
                <a:lnTo>
                  <a:pt x="1288" y="40"/>
                </a:lnTo>
                <a:lnTo>
                  <a:pt x="1288" y="36"/>
                </a:lnTo>
                <a:lnTo>
                  <a:pt x="1280" y="36"/>
                </a:lnTo>
                <a:lnTo>
                  <a:pt x="1272" y="36"/>
                </a:lnTo>
                <a:lnTo>
                  <a:pt x="1266" y="38"/>
                </a:lnTo>
                <a:lnTo>
                  <a:pt x="1258" y="42"/>
                </a:lnTo>
                <a:lnTo>
                  <a:pt x="1246" y="48"/>
                </a:lnTo>
                <a:lnTo>
                  <a:pt x="1234" y="52"/>
                </a:lnTo>
                <a:lnTo>
                  <a:pt x="1234" y="54"/>
                </a:lnTo>
                <a:lnTo>
                  <a:pt x="1236" y="56"/>
                </a:lnTo>
                <a:lnTo>
                  <a:pt x="1232" y="58"/>
                </a:lnTo>
                <a:lnTo>
                  <a:pt x="1226" y="60"/>
                </a:lnTo>
                <a:lnTo>
                  <a:pt x="1224" y="64"/>
                </a:lnTo>
                <a:lnTo>
                  <a:pt x="1224" y="70"/>
                </a:lnTo>
                <a:lnTo>
                  <a:pt x="1228" y="70"/>
                </a:lnTo>
                <a:lnTo>
                  <a:pt x="1230" y="72"/>
                </a:lnTo>
                <a:close/>
                <a:moveTo>
                  <a:pt x="1070" y="24"/>
                </a:moveTo>
                <a:lnTo>
                  <a:pt x="1076" y="24"/>
                </a:lnTo>
                <a:lnTo>
                  <a:pt x="1084" y="24"/>
                </a:lnTo>
                <a:lnTo>
                  <a:pt x="1090" y="24"/>
                </a:lnTo>
                <a:lnTo>
                  <a:pt x="1094" y="22"/>
                </a:lnTo>
                <a:lnTo>
                  <a:pt x="1094" y="20"/>
                </a:lnTo>
                <a:lnTo>
                  <a:pt x="1094" y="20"/>
                </a:lnTo>
                <a:lnTo>
                  <a:pt x="1094" y="18"/>
                </a:lnTo>
                <a:lnTo>
                  <a:pt x="1086" y="18"/>
                </a:lnTo>
                <a:lnTo>
                  <a:pt x="1080" y="18"/>
                </a:lnTo>
                <a:lnTo>
                  <a:pt x="1072" y="18"/>
                </a:lnTo>
                <a:lnTo>
                  <a:pt x="1064" y="18"/>
                </a:lnTo>
                <a:lnTo>
                  <a:pt x="1068" y="22"/>
                </a:lnTo>
                <a:lnTo>
                  <a:pt x="1070" y="24"/>
                </a:lnTo>
                <a:close/>
                <a:moveTo>
                  <a:pt x="1032" y="32"/>
                </a:moveTo>
                <a:lnTo>
                  <a:pt x="1040" y="36"/>
                </a:lnTo>
                <a:lnTo>
                  <a:pt x="1044" y="40"/>
                </a:lnTo>
                <a:lnTo>
                  <a:pt x="1046" y="40"/>
                </a:lnTo>
                <a:lnTo>
                  <a:pt x="1048" y="40"/>
                </a:lnTo>
                <a:lnTo>
                  <a:pt x="1056" y="34"/>
                </a:lnTo>
                <a:lnTo>
                  <a:pt x="1062" y="28"/>
                </a:lnTo>
                <a:lnTo>
                  <a:pt x="1062" y="28"/>
                </a:lnTo>
                <a:lnTo>
                  <a:pt x="1062" y="26"/>
                </a:lnTo>
                <a:lnTo>
                  <a:pt x="1060" y="26"/>
                </a:lnTo>
                <a:lnTo>
                  <a:pt x="1060" y="24"/>
                </a:lnTo>
                <a:lnTo>
                  <a:pt x="1052" y="24"/>
                </a:lnTo>
                <a:lnTo>
                  <a:pt x="1042" y="22"/>
                </a:lnTo>
                <a:lnTo>
                  <a:pt x="1032" y="22"/>
                </a:lnTo>
                <a:lnTo>
                  <a:pt x="1024" y="22"/>
                </a:lnTo>
                <a:lnTo>
                  <a:pt x="1026" y="26"/>
                </a:lnTo>
                <a:lnTo>
                  <a:pt x="1032" y="32"/>
                </a:lnTo>
                <a:close/>
                <a:moveTo>
                  <a:pt x="1018" y="278"/>
                </a:moveTo>
                <a:lnTo>
                  <a:pt x="1016" y="276"/>
                </a:lnTo>
                <a:lnTo>
                  <a:pt x="1014" y="274"/>
                </a:lnTo>
                <a:lnTo>
                  <a:pt x="1012" y="280"/>
                </a:lnTo>
                <a:lnTo>
                  <a:pt x="1008" y="286"/>
                </a:lnTo>
                <a:lnTo>
                  <a:pt x="1010" y="290"/>
                </a:lnTo>
                <a:lnTo>
                  <a:pt x="1012" y="294"/>
                </a:lnTo>
                <a:lnTo>
                  <a:pt x="1010" y="294"/>
                </a:lnTo>
                <a:lnTo>
                  <a:pt x="1006" y="294"/>
                </a:lnTo>
                <a:lnTo>
                  <a:pt x="1008" y="302"/>
                </a:lnTo>
                <a:lnTo>
                  <a:pt x="1008" y="308"/>
                </a:lnTo>
                <a:lnTo>
                  <a:pt x="1010" y="310"/>
                </a:lnTo>
                <a:lnTo>
                  <a:pt x="1014" y="310"/>
                </a:lnTo>
                <a:lnTo>
                  <a:pt x="1016" y="308"/>
                </a:lnTo>
                <a:lnTo>
                  <a:pt x="1016" y="306"/>
                </a:lnTo>
                <a:lnTo>
                  <a:pt x="1016" y="302"/>
                </a:lnTo>
                <a:lnTo>
                  <a:pt x="1016" y="296"/>
                </a:lnTo>
                <a:lnTo>
                  <a:pt x="1016" y="292"/>
                </a:lnTo>
                <a:lnTo>
                  <a:pt x="1014" y="288"/>
                </a:lnTo>
                <a:lnTo>
                  <a:pt x="1016" y="284"/>
                </a:lnTo>
                <a:lnTo>
                  <a:pt x="1018" y="278"/>
                </a:lnTo>
                <a:close/>
              </a:path>
            </a:pathLst>
          </a:custGeom>
          <a:solidFill>
            <a:srgbClr val="7F7F7F">
              <a:alpha val="20000"/>
            </a:srgbClr>
          </a:solidFill>
          <a:ln>
            <a:noFill/>
          </a:ln>
          <a:effectLst/>
        </p:spPr>
        <p:txBody>
          <a:bodyPr vert="horz" wrap="square" lIns="102043" tIns="51021" rIns="102043" bIns="51021" numCol="1" anchor="t" anchorCtr="0" compatLnSpc="1">
            <a:prstTxWarp prst="textNoShape">
              <a:avLst/>
            </a:prstTxWarp>
          </a:bodyPr>
          <a:lstStyle/>
          <a:p>
            <a:pPr defTabSz="1018647"/>
            <a:endParaRPr lang="zh-CN" altLang="en-US" sz="2000" b="0" dirty="0">
              <a:solidFill>
                <a:prstClr val="black"/>
              </a:solidFill>
              <a:latin typeface="Arial" pitchFamily="34" charset="0"/>
              <a:ea typeface="宋体" pitchFamily="2" charset="-122"/>
              <a:cs typeface="Arial" pitchFamily="34" charset="0"/>
            </a:endParaRPr>
          </a:p>
        </p:txBody>
      </p:sp>
      <p:sp>
        <p:nvSpPr>
          <p:cNvPr id="4" name="矩形 3"/>
          <p:cNvSpPr/>
          <p:nvPr/>
        </p:nvSpPr>
        <p:spPr>
          <a:xfrm>
            <a:off x="550996" y="5846053"/>
            <a:ext cx="8065901" cy="346249"/>
          </a:xfrm>
          <a:prstGeom prst="rect">
            <a:avLst/>
          </a:prstGeom>
        </p:spPr>
        <p:txBody>
          <a:bodyPr wrap="square" lIns="0" tIns="0" rIns="0" bIns="0">
            <a:spAutoFit/>
          </a:bodyPr>
          <a:lstStyle/>
          <a:p>
            <a:pPr algn="ctr" defTabSz="1018647">
              <a:lnSpc>
                <a:spcPts val="2684"/>
              </a:lnSpc>
            </a:pPr>
            <a:r>
              <a:rPr lang="zh-CN" altLang="en-US" sz="2000" b="0" dirty="0" smtClean="0">
                <a:solidFill>
                  <a:prstClr val="black">
                    <a:lumMod val="75000"/>
                    <a:lumOff val="25000"/>
                  </a:prstClr>
                </a:solidFill>
                <a:latin typeface="微软雅黑" pitchFamily="34" charset="-122"/>
                <a:ea typeface="微软雅黑" pitchFamily="34" charset="-122"/>
              </a:rPr>
              <a:t>为电信运营商、企业和消费者等提供有竞争力的</a:t>
            </a:r>
            <a:r>
              <a:rPr lang="en-US" altLang="zh-CN" sz="2000" b="0" dirty="0" smtClean="0">
                <a:solidFill>
                  <a:prstClr val="black">
                    <a:lumMod val="75000"/>
                    <a:lumOff val="25000"/>
                  </a:prstClr>
                </a:solidFill>
                <a:latin typeface="微软雅黑" pitchFamily="34" charset="-122"/>
                <a:ea typeface="微软雅黑" pitchFamily="34" charset="-122"/>
              </a:rPr>
              <a:t>ICT</a:t>
            </a:r>
            <a:r>
              <a:rPr lang="zh-CN" altLang="en-US" sz="2000" b="0" dirty="0" smtClean="0">
                <a:solidFill>
                  <a:prstClr val="black">
                    <a:lumMod val="75000"/>
                    <a:lumOff val="25000"/>
                  </a:prstClr>
                </a:solidFill>
                <a:latin typeface="微软雅黑" pitchFamily="34" charset="-122"/>
                <a:ea typeface="微软雅黑" pitchFamily="34" charset="-122"/>
              </a:rPr>
              <a:t>解决方案和服务</a:t>
            </a:r>
            <a:endParaRPr lang="zh-CN" altLang="en-US" sz="2000" b="0" dirty="0">
              <a:solidFill>
                <a:prstClr val="black">
                  <a:lumMod val="75000"/>
                  <a:lumOff val="25000"/>
                </a:prstClr>
              </a:solidFill>
              <a:latin typeface="微软雅黑" pitchFamily="34" charset="-122"/>
              <a:ea typeface="微软雅黑" pitchFamily="34" charset="-122"/>
            </a:endParaRPr>
          </a:p>
        </p:txBody>
      </p:sp>
      <p:grpSp>
        <p:nvGrpSpPr>
          <p:cNvPr id="5" name="组合 8"/>
          <p:cNvGrpSpPr/>
          <p:nvPr/>
        </p:nvGrpSpPr>
        <p:grpSpPr>
          <a:xfrm>
            <a:off x="1555851" y="2635163"/>
            <a:ext cx="1980344" cy="1439889"/>
            <a:chOff x="1555581" y="2029244"/>
            <a:chExt cx="1980000" cy="1080000"/>
          </a:xfrm>
        </p:grpSpPr>
        <p:sp>
          <p:nvSpPr>
            <p:cNvPr id="6" name="矩形 5"/>
            <p:cNvSpPr/>
            <p:nvPr/>
          </p:nvSpPr>
          <p:spPr bwMode="auto">
            <a:xfrm>
              <a:off x="1555581" y="2029244"/>
              <a:ext cx="1980000" cy="1080000"/>
            </a:xfrm>
            <a:prstGeom prst="rect">
              <a:avLst/>
            </a:prstGeom>
            <a:solidFill>
              <a:srgbClr val="00CCFF"/>
            </a:solidFill>
            <a:ln w="9525">
              <a:noFill/>
              <a:miter lim="800000"/>
              <a:headEnd/>
              <a:tailEnd/>
            </a:ln>
            <a:effectLst/>
          </p:spPr>
          <p:txBody>
            <a:bodyPr lIns="87814" tIns="43906" rIns="87814" bIns="43906" rtlCol="0" anchor="ctr"/>
            <a:lstStyle/>
            <a:p>
              <a:pPr algn="ctr" defTabSz="1018647"/>
              <a:endParaRPr lang="zh-CN" altLang="en-US" sz="2000" dirty="0">
                <a:solidFill>
                  <a:prstClr val="white"/>
                </a:solidFill>
                <a:latin typeface="微软雅黑" pitchFamily="34" charset="-122"/>
                <a:ea typeface="微软雅黑" pitchFamily="34" charset="-122"/>
              </a:endParaRPr>
            </a:p>
          </p:txBody>
        </p:sp>
        <p:sp>
          <p:nvSpPr>
            <p:cNvPr id="7" name="矩形 6"/>
            <p:cNvSpPr/>
            <p:nvPr/>
          </p:nvSpPr>
          <p:spPr>
            <a:xfrm>
              <a:off x="1735581" y="2215301"/>
              <a:ext cx="1620000" cy="623296"/>
            </a:xfrm>
            <a:prstGeom prst="rect">
              <a:avLst/>
            </a:prstGeom>
          </p:spPr>
          <p:txBody>
            <a:bodyPr wrap="square" lIns="0" tIns="0" rIns="0" bIns="0">
              <a:spAutoFit/>
            </a:bodyPr>
            <a:lstStyle/>
            <a:p>
              <a:pPr algn="ctr" defTabSz="1020413">
                <a:buClr>
                  <a:srgbClr val="CC9900"/>
                </a:buClr>
              </a:pPr>
              <a:r>
                <a:rPr lang="en-US" altLang="zh-CN" sz="3400" b="0" dirty="0">
                  <a:solidFill>
                    <a:srgbClr val="FFFFFF"/>
                  </a:solidFill>
                  <a:latin typeface="微软雅黑" pitchFamily="34" charset="-122"/>
                  <a:ea typeface="微软雅黑" pitchFamily="34" charset="-122"/>
                </a:rPr>
                <a:t>16</a:t>
              </a:r>
              <a:endParaRPr lang="en-US" altLang="zh-CN" sz="3400" dirty="0">
                <a:solidFill>
                  <a:srgbClr val="FFFFFF"/>
                </a:solidFill>
                <a:latin typeface="微软雅黑" pitchFamily="34" charset="-122"/>
                <a:ea typeface="微软雅黑" pitchFamily="34" charset="-122"/>
              </a:endParaRPr>
            </a:p>
            <a:p>
              <a:pPr algn="ctr" defTabSz="1020413">
                <a:buClr>
                  <a:srgbClr val="CC9900"/>
                </a:buClr>
              </a:pPr>
              <a:r>
                <a:rPr lang="zh-CN" altLang="en-US" sz="2000" b="0" dirty="0">
                  <a:solidFill>
                    <a:srgbClr val="FFFFFF"/>
                  </a:solidFill>
                  <a:latin typeface="微软雅黑" pitchFamily="34" charset="-122"/>
                  <a:ea typeface="微软雅黑" pitchFamily="34" charset="-122"/>
                </a:rPr>
                <a:t>研发中心</a:t>
              </a:r>
              <a:endParaRPr lang="zh-CN" altLang="en-US" sz="2000" dirty="0">
                <a:solidFill>
                  <a:srgbClr val="FFFFFF"/>
                </a:solidFill>
                <a:latin typeface="微软雅黑" pitchFamily="34" charset="-122"/>
                <a:ea typeface="微软雅黑" pitchFamily="34" charset="-122"/>
              </a:endParaRPr>
            </a:p>
          </p:txBody>
        </p:sp>
      </p:grpSp>
      <p:grpSp>
        <p:nvGrpSpPr>
          <p:cNvPr id="8" name="组合 12"/>
          <p:cNvGrpSpPr/>
          <p:nvPr/>
        </p:nvGrpSpPr>
        <p:grpSpPr>
          <a:xfrm>
            <a:off x="5609394" y="1125538"/>
            <a:ext cx="1980344" cy="1439889"/>
            <a:chOff x="5608420" y="896938"/>
            <a:chExt cx="1980000" cy="1080000"/>
          </a:xfrm>
        </p:grpSpPr>
        <p:sp>
          <p:nvSpPr>
            <p:cNvPr id="9" name="矩形 8"/>
            <p:cNvSpPr/>
            <p:nvPr/>
          </p:nvSpPr>
          <p:spPr bwMode="auto">
            <a:xfrm>
              <a:off x="5608420" y="896938"/>
              <a:ext cx="1980000" cy="1080000"/>
            </a:xfrm>
            <a:prstGeom prst="rect">
              <a:avLst/>
            </a:prstGeom>
            <a:solidFill>
              <a:srgbClr val="FF9900"/>
            </a:solidFill>
            <a:ln w="9525">
              <a:noFill/>
              <a:miter lim="800000"/>
              <a:headEnd/>
              <a:tailEnd/>
            </a:ln>
            <a:effectLst/>
          </p:spPr>
          <p:txBody>
            <a:bodyPr lIns="87814" tIns="43906" rIns="87814" bIns="43906" rtlCol="0" anchor="ctr"/>
            <a:lstStyle/>
            <a:p>
              <a:pPr algn="ctr" defTabSz="1018647"/>
              <a:endParaRPr lang="zh-CN" altLang="en-US" sz="2000" dirty="0">
                <a:solidFill>
                  <a:prstClr val="white"/>
                </a:solidFill>
                <a:latin typeface="微软雅黑" pitchFamily="34" charset="-122"/>
                <a:ea typeface="微软雅黑" pitchFamily="34" charset="-122"/>
              </a:endParaRPr>
            </a:p>
          </p:txBody>
        </p:sp>
        <p:sp>
          <p:nvSpPr>
            <p:cNvPr id="10" name="矩形 9"/>
            <p:cNvSpPr/>
            <p:nvPr/>
          </p:nvSpPr>
          <p:spPr>
            <a:xfrm>
              <a:off x="5788420" y="1082995"/>
              <a:ext cx="1620000" cy="623296"/>
            </a:xfrm>
            <a:prstGeom prst="rect">
              <a:avLst/>
            </a:prstGeom>
          </p:spPr>
          <p:txBody>
            <a:bodyPr wrap="square" lIns="0" tIns="0" rIns="0" bIns="0">
              <a:spAutoFit/>
            </a:bodyPr>
            <a:lstStyle/>
            <a:p>
              <a:pPr algn="ctr" defTabSz="1020413">
                <a:buClr>
                  <a:srgbClr val="CC9900"/>
                </a:buClr>
              </a:pPr>
              <a:r>
                <a:rPr lang="en-US" altLang="zh-CN" sz="3400" b="0" dirty="0">
                  <a:solidFill>
                    <a:srgbClr val="FFFFFF"/>
                  </a:solidFill>
                  <a:latin typeface="微软雅黑" pitchFamily="34" charset="-122"/>
                  <a:ea typeface="微软雅黑" pitchFamily="34" charset="-122"/>
                </a:rPr>
                <a:t>170+</a:t>
              </a:r>
            </a:p>
            <a:p>
              <a:pPr algn="ctr" defTabSz="1020413">
                <a:buClr>
                  <a:srgbClr val="CC9900"/>
                </a:buClr>
              </a:pPr>
              <a:r>
                <a:rPr lang="zh-CN" altLang="en-US" sz="2000" b="0" dirty="0">
                  <a:solidFill>
                    <a:srgbClr val="FFFFFF"/>
                  </a:solidFill>
                  <a:latin typeface="微软雅黑" pitchFamily="34" charset="-122"/>
                  <a:ea typeface="微软雅黑" pitchFamily="34" charset="-122"/>
                </a:rPr>
                <a:t>国家</a:t>
              </a:r>
            </a:p>
          </p:txBody>
        </p:sp>
      </p:grpSp>
      <p:grpSp>
        <p:nvGrpSpPr>
          <p:cNvPr id="11" name="组合 22"/>
          <p:cNvGrpSpPr/>
          <p:nvPr/>
        </p:nvGrpSpPr>
        <p:grpSpPr>
          <a:xfrm>
            <a:off x="3582622" y="4144790"/>
            <a:ext cx="1980344" cy="1439889"/>
            <a:chOff x="3582000" y="3161550"/>
            <a:chExt cx="1980000" cy="1080000"/>
          </a:xfrm>
        </p:grpSpPr>
        <p:sp>
          <p:nvSpPr>
            <p:cNvPr id="12" name="矩形 11"/>
            <p:cNvSpPr/>
            <p:nvPr/>
          </p:nvSpPr>
          <p:spPr bwMode="auto">
            <a:xfrm>
              <a:off x="3582000" y="3161550"/>
              <a:ext cx="1980000" cy="1080000"/>
            </a:xfrm>
            <a:prstGeom prst="rect">
              <a:avLst/>
            </a:prstGeom>
            <a:solidFill>
              <a:srgbClr val="99CC00"/>
            </a:solidFill>
            <a:ln w="9525">
              <a:noFill/>
              <a:miter lim="800000"/>
              <a:headEnd/>
              <a:tailEnd/>
            </a:ln>
            <a:effectLst/>
          </p:spPr>
          <p:txBody>
            <a:bodyPr lIns="87814" tIns="43906" rIns="87814" bIns="43906" rtlCol="0" anchor="ctr"/>
            <a:lstStyle/>
            <a:p>
              <a:pPr algn="ctr" defTabSz="1018647"/>
              <a:endParaRPr lang="zh-CN" altLang="en-US" sz="2000" dirty="0">
                <a:solidFill>
                  <a:prstClr val="white"/>
                </a:solidFill>
                <a:latin typeface="微软雅黑" pitchFamily="34" charset="-122"/>
                <a:ea typeface="微软雅黑" pitchFamily="34" charset="-122"/>
              </a:endParaRPr>
            </a:p>
          </p:txBody>
        </p:sp>
        <p:sp>
          <p:nvSpPr>
            <p:cNvPr id="13" name="矩形 12"/>
            <p:cNvSpPr/>
            <p:nvPr/>
          </p:nvSpPr>
          <p:spPr>
            <a:xfrm>
              <a:off x="3762000" y="3347607"/>
              <a:ext cx="1620000" cy="623296"/>
            </a:xfrm>
            <a:prstGeom prst="rect">
              <a:avLst/>
            </a:prstGeom>
          </p:spPr>
          <p:txBody>
            <a:bodyPr wrap="square" lIns="0" tIns="0" rIns="0" bIns="0">
              <a:spAutoFit/>
            </a:bodyPr>
            <a:lstStyle/>
            <a:p>
              <a:pPr algn="ctr" defTabSz="1020413">
                <a:buClr>
                  <a:srgbClr val="CC9900"/>
                </a:buClr>
              </a:pPr>
              <a:r>
                <a:rPr lang="en-US" altLang="zh-CN" sz="3400" b="0" dirty="0">
                  <a:solidFill>
                    <a:srgbClr val="FFFFFF"/>
                  </a:solidFill>
                  <a:latin typeface="微软雅黑" pitchFamily="34" charset="-122"/>
                  <a:ea typeface="微软雅黑" pitchFamily="34" charset="-122"/>
                </a:rPr>
                <a:t>25</a:t>
              </a:r>
            </a:p>
            <a:p>
              <a:pPr algn="ctr" defTabSz="1020413">
                <a:buClr>
                  <a:srgbClr val="CC9900"/>
                </a:buClr>
              </a:pPr>
              <a:r>
                <a:rPr lang="zh-CN" altLang="en-US" sz="2000" b="0" dirty="0">
                  <a:solidFill>
                    <a:srgbClr val="FFFFFF"/>
                  </a:solidFill>
                  <a:latin typeface="微软雅黑" pitchFamily="34" charset="-122"/>
                  <a:ea typeface="微软雅黑" pitchFamily="34" charset="-122"/>
                </a:rPr>
                <a:t>联合创新中心</a:t>
              </a:r>
            </a:p>
          </p:txBody>
        </p:sp>
      </p:grpSp>
      <p:grpSp>
        <p:nvGrpSpPr>
          <p:cNvPr id="14" name="组合 13"/>
          <p:cNvGrpSpPr/>
          <p:nvPr/>
        </p:nvGrpSpPr>
        <p:grpSpPr>
          <a:xfrm>
            <a:off x="1555851" y="1125538"/>
            <a:ext cx="1980344" cy="1439889"/>
            <a:chOff x="1555581" y="896938"/>
            <a:chExt cx="1980000" cy="1080000"/>
          </a:xfrm>
        </p:grpSpPr>
        <p:pic>
          <p:nvPicPr>
            <p:cNvPr id="15" name="Picture 3" descr="E:\图库\20005十年磨一剑.jpg"/>
            <p:cNvPicPr>
              <a:picLocks noChangeAspect="1" noChangeArrowheads="1"/>
            </p:cNvPicPr>
            <p:nvPr/>
          </p:nvPicPr>
          <p:blipFill rotWithShape="1">
            <a:blip r:embed="rId3" cstate="email"/>
            <a:srcRect t="8920" b="8920"/>
            <a:stretch/>
          </p:blipFill>
          <p:spPr bwMode="auto">
            <a:xfrm>
              <a:off x="1555581" y="896938"/>
              <a:ext cx="1980000" cy="1080000"/>
            </a:xfrm>
            <a:prstGeom prst="rect">
              <a:avLst/>
            </a:prstGeom>
            <a:noFill/>
          </p:spPr>
        </p:pic>
        <p:sp>
          <p:nvSpPr>
            <p:cNvPr id="16" name="矩形 15"/>
            <p:cNvSpPr/>
            <p:nvPr/>
          </p:nvSpPr>
          <p:spPr bwMode="auto">
            <a:xfrm>
              <a:off x="1555581" y="1728214"/>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4544"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运营商业务</a:t>
              </a:r>
              <a:r>
                <a:rPr lang="zh-CN" altLang="en-US" sz="1200" b="0" dirty="0" smtClean="0">
                  <a:solidFill>
                    <a:prstClr val="white"/>
                  </a:solidFill>
                  <a:latin typeface="微软雅黑" pitchFamily="34" charset="-122"/>
                  <a:ea typeface="微软雅黑" pitchFamily="34" charset="-122"/>
                </a:rPr>
                <a:t>领导者</a:t>
              </a:r>
              <a:endParaRPr lang="en-US" altLang="zh-CN" sz="1200" b="0" dirty="0">
                <a:solidFill>
                  <a:prstClr val="white"/>
                </a:solidFill>
                <a:latin typeface="微软雅黑" pitchFamily="34" charset="-122"/>
                <a:ea typeface="微软雅黑" pitchFamily="34" charset="-122"/>
              </a:endParaRPr>
            </a:p>
          </p:txBody>
        </p:sp>
      </p:grpSp>
      <p:grpSp>
        <p:nvGrpSpPr>
          <p:cNvPr id="17" name="组合 16"/>
          <p:cNvGrpSpPr/>
          <p:nvPr/>
        </p:nvGrpSpPr>
        <p:grpSpPr>
          <a:xfrm>
            <a:off x="3582622" y="1125539"/>
            <a:ext cx="1980344" cy="1439889"/>
            <a:chOff x="3582000" y="896939"/>
            <a:chExt cx="1980000" cy="1080000"/>
          </a:xfrm>
        </p:grpSpPr>
        <p:pic>
          <p:nvPicPr>
            <p:cNvPr id="18" name="图片 17"/>
            <p:cNvPicPr>
              <a:picLocks noChangeAspect="1"/>
            </p:cNvPicPr>
            <p:nvPr/>
          </p:nvPicPr>
          <p:blipFill rotWithShape="1">
            <a:blip r:embed="rId4" cstate="print">
              <a:extLst>
                <a:ext uri="{28A0092B-C50C-407E-A947-70E740481C1C}">
                  <a14:useLocalDpi xmlns="" xmlns:a14="http://schemas.microsoft.com/office/drawing/2010/main" val="0"/>
                </a:ext>
              </a:extLst>
            </a:blip>
            <a:srcRect l="2239" t="20421" r="2239" b="1537"/>
            <a:stretch/>
          </p:blipFill>
          <p:spPr>
            <a:xfrm>
              <a:off x="3582000" y="896939"/>
              <a:ext cx="1980000" cy="1080000"/>
            </a:xfrm>
            <a:prstGeom prst="rect">
              <a:avLst/>
            </a:prstGeom>
          </p:spPr>
        </p:pic>
        <p:sp>
          <p:nvSpPr>
            <p:cNvPr id="19" name="矩形 18"/>
            <p:cNvSpPr/>
            <p:nvPr/>
          </p:nvSpPr>
          <p:spPr bwMode="auto">
            <a:xfrm>
              <a:off x="3582000" y="1728214"/>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4544"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企业</a:t>
              </a:r>
              <a:r>
                <a:rPr lang="en-US" altLang="zh-CN" sz="1200" b="0" dirty="0">
                  <a:solidFill>
                    <a:prstClr val="white"/>
                  </a:solidFill>
                  <a:latin typeface="微软雅黑" pitchFamily="34" charset="-122"/>
                  <a:ea typeface="微软雅黑" pitchFamily="34" charset="-122"/>
                </a:rPr>
                <a:t>ICT</a:t>
              </a:r>
              <a:r>
                <a:rPr lang="zh-CN" altLang="en-US" sz="1200" b="0" dirty="0">
                  <a:solidFill>
                    <a:prstClr val="white"/>
                  </a:solidFill>
                  <a:latin typeface="微软雅黑" pitchFamily="34" charset="-122"/>
                  <a:ea typeface="微软雅黑" pitchFamily="34" charset="-122"/>
                </a:rPr>
                <a:t>业务快速</a:t>
              </a:r>
              <a:r>
                <a:rPr lang="zh-CN" altLang="en-US" sz="1200" b="0" dirty="0" smtClean="0">
                  <a:solidFill>
                    <a:prstClr val="white"/>
                  </a:solidFill>
                  <a:latin typeface="微软雅黑" pitchFamily="34" charset="-122"/>
                  <a:ea typeface="微软雅黑" pitchFamily="34" charset="-122"/>
                </a:rPr>
                <a:t>增长</a:t>
              </a:r>
              <a:endParaRPr lang="zh-CN" altLang="en-US" sz="1200" b="0" dirty="0">
                <a:solidFill>
                  <a:prstClr val="white"/>
                </a:solidFill>
                <a:latin typeface="微软雅黑" pitchFamily="34" charset="-122"/>
                <a:ea typeface="微软雅黑" pitchFamily="34" charset="-122"/>
              </a:endParaRPr>
            </a:p>
          </p:txBody>
        </p:sp>
      </p:grpSp>
      <p:grpSp>
        <p:nvGrpSpPr>
          <p:cNvPr id="20" name="组合 13"/>
          <p:cNvGrpSpPr/>
          <p:nvPr/>
        </p:nvGrpSpPr>
        <p:grpSpPr>
          <a:xfrm>
            <a:off x="3582622" y="2635163"/>
            <a:ext cx="1980344" cy="1439889"/>
            <a:chOff x="3582000" y="2029244"/>
            <a:chExt cx="1980000" cy="1080000"/>
          </a:xfrm>
        </p:grpSpPr>
        <p:pic>
          <p:nvPicPr>
            <p:cNvPr id="21" name="图片 20"/>
            <p:cNvPicPr>
              <a:picLocks noChangeAspect="1"/>
            </p:cNvPicPr>
            <p:nvPr/>
          </p:nvPicPr>
          <p:blipFill rotWithShape="1">
            <a:blip r:embed="rId5" cstate="print">
              <a:extLst>
                <a:ext uri="{28A0092B-C50C-407E-A947-70E740481C1C}">
                  <a14:useLocalDpi xmlns="" xmlns:a14="http://schemas.microsoft.com/office/drawing/2010/main" val="0"/>
                </a:ext>
              </a:extLst>
            </a:blip>
            <a:srcRect t="8088" b="10059"/>
            <a:stretch/>
          </p:blipFill>
          <p:spPr>
            <a:xfrm>
              <a:off x="3582000" y="2029244"/>
              <a:ext cx="1980000" cy="1080000"/>
            </a:xfrm>
            <a:prstGeom prst="rect">
              <a:avLst/>
            </a:prstGeom>
          </p:spPr>
        </p:pic>
        <p:sp>
          <p:nvSpPr>
            <p:cNvPr id="22" name="矩形 21"/>
            <p:cNvSpPr/>
            <p:nvPr/>
          </p:nvSpPr>
          <p:spPr bwMode="auto">
            <a:xfrm>
              <a:off x="3582000" y="2860520"/>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4544"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全球领先的智能手机</a:t>
              </a:r>
              <a:r>
                <a:rPr lang="zh-CN" altLang="en-US" sz="1200" b="0" dirty="0" smtClean="0">
                  <a:solidFill>
                    <a:prstClr val="white"/>
                  </a:solidFill>
                  <a:latin typeface="微软雅黑" pitchFamily="34" charset="-122"/>
                  <a:ea typeface="微软雅黑" pitchFamily="34" charset="-122"/>
                </a:rPr>
                <a:t>厂商</a:t>
              </a:r>
              <a:endParaRPr lang="zh-CN" altLang="en-US" sz="1200" b="0" dirty="0">
                <a:solidFill>
                  <a:prstClr val="white"/>
                </a:solidFill>
                <a:latin typeface="微软雅黑" pitchFamily="34" charset="-122"/>
                <a:ea typeface="微软雅黑" pitchFamily="34" charset="-122"/>
              </a:endParaRPr>
            </a:p>
          </p:txBody>
        </p:sp>
      </p:grpSp>
      <p:grpSp>
        <p:nvGrpSpPr>
          <p:cNvPr id="23" name="组合 14"/>
          <p:cNvGrpSpPr/>
          <p:nvPr/>
        </p:nvGrpSpPr>
        <p:grpSpPr>
          <a:xfrm>
            <a:off x="5609394" y="2635163"/>
            <a:ext cx="1980344" cy="1439889"/>
            <a:chOff x="5608420" y="2029244"/>
            <a:chExt cx="1980000" cy="1080000"/>
          </a:xfrm>
        </p:grpSpPr>
        <p:pic>
          <p:nvPicPr>
            <p:cNvPr id="24" name="图片 23"/>
            <p:cNvPicPr>
              <a:picLocks noChangeAspect="1"/>
            </p:cNvPicPr>
            <p:nvPr/>
          </p:nvPicPr>
          <p:blipFill rotWithShape="1">
            <a:blip r:embed="rId6" cstate="print">
              <a:extLst>
                <a:ext uri="{28A0092B-C50C-407E-A947-70E740481C1C}">
                  <a14:useLocalDpi xmlns="" xmlns:a14="http://schemas.microsoft.com/office/drawing/2010/main" val="0"/>
                </a:ext>
              </a:extLst>
            </a:blip>
            <a:srcRect l="2" t="17133" r="-3" b="703"/>
            <a:stretch/>
          </p:blipFill>
          <p:spPr>
            <a:xfrm>
              <a:off x="5608420" y="2029244"/>
              <a:ext cx="1980000" cy="1080000"/>
            </a:xfrm>
            <a:prstGeom prst="rect">
              <a:avLst/>
            </a:prstGeom>
          </p:spPr>
        </p:pic>
        <p:sp>
          <p:nvSpPr>
            <p:cNvPr id="25" name="矩形 24"/>
            <p:cNvSpPr/>
            <p:nvPr/>
          </p:nvSpPr>
          <p:spPr bwMode="auto">
            <a:xfrm>
              <a:off x="5608420" y="2860520"/>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4544"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服务全球</a:t>
              </a:r>
              <a:r>
                <a:rPr lang="en-US" altLang="zh-CN" sz="1200" b="0" dirty="0">
                  <a:solidFill>
                    <a:prstClr val="white"/>
                  </a:solidFill>
                  <a:latin typeface="微软雅黑" pitchFamily="34" charset="-122"/>
                  <a:ea typeface="微软雅黑" pitchFamily="34" charset="-122"/>
                </a:rPr>
                <a:t>50</a:t>
              </a:r>
              <a:r>
                <a:rPr lang="zh-CN" altLang="en-US" sz="1200" b="0" dirty="0">
                  <a:solidFill>
                    <a:prstClr val="white"/>
                  </a:solidFill>
                  <a:latin typeface="微软雅黑" pitchFamily="34" charset="-122"/>
                  <a:ea typeface="微软雅黑" pitchFamily="34" charset="-122"/>
                </a:rPr>
                <a:t>强运营商中的</a:t>
              </a:r>
              <a:r>
                <a:rPr lang="en-US" altLang="zh-CN" sz="1200" b="0" dirty="0">
                  <a:solidFill>
                    <a:prstClr val="white"/>
                  </a:solidFill>
                  <a:latin typeface="微软雅黑" pitchFamily="34" charset="-122"/>
                  <a:ea typeface="微软雅黑" pitchFamily="34" charset="-122"/>
                </a:rPr>
                <a:t>45</a:t>
              </a:r>
              <a:r>
                <a:rPr lang="zh-CN" altLang="en-US" sz="1200" b="0" dirty="0" smtClean="0">
                  <a:solidFill>
                    <a:prstClr val="white"/>
                  </a:solidFill>
                  <a:latin typeface="微软雅黑" pitchFamily="34" charset="-122"/>
                  <a:ea typeface="微软雅黑" pitchFamily="34" charset="-122"/>
                </a:rPr>
                <a:t>家</a:t>
              </a:r>
              <a:endParaRPr lang="zh-CN" altLang="en-US" sz="1200" b="0" dirty="0">
                <a:solidFill>
                  <a:prstClr val="white"/>
                </a:solidFill>
                <a:latin typeface="微软雅黑" pitchFamily="34" charset="-122"/>
                <a:ea typeface="微软雅黑" pitchFamily="34" charset="-122"/>
              </a:endParaRPr>
            </a:p>
          </p:txBody>
        </p:sp>
      </p:grpSp>
      <p:grpSp>
        <p:nvGrpSpPr>
          <p:cNvPr id="26" name="组合 15"/>
          <p:cNvGrpSpPr/>
          <p:nvPr/>
        </p:nvGrpSpPr>
        <p:grpSpPr>
          <a:xfrm>
            <a:off x="1555851" y="4144790"/>
            <a:ext cx="1980344" cy="1439889"/>
            <a:chOff x="1555581" y="3161550"/>
            <a:chExt cx="1980000" cy="1080000"/>
          </a:xfrm>
        </p:grpSpPr>
        <p:pic>
          <p:nvPicPr>
            <p:cNvPr id="27" name="图片 26"/>
            <p:cNvPicPr>
              <a:picLocks noChangeAspect="1"/>
            </p:cNvPicPr>
            <p:nvPr/>
          </p:nvPicPr>
          <p:blipFill rotWithShape="1">
            <a:blip r:embed="rId7" cstate="print">
              <a:extLst>
                <a:ext uri="{28A0092B-C50C-407E-A947-70E740481C1C}">
                  <a14:useLocalDpi xmlns="" xmlns:a14="http://schemas.microsoft.com/office/drawing/2010/main" val="0"/>
                </a:ext>
              </a:extLst>
            </a:blip>
            <a:srcRect t="36114" b="2543"/>
            <a:stretch/>
          </p:blipFill>
          <p:spPr>
            <a:xfrm>
              <a:off x="1555581" y="3161550"/>
              <a:ext cx="1980000" cy="1080000"/>
            </a:xfrm>
            <a:prstGeom prst="rect">
              <a:avLst/>
            </a:prstGeom>
            <a:noFill/>
            <a:ln w="9525">
              <a:noFill/>
              <a:miter lim="800000"/>
              <a:headEnd/>
              <a:tailEnd/>
            </a:ln>
            <a:effectLst/>
          </p:spPr>
        </p:pic>
        <p:sp>
          <p:nvSpPr>
            <p:cNvPr id="28" name="矩形 27"/>
            <p:cNvSpPr/>
            <p:nvPr/>
          </p:nvSpPr>
          <p:spPr bwMode="auto">
            <a:xfrm>
              <a:off x="1555581" y="3992826"/>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4544" fontAlgn="auto">
                <a:spcBef>
                  <a:spcPts val="0"/>
                </a:spcBef>
                <a:spcAft>
                  <a:spcPts val="0"/>
                </a:spcAft>
                <a:defRPr/>
              </a:pPr>
              <a:r>
                <a:rPr lang="en-US" altLang="zh-CN" sz="1200" b="0" dirty="0" smtClean="0">
                  <a:solidFill>
                    <a:prstClr val="white"/>
                  </a:solidFill>
                  <a:latin typeface="微软雅黑" pitchFamily="34" charset="-122"/>
                  <a:ea typeface="微软雅黑" pitchFamily="34" charset="-122"/>
                </a:rPr>
                <a:t> 394</a:t>
              </a:r>
              <a:r>
                <a:rPr lang="zh-CN" altLang="en-US" sz="1200" b="0" dirty="0" smtClean="0">
                  <a:solidFill>
                    <a:prstClr val="white"/>
                  </a:solidFill>
                  <a:latin typeface="微软雅黑" pitchFamily="34" charset="-122"/>
                  <a:ea typeface="微软雅黑" pitchFamily="34" charset="-122"/>
                </a:rPr>
                <a:t>亿美金年</a:t>
              </a:r>
              <a:r>
                <a:rPr lang="zh-CN" altLang="en-US" sz="1200" b="0" dirty="0">
                  <a:solidFill>
                    <a:prstClr val="white"/>
                  </a:solidFill>
                  <a:latin typeface="微软雅黑" pitchFamily="34" charset="-122"/>
                  <a:ea typeface="微软雅黑" pitchFamily="34" charset="-122"/>
                </a:rPr>
                <a:t>销售</a:t>
              </a:r>
              <a:r>
                <a:rPr lang="zh-CN" altLang="en-US" sz="1200" b="0" dirty="0" smtClean="0">
                  <a:solidFill>
                    <a:prstClr val="white"/>
                  </a:solidFill>
                  <a:latin typeface="微软雅黑" pitchFamily="34" charset="-122"/>
                  <a:ea typeface="微软雅黑" pitchFamily="34" charset="-122"/>
                </a:rPr>
                <a:t>收入</a:t>
              </a:r>
              <a:endParaRPr lang="zh-CN" altLang="en-US" sz="1200" b="0" dirty="0">
                <a:solidFill>
                  <a:prstClr val="white"/>
                </a:solidFill>
                <a:latin typeface="微软雅黑" pitchFamily="34" charset="-122"/>
                <a:ea typeface="微软雅黑" pitchFamily="34" charset="-122"/>
              </a:endParaRPr>
            </a:p>
          </p:txBody>
        </p:sp>
      </p:grpSp>
      <p:grpSp>
        <p:nvGrpSpPr>
          <p:cNvPr id="29" name="组合 17"/>
          <p:cNvGrpSpPr/>
          <p:nvPr/>
        </p:nvGrpSpPr>
        <p:grpSpPr>
          <a:xfrm>
            <a:off x="5609394" y="4144790"/>
            <a:ext cx="1980344" cy="1439889"/>
            <a:chOff x="5608420" y="3161550"/>
            <a:chExt cx="1980000" cy="1080000"/>
          </a:xfrm>
        </p:grpSpPr>
        <p:pic>
          <p:nvPicPr>
            <p:cNvPr id="30" name="Picture 6" descr="http://3ms.huawei.com/multimedia/ImageDetailServlet?f_id=Img201107270054&amp;type=2&amp;loc=2"/>
            <p:cNvPicPr preferRelativeResize="0">
              <a:picLocks noChangeArrowheads="1"/>
            </p:cNvPicPr>
            <p:nvPr/>
          </p:nvPicPr>
          <p:blipFill rotWithShape="1">
            <a:blip r:embed="rId8" cstate="print"/>
            <a:srcRect b="598"/>
            <a:stretch/>
          </p:blipFill>
          <p:spPr bwMode="auto">
            <a:xfrm>
              <a:off x="5608420" y="3161550"/>
              <a:ext cx="1980000" cy="1080000"/>
            </a:xfrm>
            <a:prstGeom prst="rect">
              <a:avLst/>
            </a:prstGeom>
            <a:noFill/>
          </p:spPr>
        </p:pic>
        <p:sp>
          <p:nvSpPr>
            <p:cNvPr id="31" name="矩形 30"/>
            <p:cNvSpPr/>
            <p:nvPr/>
          </p:nvSpPr>
          <p:spPr bwMode="auto">
            <a:xfrm>
              <a:off x="5608420" y="3992826"/>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4544" fontAlgn="auto">
                <a:spcBef>
                  <a:spcPts val="0"/>
                </a:spcBef>
                <a:spcAft>
                  <a:spcPts val="0"/>
                </a:spcAft>
              </a:pPr>
              <a:r>
                <a:rPr lang="en-US" altLang="zh-CN" sz="1200" b="0" dirty="0" smtClean="0">
                  <a:solidFill>
                    <a:prstClr val="white"/>
                  </a:solidFill>
                  <a:latin typeface="微软雅黑" pitchFamily="34" charset="-122"/>
                  <a:ea typeface="微软雅黑" pitchFamily="34" charset="-122"/>
                </a:rPr>
                <a:t> </a:t>
              </a:r>
              <a:r>
                <a:rPr lang="en-US" altLang="zh-CN" sz="1200" b="0" dirty="0">
                  <a:solidFill>
                    <a:prstClr val="white"/>
                  </a:solidFill>
                  <a:latin typeface="微软雅黑" pitchFamily="34" charset="-122"/>
                  <a:ea typeface="微软雅黑" pitchFamily="34" charset="-122"/>
                </a:rPr>
                <a:t>15</a:t>
              </a:r>
              <a:r>
                <a:rPr lang="zh-CN" altLang="en-US" sz="1200" b="0" dirty="0">
                  <a:solidFill>
                    <a:prstClr val="white"/>
                  </a:solidFill>
                  <a:latin typeface="微软雅黑" pitchFamily="34" charset="-122"/>
                  <a:ea typeface="微软雅黑" pitchFamily="34" charset="-122"/>
                </a:rPr>
                <a:t>万员工</a:t>
              </a:r>
              <a:r>
                <a:rPr lang="en-US" altLang="zh-CN" sz="1200" b="0" dirty="0">
                  <a:solidFill>
                    <a:prstClr val="white"/>
                  </a:solidFill>
                  <a:latin typeface="微软雅黑" pitchFamily="34" charset="-122"/>
                  <a:ea typeface="微软雅黑" pitchFamily="34" charset="-122"/>
                </a:rPr>
                <a:t>7</a:t>
              </a:r>
              <a:r>
                <a:rPr lang="zh-CN" altLang="en-US" sz="1200" b="0" dirty="0">
                  <a:solidFill>
                    <a:prstClr val="white"/>
                  </a:solidFill>
                  <a:latin typeface="微软雅黑" pitchFamily="34" charset="-122"/>
                  <a:ea typeface="微软雅黑" pitchFamily="34" charset="-122"/>
                </a:rPr>
                <a:t>万研发</a:t>
              </a:r>
              <a:r>
                <a:rPr lang="zh-CN" altLang="en-US" sz="1200" b="0" dirty="0" smtClean="0">
                  <a:solidFill>
                    <a:prstClr val="white"/>
                  </a:solidFill>
                  <a:latin typeface="微软雅黑" pitchFamily="34" charset="-122"/>
                  <a:ea typeface="微软雅黑" pitchFamily="34" charset="-122"/>
                </a:rPr>
                <a:t>人员</a:t>
              </a:r>
              <a:endParaRPr lang="zh-CN" altLang="en-US" sz="1200" b="0" dirty="0">
                <a:solidFill>
                  <a:prstClr val="white"/>
                </a:solidFill>
                <a:latin typeface="微软雅黑" pitchFamily="34" charset="-122"/>
                <a:ea typeface="微软雅黑" pitchFamily="34" charset="-122"/>
              </a:endParaRPr>
            </a:p>
          </p:txBody>
        </p:sp>
      </p:gr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1+#ppt_w/2"/>
                                          </p:val>
                                        </p:tav>
                                        <p:tav tm="100000">
                                          <p:val>
                                            <p:strVal val="#ppt_x"/>
                                          </p:val>
                                        </p:tav>
                                      </p:tavLst>
                                    </p:anim>
                                    <p:anim calcmode="lin" valueType="num">
                                      <p:cBhvr additive="base">
                                        <p:cTn id="8" dur="10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ppt_x"/>
                                          </p:val>
                                        </p:tav>
                                        <p:tav tm="100000">
                                          <p:val>
                                            <p:strVal val="#ppt_x"/>
                                          </p:val>
                                        </p:tav>
                                      </p:tavLst>
                                    </p:anim>
                                    <p:anim calcmode="lin" valueType="num">
                                      <p:cBhvr additive="base">
                                        <p:cTn id="20" dur="10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1000" fill="hold"/>
                                        <p:tgtEl>
                                          <p:spTgt spid="20"/>
                                        </p:tgtEl>
                                        <p:attrNameLst>
                                          <p:attrName>ppt_x</p:attrName>
                                        </p:attrNameLst>
                                      </p:cBhvr>
                                      <p:tavLst>
                                        <p:tav tm="0">
                                          <p:val>
                                            <p:strVal val="#ppt_x"/>
                                          </p:val>
                                        </p:tav>
                                        <p:tav tm="100000">
                                          <p:val>
                                            <p:strVal val="#ppt_x"/>
                                          </p:val>
                                        </p:tav>
                                      </p:tavLst>
                                    </p:anim>
                                    <p:anim calcmode="lin" valueType="num">
                                      <p:cBhvr additive="base">
                                        <p:cTn id="24" dur="1000" fill="hold"/>
                                        <p:tgtEl>
                                          <p:spTgt spid="2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000" fill="hold"/>
                                        <p:tgtEl>
                                          <p:spTgt spid="11"/>
                                        </p:tgtEl>
                                        <p:attrNameLst>
                                          <p:attrName>ppt_x</p:attrName>
                                        </p:attrNameLst>
                                      </p:cBhvr>
                                      <p:tavLst>
                                        <p:tav tm="0">
                                          <p:val>
                                            <p:strVal val="#ppt_x"/>
                                          </p:val>
                                        </p:tav>
                                        <p:tav tm="100000">
                                          <p:val>
                                            <p:strVal val="#ppt_x"/>
                                          </p:val>
                                        </p:tav>
                                      </p:tavLst>
                                    </p:anim>
                                    <p:anim calcmode="lin" valueType="num">
                                      <p:cBhvr additive="base">
                                        <p:cTn id="28" dur="10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0" fill="hold"/>
                                        <p:tgtEl>
                                          <p:spTgt spid="26"/>
                                        </p:tgtEl>
                                        <p:attrNameLst>
                                          <p:attrName>ppt_x</p:attrName>
                                        </p:attrNameLst>
                                      </p:cBhvr>
                                      <p:tavLst>
                                        <p:tav tm="0">
                                          <p:val>
                                            <p:strVal val="0-#ppt_w/2"/>
                                          </p:val>
                                        </p:tav>
                                        <p:tav tm="100000">
                                          <p:val>
                                            <p:strVal val="#ppt_x"/>
                                          </p:val>
                                        </p:tav>
                                      </p:tavLst>
                                    </p:anim>
                                    <p:anim calcmode="lin" valueType="num">
                                      <p:cBhvr additive="base">
                                        <p:cTn id="32" dur="1000" fill="hold"/>
                                        <p:tgtEl>
                                          <p:spTgt spid="26"/>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1000" fill="hold"/>
                                        <p:tgtEl>
                                          <p:spTgt spid="5"/>
                                        </p:tgtEl>
                                        <p:attrNameLst>
                                          <p:attrName>ppt_x</p:attrName>
                                        </p:attrNameLst>
                                      </p:cBhvr>
                                      <p:tavLst>
                                        <p:tav tm="0">
                                          <p:val>
                                            <p:strVal val="0-#ppt_w/2"/>
                                          </p:val>
                                        </p:tav>
                                        <p:tav tm="100000">
                                          <p:val>
                                            <p:strVal val="#ppt_x"/>
                                          </p:val>
                                        </p:tav>
                                      </p:tavLst>
                                    </p:anim>
                                    <p:anim calcmode="lin" valueType="num">
                                      <p:cBhvr additive="base">
                                        <p:cTn id="36" dur="10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9"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1000" fill="hold"/>
                                        <p:tgtEl>
                                          <p:spTgt spid="14"/>
                                        </p:tgtEl>
                                        <p:attrNameLst>
                                          <p:attrName>ppt_x</p:attrName>
                                        </p:attrNameLst>
                                      </p:cBhvr>
                                      <p:tavLst>
                                        <p:tav tm="0">
                                          <p:val>
                                            <p:strVal val="0-#ppt_w/2"/>
                                          </p:val>
                                        </p:tav>
                                        <p:tav tm="100000">
                                          <p:val>
                                            <p:strVal val="#ppt_x"/>
                                          </p:val>
                                        </p:tav>
                                      </p:tavLst>
                                    </p:anim>
                                    <p:anim calcmode="lin" valueType="num">
                                      <p:cBhvr additive="base">
                                        <p:cTn id="40" dur="1000" fill="hold"/>
                                        <p:tgtEl>
                                          <p:spTgt spid="14"/>
                                        </p:tgtEl>
                                        <p:attrNameLst>
                                          <p:attrName>ppt_y</p:attrName>
                                        </p:attrNameLst>
                                      </p:cBhvr>
                                      <p:tavLst>
                                        <p:tav tm="0">
                                          <p:val>
                                            <p:strVal val="0-#ppt_h/2"/>
                                          </p:val>
                                        </p:tav>
                                        <p:tav tm="100000">
                                          <p:val>
                                            <p:strVal val="#ppt_y"/>
                                          </p:val>
                                        </p:tav>
                                      </p:tavLst>
                                    </p:anim>
                                  </p:childTnLst>
                                </p:cTn>
                              </p:par>
                            </p:childTnLst>
                          </p:cTn>
                        </p:par>
                        <p:par>
                          <p:cTn id="41" fill="hold">
                            <p:stCondLst>
                              <p:cond delay="1000"/>
                            </p:stCondLst>
                            <p:childTnLst>
                              <p:par>
                                <p:cTn id="42" presetID="16" presetClass="entr" presetSubtype="37"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barn(outVertical)">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19"/>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持续创新，成为行业标准建立者</a:t>
            </a:r>
          </a:p>
        </p:txBody>
      </p:sp>
      <p:grpSp>
        <p:nvGrpSpPr>
          <p:cNvPr id="118" name="组合 23"/>
          <p:cNvGrpSpPr/>
          <p:nvPr/>
        </p:nvGrpSpPr>
        <p:grpSpPr>
          <a:xfrm>
            <a:off x="539866" y="973545"/>
            <a:ext cx="8065901" cy="1343896"/>
            <a:chOff x="539750" y="896936"/>
            <a:chExt cx="8064500" cy="1008000"/>
          </a:xfrm>
        </p:grpSpPr>
        <p:sp>
          <p:nvSpPr>
            <p:cNvPr id="119" name="矩形 118"/>
            <p:cNvSpPr/>
            <p:nvPr/>
          </p:nvSpPr>
          <p:spPr bwMode="auto">
            <a:xfrm>
              <a:off x="539750" y="896936"/>
              <a:ext cx="8064500" cy="1008000"/>
            </a:xfrm>
            <a:prstGeom prst="rect">
              <a:avLst/>
            </a:prstGeom>
            <a:solidFill>
              <a:srgbClr val="FF9900"/>
            </a:solidFill>
            <a:ln w="9525">
              <a:noFill/>
              <a:miter lim="800000"/>
              <a:headEnd/>
              <a:tailEnd/>
            </a:ln>
            <a:effectLst/>
          </p:spPr>
          <p:txBody>
            <a:bodyPr lIns="87814" tIns="43906" rIns="87814" bIns="43906" rtlCol="0" anchor="ctr"/>
            <a:lstStyle/>
            <a:p>
              <a:pPr algn="ctr" defTabSz="1018647"/>
              <a:endParaRPr lang="zh-CN" altLang="en-US" sz="2000" dirty="0">
                <a:solidFill>
                  <a:prstClr val="white"/>
                </a:solidFill>
                <a:latin typeface="微软雅黑" pitchFamily="34" charset="-122"/>
                <a:ea typeface="微软雅黑" pitchFamily="34" charset="-122"/>
              </a:endParaRPr>
            </a:p>
          </p:txBody>
        </p:sp>
        <p:sp>
          <p:nvSpPr>
            <p:cNvPr id="120" name="TextBox 119"/>
            <p:cNvSpPr txBox="1"/>
            <p:nvPr/>
          </p:nvSpPr>
          <p:spPr>
            <a:xfrm>
              <a:off x="792000" y="1016217"/>
              <a:ext cx="7560000" cy="846451"/>
            </a:xfrm>
            <a:prstGeom prst="rect">
              <a:avLst/>
            </a:prstGeom>
            <a:noFill/>
          </p:spPr>
          <p:txBody>
            <a:bodyPr wrap="square" lIns="0" tIns="0" rIns="0" bIns="0" rtlCol="0">
              <a:spAutoFit/>
            </a:bodyPr>
            <a:lstStyle/>
            <a:p>
              <a:pPr marL="182446" indent="-182446" defTabSz="1018647">
                <a:lnSpc>
                  <a:spcPts val="2238"/>
                </a:lnSpc>
                <a:buClr>
                  <a:prstClr val="white"/>
                </a:buClr>
                <a:buSzPct val="60000"/>
                <a:buFont typeface="Wingdings" pitchFamily="2" charset="2"/>
                <a:buChar char="l"/>
              </a:pPr>
              <a:r>
                <a:rPr lang="zh-CN" altLang="en-US" sz="1500" b="0" dirty="0">
                  <a:solidFill>
                    <a:prstClr val="white"/>
                  </a:solidFill>
                  <a:latin typeface="微软雅黑" pitchFamily="34" charset="-122"/>
                  <a:ea typeface="微软雅黑" pitchFamily="34" charset="-122"/>
                </a:rPr>
                <a:t>连续多年申请专利数量位居</a:t>
              </a:r>
              <a:r>
                <a:rPr lang="zh-CN" altLang="en-US" sz="1600" dirty="0">
                  <a:solidFill>
                    <a:prstClr val="white"/>
                  </a:solidFill>
                  <a:latin typeface="微软雅黑" pitchFamily="34" charset="-122"/>
                  <a:ea typeface="微软雅黑" pitchFamily="34" charset="-122"/>
                </a:rPr>
                <a:t>全球</a:t>
              </a:r>
              <a:r>
                <a:rPr lang="en-US" altLang="zh-CN" sz="1600" dirty="0">
                  <a:solidFill>
                    <a:prstClr val="white"/>
                  </a:solidFill>
                  <a:latin typeface="微软雅黑" pitchFamily="34" charset="-122"/>
                  <a:ea typeface="微软雅黑" pitchFamily="34" charset="-122"/>
                </a:rPr>
                <a:t>Top3</a:t>
              </a:r>
              <a:r>
                <a:rPr lang="zh-CN" altLang="en-US" sz="1500" b="0" dirty="0">
                  <a:solidFill>
                    <a:prstClr val="white"/>
                  </a:solidFill>
                  <a:latin typeface="微软雅黑" pitchFamily="34" charset="-122"/>
                  <a:ea typeface="微软雅黑" pitchFamily="34" charset="-122"/>
                </a:rPr>
                <a:t>，其中中国专利数量较去年</a:t>
              </a:r>
              <a:r>
                <a:rPr lang="zh-CN" altLang="en-US" sz="1500" dirty="0">
                  <a:solidFill>
                    <a:prstClr val="white"/>
                  </a:solidFill>
                  <a:latin typeface="微软雅黑" pitchFamily="34" charset="-122"/>
                  <a:ea typeface="微软雅黑" pitchFamily="34" charset="-122"/>
                </a:rPr>
                <a:t>增加</a:t>
              </a:r>
              <a:r>
                <a:rPr lang="en-US" altLang="zh-CN" sz="1500" dirty="0">
                  <a:solidFill>
                    <a:prstClr val="white"/>
                  </a:solidFill>
                  <a:latin typeface="微软雅黑" pitchFamily="34" charset="-122"/>
                  <a:ea typeface="微软雅黑" pitchFamily="34" charset="-122"/>
                </a:rPr>
                <a:t>2220</a:t>
              </a:r>
              <a:r>
                <a:rPr lang="zh-CN" altLang="en-US" sz="1500" dirty="0">
                  <a:solidFill>
                    <a:prstClr val="white"/>
                  </a:solidFill>
                  <a:latin typeface="微软雅黑" pitchFamily="34" charset="-122"/>
                  <a:ea typeface="微软雅黑" pitchFamily="34" charset="-122"/>
                </a:rPr>
                <a:t>件</a:t>
              </a:r>
              <a:r>
                <a:rPr lang="zh-CN" altLang="en-US" sz="1500" b="0" dirty="0">
                  <a:solidFill>
                    <a:prstClr val="white"/>
                  </a:solidFill>
                  <a:latin typeface="微软雅黑" pitchFamily="34" charset="-122"/>
                  <a:ea typeface="微软雅黑" pitchFamily="34" charset="-122"/>
                </a:rPr>
                <a:t>，国际</a:t>
              </a:r>
              <a:r>
                <a:rPr lang="en-US" altLang="zh-CN" sz="1500" b="0" dirty="0">
                  <a:solidFill>
                    <a:prstClr val="white"/>
                  </a:solidFill>
                  <a:latin typeface="微软雅黑" pitchFamily="34" charset="-122"/>
                  <a:ea typeface="微软雅黑" pitchFamily="34" charset="-122"/>
                </a:rPr>
                <a:t>PCT</a:t>
              </a:r>
              <a:r>
                <a:rPr lang="zh-CN" altLang="en-US" sz="1500" b="0" dirty="0">
                  <a:solidFill>
                    <a:prstClr val="white"/>
                  </a:solidFill>
                  <a:latin typeface="微软雅黑" pitchFamily="34" charset="-122"/>
                  <a:ea typeface="微软雅黑" pitchFamily="34" charset="-122"/>
                </a:rPr>
                <a:t>专利数量</a:t>
              </a:r>
              <a:r>
                <a:rPr lang="zh-CN" altLang="en-US" sz="1500" dirty="0">
                  <a:solidFill>
                    <a:prstClr val="white"/>
                  </a:solidFill>
                  <a:latin typeface="微软雅黑" pitchFamily="34" charset="-122"/>
                  <a:ea typeface="微软雅黑" pitchFamily="34" charset="-122"/>
                </a:rPr>
                <a:t>增加</a:t>
              </a:r>
              <a:r>
                <a:rPr lang="en-US" altLang="zh-CN" sz="1500" dirty="0">
                  <a:solidFill>
                    <a:prstClr val="white"/>
                  </a:solidFill>
                  <a:latin typeface="微软雅黑" pitchFamily="34" charset="-122"/>
                  <a:ea typeface="微软雅黑" pitchFamily="34" charset="-122"/>
                </a:rPr>
                <a:t>2102</a:t>
              </a:r>
              <a:r>
                <a:rPr lang="zh-CN" altLang="en-US" sz="1500" dirty="0">
                  <a:solidFill>
                    <a:prstClr val="white"/>
                  </a:solidFill>
                  <a:latin typeface="微软雅黑" pitchFamily="34" charset="-122"/>
                  <a:ea typeface="微软雅黑" pitchFamily="34" charset="-122"/>
                </a:rPr>
                <a:t>件</a:t>
              </a:r>
              <a:r>
                <a:rPr lang="zh-CN" altLang="en-US" sz="1500" b="0" dirty="0">
                  <a:solidFill>
                    <a:prstClr val="white"/>
                  </a:solidFill>
                  <a:latin typeface="微软雅黑" pitchFamily="34" charset="-122"/>
                  <a:ea typeface="微软雅黑" pitchFamily="34" charset="-122"/>
                </a:rPr>
                <a:t>，外国专利数量</a:t>
              </a:r>
              <a:r>
                <a:rPr lang="zh-CN" altLang="en-US" sz="1500" dirty="0">
                  <a:solidFill>
                    <a:prstClr val="white"/>
                  </a:solidFill>
                  <a:latin typeface="微软雅黑" pitchFamily="34" charset="-122"/>
                  <a:ea typeface="微软雅黑" pitchFamily="34" charset="-122"/>
                </a:rPr>
                <a:t>增加</a:t>
              </a:r>
              <a:r>
                <a:rPr lang="en-US" altLang="zh-CN" sz="1500" dirty="0">
                  <a:solidFill>
                    <a:prstClr val="white"/>
                  </a:solidFill>
                  <a:latin typeface="微软雅黑" pitchFamily="34" charset="-122"/>
                  <a:ea typeface="微软雅黑" pitchFamily="34" charset="-122"/>
                </a:rPr>
                <a:t>4297</a:t>
              </a:r>
              <a:r>
                <a:rPr lang="zh-CN" altLang="en-US" sz="1500" dirty="0">
                  <a:solidFill>
                    <a:prstClr val="white"/>
                  </a:solidFill>
                  <a:latin typeface="微软雅黑" pitchFamily="34" charset="-122"/>
                  <a:ea typeface="微软雅黑" pitchFamily="34" charset="-122"/>
                </a:rPr>
                <a:t>件</a:t>
              </a:r>
              <a:r>
                <a:rPr lang="zh-CN" altLang="en-US" sz="1500" b="0" dirty="0">
                  <a:solidFill>
                    <a:prstClr val="white"/>
                  </a:solidFill>
                  <a:latin typeface="微软雅黑" pitchFamily="34" charset="-122"/>
                  <a:ea typeface="微软雅黑" pitchFamily="34" charset="-122"/>
                </a:rPr>
                <a:t>；累计提交标准提案</a:t>
              </a:r>
              <a:r>
                <a:rPr lang="zh-CN" altLang="en-US" sz="1500" dirty="0">
                  <a:solidFill>
                    <a:prstClr val="white"/>
                  </a:solidFill>
                  <a:latin typeface="微软雅黑" pitchFamily="34" charset="-122"/>
                  <a:ea typeface="微软雅黑" pitchFamily="34" charset="-122"/>
                </a:rPr>
                <a:t>超过</a:t>
              </a:r>
              <a:r>
                <a:rPr lang="en-US" altLang="zh-CN" sz="1500" dirty="0">
                  <a:solidFill>
                    <a:prstClr val="white"/>
                  </a:solidFill>
                  <a:latin typeface="微软雅黑" pitchFamily="34" charset="-122"/>
                  <a:ea typeface="微软雅黑" pitchFamily="34" charset="-122"/>
                </a:rPr>
                <a:t>5,000 </a:t>
              </a:r>
              <a:r>
                <a:rPr lang="zh-CN" altLang="en-US" sz="1500" dirty="0">
                  <a:solidFill>
                    <a:prstClr val="white"/>
                  </a:solidFill>
                  <a:latin typeface="微软雅黑" pitchFamily="34" charset="-122"/>
                  <a:ea typeface="微软雅黑" pitchFamily="34" charset="-122"/>
                </a:rPr>
                <a:t>件</a:t>
              </a:r>
              <a:r>
                <a:rPr lang="zh-CN" altLang="en-US" sz="1500" b="0" dirty="0" smtClean="0">
                  <a:solidFill>
                    <a:prstClr val="white"/>
                  </a:solidFill>
                  <a:latin typeface="微软雅黑" pitchFamily="34" charset="-122"/>
                  <a:ea typeface="微软雅黑" pitchFamily="34" charset="-122"/>
                </a:rPr>
                <a:t>；</a:t>
              </a:r>
              <a:endParaRPr lang="en-US" altLang="zh-CN" sz="1500" b="0" dirty="0" smtClean="0">
                <a:solidFill>
                  <a:prstClr val="white"/>
                </a:solidFill>
                <a:latin typeface="微软雅黑" pitchFamily="34" charset="-122"/>
                <a:ea typeface="微软雅黑" pitchFamily="34" charset="-122"/>
              </a:endParaRPr>
            </a:p>
            <a:p>
              <a:pPr marL="182446" indent="-182446" defTabSz="1018647">
                <a:lnSpc>
                  <a:spcPts val="2238"/>
                </a:lnSpc>
                <a:buClr>
                  <a:prstClr val="white"/>
                </a:buClr>
                <a:buSzPct val="60000"/>
                <a:buFont typeface="Wingdings" pitchFamily="2" charset="2"/>
                <a:buChar char="l"/>
              </a:pPr>
              <a:r>
                <a:rPr lang="en-US" altLang="zh-CN" sz="1500" b="0" dirty="0" smtClean="0">
                  <a:solidFill>
                    <a:prstClr val="white"/>
                  </a:solidFill>
                  <a:latin typeface="微软雅黑" pitchFamily="34" charset="-122"/>
                  <a:ea typeface="微软雅黑" pitchFamily="34" charset="-122"/>
                </a:rPr>
                <a:t>2013</a:t>
              </a:r>
              <a:r>
                <a:rPr lang="zh-CN" altLang="en-US" sz="1500" b="0" dirty="0">
                  <a:solidFill>
                    <a:prstClr val="white"/>
                  </a:solidFill>
                  <a:latin typeface="微软雅黑" pitchFamily="34" charset="-122"/>
                  <a:ea typeface="微软雅黑" pitchFamily="34" charset="-122"/>
                </a:rPr>
                <a:t>年研发投入</a:t>
              </a:r>
              <a:r>
                <a:rPr lang="en-US" altLang="zh-CN" sz="1500" dirty="0">
                  <a:solidFill>
                    <a:prstClr val="white"/>
                  </a:solidFill>
                  <a:latin typeface="微软雅黑" pitchFamily="34" charset="-122"/>
                  <a:ea typeface="微软雅黑" pitchFamily="34" charset="-122"/>
                </a:rPr>
                <a:t>307</a:t>
              </a:r>
              <a:r>
                <a:rPr lang="zh-CN" altLang="en-US" sz="1500" dirty="0">
                  <a:solidFill>
                    <a:prstClr val="white"/>
                  </a:solidFill>
                  <a:latin typeface="微软雅黑" pitchFamily="34" charset="-122"/>
                  <a:ea typeface="微软雅黑" pitchFamily="34" charset="-122"/>
                </a:rPr>
                <a:t>亿元</a:t>
              </a:r>
              <a:r>
                <a:rPr lang="zh-CN" altLang="en-US" sz="1500" b="0" dirty="0">
                  <a:solidFill>
                    <a:prstClr val="white"/>
                  </a:solidFill>
                  <a:latin typeface="微软雅黑" pitchFamily="34" charset="-122"/>
                  <a:ea typeface="微软雅黑" pitchFamily="34" charset="-122"/>
                </a:rPr>
                <a:t>人民币，</a:t>
              </a:r>
              <a:r>
                <a:rPr lang="en-US" altLang="zh-CN" sz="1500" b="0" dirty="0">
                  <a:solidFill>
                    <a:prstClr val="white"/>
                  </a:solidFill>
                  <a:latin typeface="微软雅黑" pitchFamily="34" charset="-122"/>
                  <a:ea typeface="微软雅黑" pitchFamily="34" charset="-122"/>
                </a:rPr>
                <a:t>2004-2013</a:t>
              </a:r>
              <a:r>
                <a:rPr lang="zh-CN" altLang="en-US" sz="1500" b="0" dirty="0">
                  <a:solidFill>
                    <a:prstClr val="white"/>
                  </a:solidFill>
                  <a:latin typeface="微软雅黑" pitchFamily="34" charset="-122"/>
                  <a:ea typeface="微软雅黑" pitchFamily="34" charset="-122"/>
                </a:rPr>
                <a:t>年累计达</a:t>
              </a:r>
              <a:r>
                <a:rPr lang="en-US" altLang="zh-CN" sz="1500" dirty="0">
                  <a:solidFill>
                    <a:prstClr val="white"/>
                  </a:solidFill>
                  <a:latin typeface="微软雅黑" pitchFamily="34" charset="-122"/>
                  <a:ea typeface="微软雅黑" pitchFamily="34" charset="-122"/>
                </a:rPr>
                <a:t>1510+</a:t>
              </a:r>
              <a:r>
                <a:rPr lang="zh-CN" altLang="en-US" sz="1500" dirty="0">
                  <a:solidFill>
                    <a:prstClr val="white"/>
                  </a:solidFill>
                  <a:latin typeface="微软雅黑" pitchFamily="34" charset="-122"/>
                  <a:ea typeface="微软雅黑" pitchFamily="34" charset="-122"/>
                </a:rPr>
                <a:t>亿元</a:t>
              </a:r>
              <a:r>
                <a:rPr lang="zh-CN" altLang="en-US" sz="1500" b="0" dirty="0">
                  <a:solidFill>
                    <a:prstClr val="white"/>
                  </a:solidFill>
                  <a:latin typeface="微软雅黑" pitchFamily="34" charset="-122"/>
                  <a:ea typeface="微软雅黑" pitchFamily="34" charset="-122"/>
                </a:rPr>
                <a:t>人民币；</a:t>
              </a:r>
            </a:p>
          </p:txBody>
        </p:sp>
      </p:grpSp>
      <p:grpSp>
        <p:nvGrpSpPr>
          <p:cNvPr id="121" name="组合 15"/>
          <p:cNvGrpSpPr/>
          <p:nvPr/>
        </p:nvGrpSpPr>
        <p:grpSpPr>
          <a:xfrm>
            <a:off x="539843" y="2484272"/>
            <a:ext cx="774134" cy="3193134"/>
            <a:chOff x="539749" y="2030067"/>
            <a:chExt cx="774000" cy="2395035"/>
          </a:xfrm>
        </p:grpSpPr>
        <p:grpSp>
          <p:nvGrpSpPr>
            <p:cNvPr id="122" name="组合 121"/>
            <p:cNvGrpSpPr/>
            <p:nvPr/>
          </p:nvGrpSpPr>
          <p:grpSpPr>
            <a:xfrm>
              <a:off x="539749" y="2030067"/>
              <a:ext cx="774000" cy="2395035"/>
              <a:chOff x="539749" y="2030067"/>
              <a:chExt cx="774000" cy="2395035"/>
            </a:xfrm>
          </p:grpSpPr>
          <p:sp>
            <p:nvSpPr>
              <p:cNvPr id="124" name="矩形 123"/>
              <p:cNvSpPr/>
              <p:nvPr/>
            </p:nvSpPr>
            <p:spPr>
              <a:xfrm>
                <a:off x="539749"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25" name="矩形 1"/>
              <p:cNvSpPr/>
              <p:nvPr/>
            </p:nvSpPr>
            <p:spPr>
              <a:xfrm>
                <a:off x="539749" y="3869747"/>
                <a:ext cx="774000" cy="555355"/>
              </a:xfrm>
              <a:custGeom>
                <a:avLst/>
                <a:gdLst>
                  <a:gd name="connsiteX0" fmla="*/ 0 w 1217798"/>
                  <a:gd name="connsiteY0" fmla="*/ 0 h 1263757"/>
                  <a:gd name="connsiteX1" fmla="*/ 1217798 w 1217798"/>
                  <a:gd name="connsiteY1" fmla="*/ 0 h 1263757"/>
                  <a:gd name="connsiteX2" fmla="*/ 1217798 w 1217798"/>
                  <a:gd name="connsiteY2" fmla="*/ 1263757 h 1263757"/>
                  <a:gd name="connsiteX3" fmla="*/ 0 w 1217798"/>
                  <a:gd name="connsiteY3" fmla="*/ 1263757 h 1263757"/>
                  <a:gd name="connsiteX4" fmla="*/ 0 w 1217798"/>
                  <a:gd name="connsiteY4" fmla="*/ 0 h 1263757"/>
                  <a:gd name="connsiteX0" fmla="*/ 3373 w 1221171"/>
                  <a:gd name="connsiteY0" fmla="*/ 0 h 1263757"/>
                  <a:gd name="connsiteX1" fmla="*/ 1221171 w 1221171"/>
                  <a:gd name="connsiteY1" fmla="*/ 0 h 1263757"/>
                  <a:gd name="connsiteX2" fmla="*/ 1221171 w 1221171"/>
                  <a:gd name="connsiteY2" fmla="*/ 1263757 h 1263757"/>
                  <a:gd name="connsiteX3" fmla="*/ 3373 w 1221171"/>
                  <a:gd name="connsiteY3" fmla="*/ 1263757 h 1263757"/>
                  <a:gd name="connsiteX4" fmla="*/ 0 w 1221171"/>
                  <a:gd name="connsiteY4" fmla="*/ 248991 h 1263757"/>
                  <a:gd name="connsiteX5" fmla="*/ 3373 w 1221171"/>
                  <a:gd name="connsiteY5" fmla="*/ 0 h 1263757"/>
                  <a:gd name="connsiteX0" fmla="*/ 0 w 1221171"/>
                  <a:gd name="connsiteY0" fmla="*/ 311102 h 1325868"/>
                  <a:gd name="connsiteX1" fmla="*/ 1221171 w 1221171"/>
                  <a:gd name="connsiteY1" fmla="*/ 62111 h 1325868"/>
                  <a:gd name="connsiteX2" fmla="*/ 1221171 w 1221171"/>
                  <a:gd name="connsiteY2" fmla="*/ 1325868 h 1325868"/>
                  <a:gd name="connsiteX3" fmla="*/ 3373 w 1221171"/>
                  <a:gd name="connsiteY3" fmla="*/ 1325868 h 1325868"/>
                  <a:gd name="connsiteX4" fmla="*/ 0 w 1221171"/>
                  <a:gd name="connsiteY4" fmla="*/ 311102 h 1325868"/>
                  <a:gd name="connsiteX0" fmla="*/ 2167 w 1217991"/>
                  <a:gd name="connsiteY0" fmla="*/ 263493 h 1337080"/>
                  <a:gd name="connsiteX1" fmla="*/ 1217991 w 1217991"/>
                  <a:gd name="connsiteY1" fmla="*/ 73323 h 1337080"/>
                  <a:gd name="connsiteX2" fmla="*/ 1217991 w 1217991"/>
                  <a:gd name="connsiteY2" fmla="*/ 1337080 h 1337080"/>
                  <a:gd name="connsiteX3" fmla="*/ 193 w 1217991"/>
                  <a:gd name="connsiteY3" fmla="*/ 1337080 h 1337080"/>
                  <a:gd name="connsiteX4" fmla="*/ 2167 w 1217991"/>
                  <a:gd name="connsiteY4" fmla="*/ 263493 h 1337080"/>
                  <a:gd name="connsiteX0" fmla="*/ 2167 w 1217991"/>
                  <a:gd name="connsiteY0" fmla="*/ 242630 h 1316217"/>
                  <a:gd name="connsiteX1" fmla="*/ 1217991 w 1217991"/>
                  <a:gd name="connsiteY1" fmla="*/ 52460 h 1316217"/>
                  <a:gd name="connsiteX2" fmla="*/ 1217991 w 1217991"/>
                  <a:gd name="connsiteY2" fmla="*/ 1316217 h 1316217"/>
                  <a:gd name="connsiteX3" fmla="*/ 193 w 1217991"/>
                  <a:gd name="connsiteY3" fmla="*/ 1316217 h 1316217"/>
                  <a:gd name="connsiteX4" fmla="*/ 2167 w 1217991"/>
                  <a:gd name="connsiteY4" fmla="*/ 242630 h 1316217"/>
                  <a:gd name="connsiteX0" fmla="*/ 2167 w 1217991"/>
                  <a:gd name="connsiteY0" fmla="*/ 190170 h 1263757"/>
                  <a:gd name="connsiteX1" fmla="*/ 1217991 w 1217991"/>
                  <a:gd name="connsiteY1" fmla="*/ 0 h 1263757"/>
                  <a:gd name="connsiteX2" fmla="*/ 1217991 w 1217991"/>
                  <a:gd name="connsiteY2" fmla="*/ 1263757 h 1263757"/>
                  <a:gd name="connsiteX3" fmla="*/ 193 w 1217991"/>
                  <a:gd name="connsiteY3" fmla="*/ 1263757 h 1263757"/>
                  <a:gd name="connsiteX4" fmla="*/ 2167 w 1217991"/>
                  <a:gd name="connsiteY4" fmla="*/ 190170 h 1263757"/>
                  <a:gd name="connsiteX0" fmla="*/ 2167 w 1217991"/>
                  <a:gd name="connsiteY0" fmla="*/ 190170 h 1263757"/>
                  <a:gd name="connsiteX1" fmla="*/ 1217991 w 1217991"/>
                  <a:gd name="connsiteY1" fmla="*/ 0 h 1263757"/>
                  <a:gd name="connsiteX2" fmla="*/ 1217991 w 1217991"/>
                  <a:gd name="connsiteY2" fmla="*/ 1263757 h 1263757"/>
                  <a:gd name="connsiteX3" fmla="*/ 193 w 1217991"/>
                  <a:gd name="connsiteY3" fmla="*/ 1263757 h 1263757"/>
                  <a:gd name="connsiteX4" fmla="*/ 2167 w 1217991"/>
                  <a:gd name="connsiteY4" fmla="*/ 190170 h 1263757"/>
                  <a:gd name="connsiteX0" fmla="*/ 2167 w 1217991"/>
                  <a:gd name="connsiteY0" fmla="*/ 262547 h 1336134"/>
                  <a:gd name="connsiteX1" fmla="*/ 593162 w 1217991"/>
                  <a:gd name="connsiteY1" fmla="*/ 166294 h 1336134"/>
                  <a:gd name="connsiteX2" fmla="*/ 1217991 w 1217991"/>
                  <a:gd name="connsiteY2" fmla="*/ 72377 h 1336134"/>
                  <a:gd name="connsiteX3" fmla="*/ 1217991 w 1217991"/>
                  <a:gd name="connsiteY3" fmla="*/ 1336134 h 1336134"/>
                  <a:gd name="connsiteX4" fmla="*/ 193 w 1217991"/>
                  <a:gd name="connsiteY4" fmla="*/ 1336134 h 1336134"/>
                  <a:gd name="connsiteX5" fmla="*/ 2167 w 1217991"/>
                  <a:gd name="connsiteY5" fmla="*/ 262547 h 1336134"/>
                  <a:gd name="connsiteX0" fmla="*/ 2167 w 1217991"/>
                  <a:gd name="connsiteY0" fmla="*/ 262547 h 1336134"/>
                  <a:gd name="connsiteX1" fmla="*/ 593162 w 1217991"/>
                  <a:gd name="connsiteY1" fmla="*/ 166294 h 1336134"/>
                  <a:gd name="connsiteX2" fmla="*/ 1217991 w 1217991"/>
                  <a:gd name="connsiteY2" fmla="*/ 72377 h 1336134"/>
                  <a:gd name="connsiteX3" fmla="*/ 1217991 w 1217991"/>
                  <a:gd name="connsiteY3" fmla="*/ 1336134 h 1336134"/>
                  <a:gd name="connsiteX4" fmla="*/ 193 w 1217991"/>
                  <a:gd name="connsiteY4" fmla="*/ 1336134 h 1336134"/>
                  <a:gd name="connsiteX5" fmla="*/ 2167 w 1217991"/>
                  <a:gd name="connsiteY5" fmla="*/ 262547 h 1336134"/>
                  <a:gd name="connsiteX0" fmla="*/ 2167 w 1217991"/>
                  <a:gd name="connsiteY0" fmla="*/ 190170 h 1263757"/>
                  <a:gd name="connsiteX1" fmla="*/ 593162 w 1217991"/>
                  <a:gd name="connsiteY1" fmla="*/ 93917 h 1263757"/>
                  <a:gd name="connsiteX2" fmla="*/ 1217991 w 1217991"/>
                  <a:gd name="connsiteY2" fmla="*/ 0 h 1263757"/>
                  <a:gd name="connsiteX3" fmla="*/ 1217991 w 1217991"/>
                  <a:gd name="connsiteY3" fmla="*/ 1263757 h 1263757"/>
                  <a:gd name="connsiteX4" fmla="*/ 193 w 1217991"/>
                  <a:gd name="connsiteY4" fmla="*/ 1263757 h 1263757"/>
                  <a:gd name="connsiteX5" fmla="*/ 2167 w 1217991"/>
                  <a:gd name="connsiteY5" fmla="*/ 190170 h 1263757"/>
                  <a:gd name="connsiteX0" fmla="*/ 2167 w 1217991"/>
                  <a:gd name="connsiteY0" fmla="*/ 190170 h 1263757"/>
                  <a:gd name="connsiteX1" fmla="*/ 593162 w 1217991"/>
                  <a:gd name="connsiteY1" fmla="*/ 93917 h 1263757"/>
                  <a:gd name="connsiteX2" fmla="*/ 1217991 w 1217991"/>
                  <a:gd name="connsiteY2" fmla="*/ 0 h 1263757"/>
                  <a:gd name="connsiteX3" fmla="*/ 1217991 w 1217991"/>
                  <a:gd name="connsiteY3" fmla="*/ 1263757 h 1263757"/>
                  <a:gd name="connsiteX4" fmla="*/ 193 w 1217991"/>
                  <a:gd name="connsiteY4" fmla="*/ 1263757 h 1263757"/>
                  <a:gd name="connsiteX5" fmla="*/ 2167 w 1217991"/>
                  <a:gd name="connsiteY5" fmla="*/ 190170 h 1263757"/>
                  <a:gd name="connsiteX0" fmla="*/ 2167 w 1217991"/>
                  <a:gd name="connsiteY0" fmla="*/ 190170 h 1263757"/>
                  <a:gd name="connsiteX1" fmla="*/ 593162 w 1217991"/>
                  <a:gd name="connsiteY1" fmla="*/ 93917 h 1263757"/>
                  <a:gd name="connsiteX2" fmla="*/ 1217991 w 1217991"/>
                  <a:gd name="connsiteY2" fmla="*/ 0 h 1263757"/>
                  <a:gd name="connsiteX3" fmla="*/ 1217991 w 1217991"/>
                  <a:gd name="connsiteY3" fmla="*/ 1263757 h 1263757"/>
                  <a:gd name="connsiteX4" fmla="*/ 193 w 1217991"/>
                  <a:gd name="connsiteY4" fmla="*/ 1263757 h 1263757"/>
                  <a:gd name="connsiteX5" fmla="*/ 2167 w 1217991"/>
                  <a:gd name="connsiteY5" fmla="*/ 190170 h 1263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7991" h="1263757">
                    <a:moveTo>
                      <a:pt x="2167" y="190170"/>
                    </a:moveTo>
                    <a:cubicBezTo>
                      <a:pt x="325813" y="152739"/>
                      <a:pt x="396164" y="126001"/>
                      <a:pt x="593162" y="93917"/>
                    </a:cubicBezTo>
                    <a:cubicBezTo>
                      <a:pt x="795799" y="62222"/>
                      <a:pt x="802510" y="56353"/>
                      <a:pt x="1217991" y="0"/>
                    </a:cubicBezTo>
                    <a:lnTo>
                      <a:pt x="1217991" y="1263757"/>
                    </a:lnTo>
                    <a:lnTo>
                      <a:pt x="193" y="1263757"/>
                    </a:lnTo>
                    <a:cubicBezTo>
                      <a:pt x="-931" y="925502"/>
                      <a:pt x="3291" y="528425"/>
                      <a:pt x="2167" y="190170"/>
                    </a:cubicBezTo>
                    <a:close/>
                  </a:path>
                </a:pathLst>
              </a:custGeom>
              <a:gradFill flip="none" rotWithShape="1">
                <a:gsLst>
                  <a:gs pos="0">
                    <a:srgbClr val="99CC00">
                      <a:alpha val="50000"/>
                    </a:srgbClr>
                  </a:gs>
                  <a:gs pos="10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23" name="AutoShape 32"/>
            <p:cNvSpPr>
              <a:spLocks noChangeArrowheads="1"/>
            </p:cNvSpPr>
            <p:nvPr/>
          </p:nvSpPr>
          <p:spPr bwMode="auto">
            <a:xfrm>
              <a:off x="566385" y="2173531"/>
              <a:ext cx="720000" cy="3078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zh-CN" altLang="en-US" sz="1200" b="0" kern="0" dirty="0">
                  <a:solidFill>
                    <a:prstClr val="black">
                      <a:lumMod val="75000"/>
                      <a:lumOff val="25000"/>
                    </a:prstClr>
                  </a:solidFill>
                  <a:latin typeface="微软雅黑" pitchFamily="34" charset="-122"/>
                  <a:ea typeface="微软雅黑" pitchFamily="34" charset="-122"/>
                </a:rPr>
                <a:t>分布式基站</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26" name="组合 16"/>
          <p:cNvGrpSpPr/>
          <p:nvPr/>
        </p:nvGrpSpPr>
        <p:grpSpPr>
          <a:xfrm>
            <a:off x="1349741" y="2484272"/>
            <a:ext cx="774134" cy="3193134"/>
            <a:chOff x="1349506" y="2030067"/>
            <a:chExt cx="774000" cy="2395035"/>
          </a:xfrm>
        </p:grpSpPr>
        <p:grpSp>
          <p:nvGrpSpPr>
            <p:cNvPr id="127" name="组合 6"/>
            <p:cNvGrpSpPr/>
            <p:nvPr/>
          </p:nvGrpSpPr>
          <p:grpSpPr>
            <a:xfrm>
              <a:off x="1349506" y="2030067"/>
              <a:ext cx="774000" cy="2395035"/>
              <a:chOff x="1349506" y="2030067"/>
              <a:chExt cx="774000" cy="2395035"/>
            </a:xfrm>
          </p:grpSpPr>
          <p:sp>
            <p:nvSpPr>
              <p:cNvPr id="129" name="矩形 128"/>
              <p:cNvSpPr/>
              <p:nvPr/>
            </p:nvSpPr>
            <p:spPr>
              <a:xfrm>
                <a:off x="1349587"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30" name="矩形 2"/>
              <p:cNvSpPr/>
              <p:nvPr/>
            </p:nvSpPr>
            <p:spPr>
              <a:xfrm>
                <a:off x="1349506" y="3723723"/>
                <a:ext cx="774000" cy="701379"/>
              </a:xfrm>
              <a:custGeom>
                <a:avLst/>
                <a:gdLst>
                  <a:gd name="connsiteX0" fmla="*/ 0 w 1228434"/>
                  <a:gd name="connsiteY0" fmla="*/ 0 h 1632483"/>
                  <a:gd name="connsiteX1" fmla="*/ 1228434 w 1228434"/>
                  <a:gd name="connsiteY1" fmla="*/ 0 h 1632483"/>
                  <a:gd name="connsiteX2" fmla="*/ 1228434 w 1228434"/>
                  <a:gd name="connsiteY2" fmla="*/ 1632483 h 1632483"/>
                  <a:gd name="connsiteX3" fmla="*/ 0 w 1228434"/>
                  <a:gd name="connsiteY3" fmla="*/ 1632483 h 1632483"/>
                  <a:gd name="connsiteX4" fmla="*/ 0 w 1228434"/>
                  <a:gd name="connsiteY4" fmla="*/ 0 h 1632483"/>
                  <a:gd name="connsiteX0" fmla="*/ 0 w 1228434"/>
                  <a:gd name="connsiteY0" fmla="*/ 0 h 1632483"/>
                  <a:gd name="connsiteX1" fmla="*/ 1228434 w 1228434"/>
                  <a:gd name="connsiteY1" fmla="*/ 0 h 1632483"/>
                  <a:gd name="connsiteX2" fmla="*/ 1228434 w 1228434"/>
                  <a:gd name="connsiteY2" fmla="*/ 1632483 h 1632483"/>
                  <a:gd name="connsiteX3" fmla="*/ 0 w 1228434"/>
                  <a:gd name="connsiteY3" fmla="*/ 1632483 h 1632483"/>
                  <a:gd name="connsiteX4" fmla="*/ 3292 w 1228434"/>
                  <a:gd name="connsiteY4" fmla="*/ 330650 h 1632483"/>
                  <a:gd name="connsiteX5" fmla="*/ 0 w 1228434"/>
                  <a:gd name="connsiteY5" fmla="*/ 0 h 1632483"/>
                  <a:gd name="connsiteX0" fmla="*/ 3292 w 1228434"/>
                  <a:gd name="connsiteY0" fmla="*/ 408788 h 1710621"/>
                  <a:gd name="connsiteX1" fmla="*/ 1228434 w 1228434"/>
                  <a:gd name="connsiteY1" fmla="*/ 78138 h 1710621"/>
                  <a:gd name="connsiteX2" fmla="*/ 1228434 w 1228434"/>
                  <a:gd name="connsiteY2" fmla="*/ 1710621 h 1710621"/>
                  <a:gd name="connsiteX3" fmla="*/ 0 w 1228434"/>
                  <a:gd name="connsiteY3" fmla="*/ 1710621 h 1710621"/>
                  <a:gd name="connsiteX4" fmla="*/ 3292 w 1228434"/>
                  <a:gd name="connsiteY4" fmla="*/ 408788 h 1710621"/>
                  <a:gd name="connsiteX0" fmla="*/ 3292 w 1228434"/>
                  <a:gd name="connsiteY0" fmla="*/ 392145 h 1693978"/>
                  <a:gd name="connsiteX1" fmla="*/ 1228434 w 1228434"/>
                  <a:gd name="connsiteY1" fmla="*/ 61495 h 1693978"/>
                  <a:gd name="connsiteX2" fmla="*/ 1228434 w 1228434"/>
                  <a:gd name="connsiteY2" fmla="*/ 1693978 h 1693978"/>
                  <a:gd name="connsiteX3" fmla="*/ 0 w 1228434"/>
                  <a:gd name="connsiteY3" fmla="*/ 1693978 h 1693978"/>
                  <a:gd name="connsiteX4" fmla="*/ 3292 w 1228434"/>
                  <a:gd name="connsiteY4" fmla="*/ 392145 h 1693978"/>
                  <a:gd name="connsiteX0" fmla="*/ 3292 w 1228434"/>
                  <a:gd name="connsiteY0" fmla="*/ 330650 h 1632483"/>
                  <a:gd name="connsiteX1" fmla="*/ 1228434 w 1228434"/>
                  <a:gd name="connsiteY1" fmla="*/ 0 h 1632483"/>
                  <a:gd name="connsiteX2" fmla="*/ 1228434 w 1228434"/>
                  <a:gd name="connsiteY2" fmla="*/ 1632483 h 1632483"/>
                  <a:gd name="connsiteX3" fmla="*/ 0 w 1228434"/>
                  <a:gd name="connsiteY3" fmla="*/ 1632483 h 1632483"/>
                  <a:gd name="connsiteX4" fmla="*/ 3292 w 1228434"/>
                  <a:gd name="connsiteY4" fmla="*/ 330650 h 1632483"/>
                  <a:gd name="connsiteX0" fmla="*/ 3292 w 1228434"/>
                  <a:gd name="connsiteY0" fmla="*/ 330650 h 1632483"/>
                  <a:gd name="connsiteX1" fmla="*/ 1228434 w 1228434"/>
                  <a:gd name="connsiteY1" fmla="*/ 0 h 1632483"/>
                  <a:gd name="connsiteX2" fmla="*/ 1228434 w 1228434"/>
                  <a:gd name="connsiteY2" fmla="*/ 1632483 h 1632483"/>
                  <a:gd name="connsiteX3" fmla="*/ 0 w 1228434"/>
                  <a:gd name="connsiteY3" fmla="*/ 1632483 h 1632483"/>
                  <a:gd name="connsiteX4" fmla="*/ 3292 w 1228434"/>
                  <a:gd name="connsiteY4" fmla="*/ 330650 h 163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8434" h="1632483">
                    <a:moveTo>
                      <a:pt x="3292" y="330650"/>
                    </a:moveTo>
                    <a:lnTo>
                      <a:pt x="1228434" y="0"/>
                    </a:lnTo>
                    <a:lnTo>
                      <a:pt x="1228434" y="1632483"/>
                    </a:lnTo>
                    <a:lnTo>
                      <a:pt x="0" y="1632483"/>
                    </a:lnTo>
                    <a:cubicBezTo>
                      <a:pt x="1097" y="1198539"/>
                      <a:pt x="2195" y="764594"/>
                      <a:pt x="3292" y="330650"/>
                    </a:cubicBezTo>
                    <a:close/>
                  </a:path>
                </a:pathLst>
              </a:custGeom>
              <a:gradFill flip="none" rotWithShape="1">
                <a:gsLst>
                  <a:gs pos="0">
                    <a:srgbClr val="00CCFF">
                      <a:alpha val="50000"/>
                    </a:srgbClr>
                  </a:gs>
                  <a:gs pos="9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28" name="AutoShape 32"/>
            <p:cNvSpPr>
              <a:spLocks noChangeArrowheads="1"/>
            </p:cNvSpPr>
            <p:nvPr/>
          </p:nvSpPr>
          <p:spPr bwMode="auto">
            <a:xfrm>
              <a:off x="1376223" y="2162242"/>
              <a:ext cx="746088" cy="769501"/>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en-US" altLang="zh-CN" sz="1200" b="0" kern="0" dirty="0" err="1">
                  <a:solidFill>
                    <a:prstClr val="black">
                      <a:lumMod val="75000"/>
                      <a:lumOff val="25000"/>
                    </a:prstClr>
                  </a:solidFill>
                  <a:latin typeface="微软雅黑" pitchFamily="34" charset="-122"/>
                  <a:ea typeface="微软雅黑" pitchFamily="34" charset="-122"/>
                  <a:cs typeface="Arial" pitchFamily="34" charset="0"/>
                </a:rPr>
                <a:t>SingleFAN</a:t>
              </a:r>
              <a:endParaRPr lang="en-US" altLang="zh-CN" sz="1200" b="0" kern="0" dirty="0">
                <a:solidFill>
                  <a:prstClr val="black">
                    <a:lumMod val="75000"/>
                    <a:lumOff val="25000"/>
                  </a:prstClr>
                </a:solidFill>
                <a:latin typeface="微软雅黑" pitchFamily="34" charset="-122"/>
                <a:ea typeface="微软雅黑" pitchFamily="34" charset="-122"/>
                <a:cs typeface="Arial" pitchFamily="34" charset="0"/>
              </a:endParaRPr>
            </a:p>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(DSL/Fiber</a:t>
              </a:r>
              <a:r>
                <a:rPr lang="en-US" altLang="zh-CN" sz="1200" b="0" kern="0" dirty="0" smtClean="0">
                  <a:solidFill>
                    <a:prstClr val="black">
                      <a:lumMod val="75000"/>
                      <a:lumOff val="25000"/>
                    </a:prstClr>
                  </a:solidFill>
                  <a:latin typeface="微软雅黑" pitchFamily="34" charset="-122"/>
                  <a:ea typeface="微软雅黑" pitchFamily="34" charset="-122"/>
                  <a:cs typeface="Arial" pitchFamily="34" charset="0"/>
                </a:rPr>
                <a:t>/</a:t>
              </a:r>
            </a:p>
            <a:p>
              <a:pPr algn="ctr" defTabSz="1020311" fontAlgn="auto">
                <a:lnSpc>
                  <a:spcPts val="1568"/>
                </a:lnSpc>
                <a:spcBef>
                  <a:spcPts val="0"/>
                </a:spcBef>
                <a:spcAft>
                  <a:spcPts val="0"/>
                </a:spcAft>
                <a:defRPr/>
              </a:pPr>
              <a:r>
                <a:rPr lang="en-US" altLang="zh-CN" sz="1200" b="0" kern="0" dirty="0" smtClean="0">
                  <a:solidFill>
                    <a:prstClr val="black">
                      <a:lumMod val="75000"/>
                      <a:lumOff val="25000"/>
                    </a:prstClr>
                  </a:solidFill>
                  <a:latin typeface="微软雅黑" pitchFamily="34" charset="-122"/>
                  <a:ea typeface="微软雅黑" pitchFamily="34" charset="-122"/>
                  <a:cs typeface="Arial" pitchFamily="34" charset="0"/>
                </a:rPr>
                <a:t>Cable</a:t>
              </a: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a:t>
              </a:r>
            </a:p>
          </p:txBody>
        </p:sp>
      </p:grpSp>
      <p:grpSp>
        <p:nvGrpSpPr>
          <p:cNvPr id="131" name="组合 17"/>
          <p:cNvGrpSpPr/>
          <p:nvPr/>
        </p:nvGrpSpPr>
        <p:grpSpPr>
          <a:xfrm>
            <a:off x="2159638" y="2484272"/>
            <a:ext cx="774134" cy="3193134"/>
            <a:chOff x="2159263" y="2030067"/>
            <a:chExt cx="774000" cy="2395035"/>
          </a:xfrm>
        </p:grpSpPr>
        <p:grpSp>
          <p:nvGrpSpPr>
            <p:cNvPr id="132" name="组合 7"/>
            <p:cNvGrpSpPr/>
            <p:nvPr/>
          </p:nvGrpSpPr>
          <p:grpSpPr>
            <a:xfrm>
              <a:off x="2159263" y="2030067"/>
              <a:ext cx="774000" cy="2395035"/>
              <a:chOff x="2159263" y="2030067"/>
              <a:chExt cx="774000" cy="2395035"/>
            </a:xfrm>
          </p:grpSpPr>
          <p:sp>
            <p:nvSpPr>
              <p:cNvPr id="134" name="矩形 133"/>
              <p:cNvSpPr/>
              <p:nvPr/>
            </p:nvSpPr>
            <p:spPr>
              <a:xfrm>
                <a:off x="2159425"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35" name="矩形 3"/>
              <p:cNvSpPr/>
              <p:nvPr/>
            </p:nvSpPr>
            <p:spPr>
              <a:xfrm>
                <a:off x="2159263" y="3619033"/>
                <a:ext cx="774000" cy="806069"/>
              </a:xfrm>
              <a:custGeom>
                <a:avLst/>
                <a:gdLst>
                  <a:gd name="connsiteX0" fmla="*/ 0 w 1228115"/>
                  <a:gd name="connsiteY0" fmla="*/ 0 h 1869446"/>
                  <a:gd name="connsiteX1" fmla="*/ 1228115 w 1228115"/>
                  <a:gd name="connsiteY1" fmla="*/ 0 h 1869446"/>
                  <a:gd name="connsiteX2" fmla="*/ 1228115 w 1228115"/>
                  <a:gd name="connsiteY2" fmla="*/ 1869446 h 1869446"/>
                  <a:gd name="connsiteX3" fmla="*/ 0 w 1228115"/>
                  <a:gd name="connsiteY3" fmla="*/ 1869446 h 1869446"/>
                  <a:gd name="connsiteX4" fmla="*/ 0 w 1228115"/>
                  <a:gd name="connsiteY4" fmla="*/ 0 h 1869446"/>
                  <a:gd name="connsiteX0" fmla="*/ 2991 w 1231106"/>
                  <a:gd name="connsiteY0" fmla="*/ 0 h 1869446"/>
                  <a:gd name="connsiteX1" fmla="*/ 1231106 w 1231106"/>
                  <a:gd name="connsiteY1" fmla="*/ 0 h 1869446"/>
                  <a:gd name="connsiteX2" fmla="*/ 1231106 w 1231106"/>
                  <a:gd name="connsiteY2" fmla="*/ 1869446 h 1869446"/>
                  <a:gd name="connsiteX3" fmla="*/ 2991 w 1231106"/>
                  <a:gd name="connsiteY3" fmla="*/ 1869446 h 1869446"/>
                  <a:gd name="connsiteX4" fmla="*/ 0 w 1231106"/>
                  <a:gd name="connsiteY4" fmla="*/ 214885 h 1869446"/>
                  <a:gd name="connsiteX5" fmla="*/ 2991 w 1231106"/>
                  <a:gd name="connsiteY5" fmla="*/ 0 h 1869446"/>
                  <a:gd name="connsiteX0" fmla="*/ 0 w 1231106"/>
                  <a:gd name="connsiteY0" fmla="*/ 214885 h 1869446"/>
                  <a:gd name="connsiteX1" fmla="*/ 1231106 w 1231106"/>
                  <a:gd name="connsiteY1" fmla="*/ 0 h 1869446"/>
                  <a:gd name="connsiteX2" fmla="*/ 1231106 w 1231106"/>
                  <a:gd name="connsiteY2" fmla="*/ 1869446 h 1869446"/>
                  <a:gd name="connsiteX3" fmla="*/ 2991 w 1231106"/>
                  <a:gd name="connsiteY3" fmla="*/ 1869446 h 1869446"/>
                  <a:gd name="connsiteX4" fmla="*/ 0 w 1231106"/>
                  <a:gd name="connsiteY4" fmla="*/ 214885 h 1869446"/>
                  <a:gd name="connsiteX0" fmla="*/ 0 w 1231106"/>
                  <a:gd name="connsiteY0" fmla="*/ 214885 h 1869446"/>
                  <a:gd name="connsiteX1" fmla="*/ 591671 w 1231106"/>
                  <a:gd name="connsiteY1" fmla="*/ 100585 h 1869446"/>
                  <a:gd name="connsiteX2" fmla="*/ 1231106 w 1231106"/>
                  <a:gd name="connsiteY2" fmla="*/ 0 h 1869446"/>
                  <a:gd name="connsiteX3" fmla="*/ 1231106 w 1231106"/>
                  <a:gd name="connsiteY3" fmla="*/ 1869446 h 1869446"/>
                  <a:gd name="connsiteX4" fmla="*/ 2991 w 1231106"/>
                  <a:gd name="connsiteY4" fmla="*/ 1869446 h 1869446"/>
                  <a:gd name="connsiteX5" fmla="*/ 0 w 1231106"/>
                  <a:gd name="connsiteY5" fmla="*/ 214885 h 1869446"/>
                  <a:gd name="connsiteX0" fmla="*/ 0 w 1231106"/>
                  <a:gd name="connsiteY0" fmla="*/ 214885 h 1869446"/>
                  <a:gd name="connsiteX1" fmla="*/ 605118 w 1231106"/>
                  <a:gd name="connsiteY1" fmla="*/ 46796 h 1869446"/>
                  <a:gd name="connsiteX2" fmla="*/ 1231106 w 1231106"/>
                  <a:gd name="connsiteY2" fmla="*/ 0 h 1869446"/>
                  <a:gd name="connsiteX3" fmla="*/ 1231106 w 1231106"/>
                  <a:gd name="connsiteY3" fmla="*/ 1869446 h 1869446"/>
                  <a:gd name="connsiteX4" fmla="*/ 2991 w 1231106"/>
                  <a:gd name="connsiteY4" fmla="*/ 1869446 h 1869446"/>
                  <a:gd name="connsiteX5" fmla="*/ 0 w 1231106"/>
                  <a:gd name="connsiteY5" fmla="*/ 214885 h 186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1106" h="1869446">
                    <a:moveTo>
                      <a:pt x="0" y="214885"/>
                    </a:moveTo>
                    <a:lnTo>
                      <a:pt x="605118" y="46796"/>
                    </a:lnTo>
                    <a:lnTo>
                      <a:pt x="1231106" y="0"/>
                    </a:lnTo>
                    <a:lnTo>
                      <a:pt x="1231106" y="1869446"/>
                    </a:lnTo>
                    <a:lnTo>
                      <a:pt x="2991" y="1869446"/>
                    </a:lnTo>
                    <a:lnTo>
                      <a:pt x="0" y="214885"/>
                    </a:lnTo>
                    <a:close/>
                  </a:path>
                </a:pathLst>
              </a:custGeom>
              <a:gradFill flip="none" rotWithShape="1">
                <a:gsLst>
                  <a:gs pos="0">
                    <a:srgbClr val="99CC00">
                      <a:alpha val="50000"/>
                    </a:srgbClr>
                  </a:gs>
                  <a:gs pos="10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33" name="AutoShape 32"/>
            <p:cNvSpPr>
              <a:spLocks noChangeArrowheads="1"/>
            </p:cNvSpPr>
            <p:nvPr/>
          </p:nvSpPr>
          <p:spPr bwMode="auto">
            <a:xfrm>
              <a:off x="2186061" y="2173531"/>
              <a:ext cx="720000" cy="3078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All IP </a:t>
              </a:r>
              <a:r>
                <a:rPr lang="zh-CN" altLang="en-US" sz="1200" b="0" kern="0" dirty="0">
                  <a:solidFill>
                    <a:prstClr val="black">
                      <a:lumMod val="75000"/>
                      <a:lumOff val="25000"/>
                    </a:prstClr>
                  </a:solidFill>
                  <a:latin typeface="微软雅黑" pitchFamily="34" charset="-122"/>
                  <a:ea typeface="微软雅黑" pitchFamily="34" charset="-122"/>
                </a:rPr>
                <a:t>网络</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36" name="组合 18"/>
          <p:cNvGrpSpPr/>
          <p:nvPr/>
        </p:nvGrpSpPr>
        <p:grpSpPr>
          <a:xfrm>
            <a:off x="2969536" y="2484272"/>
            <a:ext cx="774134" cy="3193134"/>
            <a:chOff x="2969020" y="2030067"/>
            <a:chExt cx="774000" cy="2395035"/>
          </a:xfrm>
        </p:grpSpPr>
        <p:grpSp>
          <p:nvGrpSpPr>
            <p:cNvPr id="137" name="组合 8"/>
            <p:cNvGrpSpPr/>
            <p:nvPr/>
          </p:nvGrpSpPr>
          <p:grpSpPr>
            <a:xfrm>
              <a:off x="2969020" y="2030067"/>
              <a:ext cx="774000" cy="2395035"/>
              <a:chOff x="2969020" y="2030067"/>
              <a:chExt cx="774000" cy="2395035"/>
            </a:xfrm>
          </p:grpSpPr>
          <p:sp>
            <p:nvSpPr>
              <p:cNvPr id="139" name="矩形 138"/>
              <p:cNvSpPr/>
              <p:nvPr/>
            </p:nvSpPr>
            <p:spPr>
              <a:xfrm>
                <a:off x="2969263"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40" name="矩形 4"/>
              <p:cNvSpPr/>
              <p:nvPr/>
            </p:nvSpPr>
            <p:spPr>
              <a:xfrm>
                <a:off x="2969020" y="3522902"/>
                <a:ext cx="774000" cy="902200"/>
              </a:xfrm>
              <a:custGeom>
                <a:avLst/>
                <a:gdLst>
                  <a:gd name="connsiteX0" fmla="*/ 0 w 1228115"/>
                  <a:gd name="connsiteY0" fmla="*/ 0 h 2114818"/>
                  <a:gd name="connsiteX1" fmla="*/ 1228115 w 1228115"/>
                  <a:gd name="connsiteY1" fmla="*/ 0 h 2114818"/>
                  <a:gd name="connsiteX2" fmla="*/ 1228115 w 1228115"/>
                  <a:gd name="connsiteY2" fmla="*/ 2114818 h 2114818"/>
                  <a:gd name="connsiteX3" fmla="*/ 0 w 1228115"/>
                  <a:gd name="connsiteY3" fmla="*/ 2114818 h 2114818"/>
                  <a:gd name="connsiteX4" fmla="*/ 0 w 1228115"/>
                  <a:gd name="connsiteY4" fmla="*/ 0 h 2114818"/>
                  <a:gd name="connsiteX0" fmla="*/ 634 w 1228749"/>
                  <a:gd name="connsiteY0" fmla="*/ 0 h 2114818"/>
                  <a:gd name="connsiteX1" fmla="*/ 1228749 w 1228749"/>
                  <a:gd name="connsiteY1" fmla="*/ 0 h 2114818"/>
                  <a:gd name="connsiteX2" fmla="*/ 1228749 w 1228749"/>
                  <a:gd name="connsiteY2" fmla="*/ 2114818 h 2114818"/>
                  <a:gd name="connsiteX3" fmla="*/ 634 w 1228749"/>
                  <a:gd name="connsiteY3" fmla="*/ 2114818 h 2114818"/>
                  <a:gd name="connsiteX4" fmla="*/ 0 w 1228749"/>
                  <a:gd name="connsiteY4" fmla="*/ 224933 h 2114818"/>
                  <a:gd name="connsiteX5" fmla="*/ 634 w 1228749"/>
                  <a:gd name="connsiteY5" fmla="*/ 0 h 2114818"/>
                  <a:gd name="connsiteX0" fmla="*/ 0 w 1228749"/>
                  <a:gd name="connsiteY0" fmla="*/ 385529 h 2275414"/>
                  <a:gd name="connsiteX1" fmla="*/ 1228749 w 1228749"/>
                  <a:gd name="connsiteY1" fmla="*/ 160596 h 2275414"/>
                  <a:gd name="connsiteX2" fmla="*/ 1228749 w 1228749"/>
                  <a:gd name="connsiteY2" fmla="*/ 2275414 h 2275414"/>
                  <a:gd name="connsiteX3" fmla="*/ 634 w 1228749"/>
                  <a:gd name="connsiteY3" fmla="*/ 2275414 h 2275414"/>
                  <a:gd name="connsiteX4" fmla="*/ 0 w 1228749"/>
                  <a:gd name="connsiteY4" fmla="*/ 385529 h 2275414"/>
                  <a:gd name="connsiteX0" fmla="*/ 0 w 1228749"/>
                  <a:gd name="connsiteY0" fmla="*/ 338333 h 2228218"/>
                  <a:gd name="connsiteX1" fmla="*/ 1228749 w 1228749"/>
                  <a:gd name="connsiteY1" fmla="*/ 113400 h 2228218"/>
                  <a:gd name="connsiteX2" fmla="*/ 1228749 w 1228749"/>
                  <a:gd name="connsiteY2" fmla="*/ 2228218 h 2228218"/>
                  <a:gd name="connsiteX3" fmla="*/ 634 w 1228749"/>
                  <a:gd name="connsiteY3" fmla="*/ 2228218 h 2228218"/>
                  <a:gd name="connsiteX4" fmla="*/ 0 w 1228749"/>
                  <a:gd name="connsiteY4" fmla="*/ 338333 h 2228218"/>
                  <a:gd name="connsiteX0" fmla="*/ 0 w 1228749"/>
                  <a:gd name="connsiteY0" fmla="*/ 224933 h 2114818"/>
                  <a:gd name="connsiteX1" fmla="*/ 1228749 w 1228749"/>
                  <a:gd name="connsiteY1" fmla="*/ 0 h 2114818"/>
                  <a:gd name="connsiteX2" fmla="*/ 1228749 w 1228749"/>
                  <a:gd name="connsiteY2" fmla="*/ 2114818 h 2114818"/>
                  <a:gd name="connsiteX3" fmla="*/ 634 w 1228749"/>
                  <a:gd name="connsiteY3" fmla="*/ 2114818 h 2114818"/>
                  <a:gd name="connsiteX4" fmla="*/ 0 w 1228749"/>
                  <a:gd name="connsiteY4" fmla="*/ 224933 h 2114818"/>
                  <a:gd name="connsiteX0" fmla="*/ 0 w 1228749"/>
                  <a:gd name="connsiteY0" fmla="*/ 224933 h 2114818"/>
                  <a:gd name="connsiteX1" fmla="*/ 1228749 w 1228749"/>
                  <a:gd name="connsiteY1" fmla="*/ 0 h 2114818"/>
                  <a:gd name="connsiteX2" fmla="*/ 1228749 w 1228749"/>
                  <a:gd name="connsiteY2" fmla="*/ 2114818 h 2114818"/>
                  <a:gd name="connsiteX3" fmla="*/ 634 w 1228749"/>
                  <a:gd name="connsiteY3" fmla="*/ 2114818 h 2114818"/>
                  <a:gd name="connsiteX4" fmla="*/ 0 w 1228749"/>
                  <a:gd name="connsiteY4" fmla="*/ 224933 h 2114818"/>
                  <a:gd name="connsiteX0" fmla="*/ 0 w 1228749"/>
                  <a:gd name="connsiteY0" fmla="*/ 357487 h 2247372"/>
                  <a:gd name="connsiteX1" fmla="*/ 625288 w 1228749"/>
                  <a:gd name="connsiteY1" fmla="*/ 236464 h 2247372"/>
                  <a:gd name="connsiteX2" fmla="*/ 1228749 w 1228749"/>
                  <a:gd name="connsiteY2" fmla="*/ 132554 h 2247372"/>
                  <a:gd name="connsiteX3" fmla="*/ 1228749 w 1228749"/>
                  <a:gd name="connsiteY3" fmla="*/ 2247372 h 2247372"/>
                  <a:gd name="connsiteX4" fmla="*/ 634 w 1228749"/>
                  <a:gd name="connsiteY4" fmla="*/ 2247372 h 2247372"/>
                  <a:gd name="connsiteX5" fmla="*/ 0 w 1228749"/>
                  <a:gd name="connsiteY5" fmla="*/ 357487 h 2247372"/>
                  <a:gd name="connsiteX0" fmla="*/ 0 w 1228749"/>
                  <a:gd name="connsiteY0" fmla="*/ 361733 h 2251618"/>
                  <a:gd name="connsiteX1" fmla="*/ 611841 w 1228749"/>
                  <a:gd name="connsiteY1" fmla="*/ 220539 h 2251618"/>
                  <a:gd name="connsiteX2" fmla="*/ 1228749 w 1228749"/>
                  <a:gd name="connsiteY2" fmla="*/ 136800 h 2251618"/>
                  <a:gd name="connsiteX3" fmla="*/ 1228749 w 1228749"/>
                  <a:gd name="connsiteY3" fmla="*/ 2251618 h 2251618"/>
                  <a:gd name="connsiteX4" fmla="*/ 634 w 1228749"/>
                  <a:gd name="connsiteY4" fmla="*/ 2251618 h 2251618"/>
                  <a:gd name="connsiteX5" fmla="*/ 0 w 1228749"/>
                  <a:gd name="connsiteY5" fmla="*/ 361733 h 2251618"/>
                  <a:gd name="connsiteX0" fmla="*/ 0 w 1228749"/>
                  <a:gd name="connsiteY0" fmla="*/ 361733 h 2251618"/>
                  <a:gd name="connsiteX1" fmla="*/ 611841 w 1228749"/>
                  <a:gd name="connsiteY1" fmla="*/ 220539 h 2251618"/>
                  <a:gd name="connsiteX2" fmla="*/ 1228749 w 1228749"/>
                  <a:gd name="connsiteY2" fmla="*/ 136800 h 2251618"/>
                  <a:gd name="connsiteX3" fmla="*/ 1228749 w 1228749"/>
                  <a:gd name="connsiteY3" fmla="*/ 2251618 h 2251618"/>
                  <a:gd name="connsiteX4" fmla="*/ 634 w 1228749"/>
                  <a:gd name="connsiteY4" fmla="*/ 2251618 h 2251618"/>
                  <a:gd name="connsiteX5" fmla="*/ 0 w 1228749"/>
                  <a:gd name="connsiteY5" fmla="*/ 361733 h 2251618"/>
                  <a:gd name="connsiteX0" fmla="*/ 0 w 1228749"/>
                  <a:gd name="connsiteY0" fmla="*/ 224933 h 2114818"/>
                  <a:gd name="connsiteX1" fmla="*/ 611841 w 1228749"/>
                  <a:gd name="connsiteY1" fmla="*/ 83739 h 2114818"/>
                  <a:gd name="connsiteX2" fmla="*/ 1228749 w 1228749"/>
                  <a:gd name="connsiteY2" fmla="*/ 0 h 2114818"/>
                  <a:gd name="connsiteX3" fmla="*/ 1228749 w 1228749"/>
                  <a:gd name="connsiteY3" fmla="*/ 2114818 h 2114818"/>
                  <a:gd name="connsiteX4" fmla="*/ 634 w 1228749"/>
                  <a:gd name="connsiteY4" fmla="*/ 2114818 h 2114818"/>
                  <a:gd name="connsiteX5" fmla="*/ 0 w 1228749"/>
                  <a:gd name="connsiteY5" fmla="*/ 224933 h 211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8749" h="2114818">
                    <a:moveTo>
                      <a:pt x="0" y="224933"/>
                    </a:moveTo>
                    <a:cubicBezTo>
                      <a:pt x="238580" y="158723"/>
                      <a:pt x="407050" y="121228"/>
                      <a:pt x="611841" y="83739"/>
                    </a:cubicBezTo>
                    <a:cubicBezTo>
                      <a:pt x="816632" y="46250"/>
                      <a:pt x="872678" y="48090"/>
                      <a:pt x="1228749" y="0"/>
                    </a:cubicBezTo>
                    <a:lnTo>
                      <a:pt x="1228749" y="2114818"/>
                    </a:lnTo>
                    <a:lnTo>
                      <a:pt x="634" y="2114818"/>
                    </a:lnTo>
                    <a:cubicBezTo>
                      <a:pt x="423" y="1484856"/>
                      <a:pt x="211" y="854895"/>
                      <a:pt x="0" y="224933"/>
                    </a:cubicBezTo>
                    <a:close/>
                  </a:path>
                </a:pathLst>
              </a:custGeom>
              <a:gradFill flip="none" rotWithShape="1">
                <a:gsLst>
                  <a:gs pos="0">
                    <a:srgbClr val="00CCFF">
                      <a:alpha val="50000"/>
                    </a:srgbClr>
                  </a:gs>
                  <a:gs pos="9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38" name="AutoShape 32"/>
            <p:cNvSpPr>
              <a:spLocks noChangeArrowheads="1"/>
            </p:cNvSpPr>
            <p:nvPr/>
          </p:nvSpPr>
          <p:spPr bwMode="auto">
            <a:xfrm>
              <a:off x="2995899" y="2173531"/>
              <a:ext cx="720000" cy="615601"/>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Single Radio</a:t>
              </a:r>
            </a:p>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Access</a:t>
              </a:r>
            </a:p>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Network</a:t>
              </a:r>
            </a:p>
          </p:txBody>
        </p:sp>
      </p:grpSp>
      <p:grpSp>
        <p:nvGrpSpPr>
          <p:cNvPr id="141" name="组合 19"/>
          <p:cNvGrpSpPr/>
          <p:nvPr/>
        </p:nvGrpSpPr>
        <p:grpSpPr>
          <a:xfrm>
            <a:off x="3779433" y="2484272"/>
            <a:ext cx="774134" cy="3193134"/>
            <a:chOff x="3778777" y="2030067"/>
            <a:chExt cx="774000" cy="2395035"/>
          </a:xfrm>
        </p:grpSpPr>
        <p:grpSp>
          <p:nvGrpSpPr>
            <p:cNvPr id="142" name="组合 9"/>
            <p:cNvGrpSpPr/>
            <p:nvPr/>
          </p:nvGrpSpPr>
          <p:grpSpPr>
            <a:xfrm>
              <a:off x="3778777" y="2030067"/>
              <a:ext cx="774000" cy="2395035"/>
              <a:chOff x="3778777" y="2030067"/>
              <a:chExt cx="774000" cy="2395035"/>
            </a:xfrm>
          </p:grpSpPr>
          <p:sp>
            <p:nvSpPr>
              <p:cNvPr id="144" name="矩形 143"/>
              <p:cNvSpPr/>
              <p:nvPr/>
            </p:nvSpPr>
            <p:spPr>
              <a:xfrm>
                <a:off x="3779101"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45" name="矩形 75"/>
              <p:cNvSpPr/>
              <p:nvPr/>
            </p:nvSpPr>
            <p:spPr>
              <a:xfrm>
                <a:off x="3778777" y="3409170"/>
                <a:ext cx="774000" cy="1015932"/>
              </a:xfrm>
              <a:custGeom>
                <a:avLst/>
                <a:gdLst>
                  <a:gd name="connsiteX0" fmla="*/ 0 w 1231106"/>
                  <a:gd name="connsiteY0" fmla="*/ 0 h 2369400"/>
                  <a:gd name="connsiteX1" fmla="*/ 1231106 w 1231106"/>
                  <a:gd name="connsiteY1" fmla="*/ 0 h 2369400"/>
                  <a:gd name="connsiteX2" fmla="*/ 1231106 w 1231106"/>
                  <a:gd name="connsiteY2" fmla="*/ 2369400 h 2369400"/>
                  <a:gd name="connsiteX3" fmla="*/ 0 w 1231106"/>
                  <a:gd name="connsiteY3" fmla="*/ 2369400 h 2369400"/>
                  <a:gd name="connsiteX4" fmla="*/ 0 w 1231106"/>
                  <a:gd name="connsiteY4" fmla="*/ 0 h 2369400"/>
                  <a:gd name="connsiteX0" fmla="*/ 9358 w 1240464"/>
                  <a:gd name="connsiteY0" fmla="*/ 0 h 2369400"/>
                  <a:gd name="connsiteX1" fmla="*/ 1240464 w 1240464"/>
                  <a:gd name="connsiteY1" fmla="*/ 0 h 2369400"/>
                  <a:gd name="connsiteX2" fmla="*/ 1240464 w 1240464"/>
                  <a:gd name="connsiteY2" fmla="*/ 2369400 h 2369400"/>
                  <a:gd name="connsiteX3" fmla="*/ 9358 w 1240464"/>
                  <a:gd name="connsiteY3" fmla="*/ 2369400 h 2369400"/>
                  <a:gd name="connsiteX4" fmla="*/ 0 w 1240464"/>
                  <a:gd name="connsiteY4" fmla="*/ 253325 h 2369400"/>
                  <a:gd name="connsiteX5" fmla="*/ 9358 w 1240464"/>
                  <a:gd name="connsiteY5" fmla="*/ 0 h 2369400"/>
                  <a:gd name="connsiteX0" fmla="*/ 0 w 1240464"/>
                  <a:gd name="connsiteY0" fmla="*/ 253325 h 2369400"/>
                  <a:gd name="connsiteX1" fmla="*/ 1240464 w 1240464"/>
                  <a:gd name="connsiteY1" fmla="*/ 0 h 2369400"/>
                  <a:gd name="connsiteX2" fmla="*/ 1240464 w 1240464"/>
                  <a:gd name="connsiteY2" fmla="*/ 2369400 h 2369400"/>
                  <a:gd name="connsiteX3" fmla="*/ 9358 w 1240464"/>
                  <a:gd name="connsiteY3" fmla="*/ 2369400 h 2369400"/>
                  <a:gd name="connsiteX4" fmla="*/ 0 w 1240464"/>
                  <a:gd name="connsiteY4" fmla="*/ 253325 h 2369400"/>
                  <a:gd name="connsiteX0" fmla="*/ 0 w 1240464"/>
                  <a:gd name="connsiteY0" fmla="*/ 253325 h 2369400"/>
                  <a:gd name="connsiteX1" fmla="*/ 598394 w 1240464"/>
                  <a:gd name="connsiteY1" fmla="*/ 125578 h 2369400"/>
                  <a:gd name="connsiteX2" fmla="*/ 1240464 w 1240464"/>
                  <a:gd name="connsiteY2" fmla="*/ 0 h 2369400"/>
                  <a:gd name="connsiteX3" fmla="*/ 1240464 w 1240464"/>
                  <a:gd name="connsiteY3" fmla="*/ 2369400 h 2369400"/>
                  <a:gd name="connsiteX4" fmla="*/ 9358 w 1240464"/>
                  <a:gd name="connsiteY4" fmla="*/ 2369400 h 2369400"/>
                  <a:gd name="connsiteX5" fmla="*/ 0 w 1240464"/>
                  <a:gd name="connsiteY5" fmla="*/ 253325 h 2369400"/>
                  <a:gd name="connsiteX0" fmla="*/ 0 w 1240464"/>
                  <a:gd name="connsiteY0" fmla="*/ 253325 h 2369400"/>
                  <a:gd name="connsiteX1" fmla="*/ 618565 w 1240464"/>
                  <a:gd name="connsiteY1" fmla="*/ 159196 h 2369400"/>
                  <a:gd name="connsiteX2" fmla="*/ 1240464 w 1240464"/>
                  <a:gd name="connsiteY2" fmla="*/ 0 h 2369400"/>
                  <a:gd name="connsiteX3" fmla="*/ 1240464 w 1240464"/>
                  <a:gd name="connsiteY3" fmla="*/ 2369400 h 2369400"/>
                  <a:gd name="connsiteX4" fmla="*/ 9358 w 1240464"/>
                  <a:gd name="connsiteY4" fmla="*/ 2369400 h 2369400"/>
                  <a:gd name="connsiteX5" fmla="*/ 0 w 1240464"/>
                  <a:gd name="connsiteY5" fmla="*/ 253325 h 236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0464" h="2369400">
                    <a:moveTo>
                      <a:pt x="0" y="253325"/>
                    </a:moveTo>
                    <a:lnTo>
                      <a:pt x="618565" y="159196"/>
                    </a:lnTo>
                    <a:lnTo>
                      <a:pt x="1240464" y="0"/>
                    </a:lnTo>
                    <a:lnTo>
                      <a:pt x="1240464" y="2369400"/>
                    </a:lnTo>
                    <a:lnTo>
                      <a:pt x="9358" y="2369400"/>
                    </a:lnTo>
                    <a:cubicBezTo>
                      <a:pt x="6239" y="1664042"/>
                      <a:pt x="3119" y="958683"/>
                      <a:pt x="0" y="253325"/>
                    </a:cubicBezTo>
                    <a:close/>
                  </a:path>
                </a:pathLst>
              </a:custGeom>
              <a:gradFill flip="none" rotWithShape="1">
                <a:gsLst>
                  <a:gs pos="0">
                    <a:srgbClr val="99CC00">
                      <a:alpha val="50000"/>
                    </a:srgbClr>
                  </a:gs>
                  <a:gs pos="10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43" name="AutoShape 32"/>
            <p:cNvSpPr>
              <a:spLocks noChangeArrowheads="1"/>
            </p:cNvSpPr>
            <p:nvPr/>
          </p:nvSpPr>
          <p:spPr bwMode="auto">
            <a:xfrm>
              <a:off x="3805737" y="2173531"/>
              <a:ext cx="720000" cy="1539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zh-CN" altLang="en-US" sz="1200" b="0" kern="0" dirty="0">
                  <a:solidFill>
                    <a:prstClr val="black">
                      <a:lumMod val="75000"/>
                      <a:lumOff val="25000"/>
                    </a:prstClr>
                  </a:solidFill>
                  <a:latin typeface="微软雅黑" pitchFamily="34" charset="-122"/>
                  <a:ea typeface="微软雅黑" pitchFamily="34" charset="-122"/>
                </a:rPr>
                <a:t>云计算</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46" name="组合 20"/>
          <p:cNvGrpSpPr/>
          <p:nvPr/>
        </p:nvGrpSpPr>
        <p:grpSpPr>
          <a:xfrm>
            <a:off x="4589331" y="2484272"/>
            <a:ext cx="774134" cy="3193134"/>
            <a:chOff x="4588534" y="2030067"/>
            <a:chExt cx="774000" cy="2395035"/>
          </a:xfrm>
        </p:grpSpPr>
        <p:grpSp>
          <p:nvGrpSpPr>
            <p:cNvPr id="147" name="组合 10"/>
            <p:cNvGrpSpPr/>
            <p:nvPr/>
          </p:nvGrpSpPr>
          <p:grpSpPr>
            <a:xfrm>
              <a:off x="4588534" y="2030067"/>
              <a:ext cx="774000" cy="2395035"/>
              <a:chOff x="4588534" y="2030067"/>
              <a:chExt cx="774000" cy="2395035"/>
            </a:xfrm>
          </p:grpSpPr>
          <p:sp>
            <p:nvSpPr>
              <p:cNvPr id="149" name="矩形 148"/>
              <p:cNvSpPr/>
              <p:nvPr/>
            </p:nvSpPr>
            <p:spPr>
              <a:xfrm>
                <a:off x="4588939"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50" name="矩形 6"/>
              <p:cNvSpPr/>
              <p:nvPr/>
            </p:nvSpPr>
            <p:spPr>
              <a:xfrm>
                <a:off x="4588534" y="3234143"/>
                <a:ext cx="774000" cy="1190959"/>
              </a:xfrm>
              <a:custGeom>
                <a:avLst/>
                <a:gdLst>
                  <a:gd name="connsiteX0" fmla="*/ 0 w 1228368"/>
                  <a:gd name="connsiteY0" fmla="*/ 0 h 2769088"/>
                  <a:gd name="connsiteX1" fmla="*/ 1228368 w 1228368"/>
                  <a:gd name="connsiteY1" fmla="*/ 0 h 2769088"/>
                  <a:gd name="connsiteX2" fmla="*/ 1228368 w 1228368"/>
                  <a:gd name="connsiteY2" fmla="*/ 2769088 h 2769088"/>
                  <a:gd name="connsiteX3" fmla="*/ 0 w 1228368"/>
                  <a:gd name="connsiteY3" fmla="*/ 2769088 h 2769088"/>
                  <a:gd name="connsiteX4" fmla="*/ 0 w 1228368"/>
                  <a:gd name="connsiteY4" fmla="*/ 0 h 2769088"/>
                  <a:gd name="connsiteX0" fmla="*/ 2698 w 1231066"/>
                  <a:gd name="connsiteY0" fmla="*/ 0 h 2769088"/>
                  <a:gd name="connsiteX1" fmla="*/ 1231066 w 1231066"/>
                  <a:gd name="connsiteY1" fmla="*/ 0 h 2769088"/>
                  <a:gd name="connsiteX2" fmla="*/ 1231066 w 1231066"/>
                  <a:gd name="connsiteY2" fmla="*/ 2769088 h 2769088"/>
                  <a:gd name="connsiteX3" fmla="*/ 2698 w 1231066"/>
                  <a:gd name="connsiteY3" fmla="*/ 2769088 h 2769088"/>
                  <a:gd name="connsiteX4" fmla="*/ 0 w 1231066"/>
                  <a:gd name="connsiteY4" fmla="*/ 385113 h 2769088"/>
                  <a:gd name="connsiteX5" fmla="*/ 2698 w 1231066"/>
                  <a:gd name="connsiteY5" fmla="*/ 0 h 2769088"/>
                  <a:gd name="connsiteX0" fmla="*/ 0 w 1231066"/>
                  <a:gd name="connsiteY0" fmla="*/ 564844 h 2948819"/>
                  <a:gd name="connsiteX1" fmla="*/ 1231066 w 1231066"/>
                  <a:gd name="connsiteY1" fmla="*/ 179731 h 2948819"/>
                  <a:gd name="connsiteX2" fmla="*/ 1231066 w 1231066"/>
                  <a:gd name="connsiteY2" fmla="*/ 2948819 h 2948819"/>
                  <a:gd name="connsiteX3" fmla="*/ 2698 w 1231066"/>
                  <a:gd name="connsiteY3" fmla="*/ 2948819 h 2948819"/>
                  <a:gd name="connsiteX4" fmla="*/ 0 w 1231066"/>
                  <a:gd name="connsiteY4" fmla="*/ 564844 h 2948819"/>
                  <a:gd name="connsiteX0" fmla="*/ 0 w 1231066"/>
                  <a:gd name="connsiteY0" fmla="*/ 512875 h 2896850"/>
                  <a:gd name="connsiteX1" fmla="*/ 1231066 w 1231066"/>
                  <a:gd name="connsiteY1" fmla="*/ 127762 h 2896850"/>
                  <a:gd name="connsiteX2" fmla="*/ 1231066 w 1231066"/>
                  <a:gd name="connsiteY2" fmla="*/ 2896850 h 2896850"/>
                  <a:gd name="connsiteX3" fmla="*/ 2698 w 1231066"/>
                  <a:gd name="connsiteY3" fmla="*/ 2896850 h 2896850"/>
                  <a:gd name="connsiteX4" fmla="*/ 0 w 1231066"/>
                  <a:gd name="connsiteY4" fmla="*/ 512875 h 2896850"/>
                  <a:gd name="connsiteX0" fmla="*/ 0 w 1231066"/>
                  <a:gd name="connsiteY0" fmla="*/ 385113 h 2769088"/>
                  <a:gd name="connsiteX1" fmla="*/ 1231066 w 1231066"/>
                  <a:gd name="connsiteY1" fmla="*/ 0 h 2769088"/>
                  <a:gd name="connsiteX2" fmla="*/ 1231066 w 1231066"/>
                  <a:gd name="connsiteY2" fmla="*/ 2769088 h 2769088"/>
                  <a:gd name="connsiteX3" fmla="*/ 2698 w 1231066"/>
                  <a:gd name="connsiteY3" fmla="*/ 2769088 h 2769088"/>
                  <a:gd name="connsiteX4" fmla="*/ 0 w 1231066"/>
                  <a:gd name="connsiteY4" fmla="*/ 385113 h 2769088"/>
                  <a:gd name="connsiteX0" fmla="*/ 0 w 1231066"/>
                  <a:gd name="connsiteY0" fmla="*/ 385113 h 2769088"/>
                  <a:gd name="connsiteX1" fmla="*/ 1231066 w 1231066"/>
                  <a:gd name="connsiteY1" fmla="*/ 0 h 2769088"/>
                  <a:gd name="connsiteX2" fmla="*/ 1231066 w 1231066"/>
                  <a:gd name="connsiteY2" fmla="*/ 2769088 h 2769088"/>
                  <a:gd name="connsiteX3" fmla="*/ 2698 w 1231066"/>
                  <a:gd name="connsiteY3" fmla="*/ 2769088 h 2769088"/>
                  <a:gd name="connsiteX4" fmla="*/ 0 w 1231066"/>
                  <a:gd name="connsiteY4" fmla="*/ 385113 h 276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066" h="2769088">
                    <a:moveTo>
                      <a:pt x="0" y="385113"/>
                    </a:moveTo>
                    <a:cubicBezTo>
                      <a:pt x="392986" y="253050"/>
                      <a:pt x="709882" y="147277"/>
                      <a:pt x="1231066" y="0"/>
                    </a:cubicBezTo>
                    <a:lnTo>
                      <a:pt x="1231066" y="2769088"/>
                    </a:lnTo>
                    <a:lnTo>
                      <a:pt x="2698" y="2769088"/>
                    </a:lnTo>
                    <a:cubicBezTo>
                      <a:pt x="1799" y="1974430"/>
                      <a:pt x="899" y="1179771"/>
                      <a:pt x="0" y="385113"/>
                    </a:cubicBezTo>
                    <a:close/>
                  </a:path>
                </a:pathLst>
              </a:custGeom>
              <a:gradFill flip="none" rotWithShape="1">
                <a:gsLst>
                  <a:gs pos="0">
                    <a:srgbClr val="00CCFF">
                      <a:alpha val="50000"/>
                    </a:srgbClr>
                  </a:gs>
                  <a:gs pos="9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48" name="AutoShape 32"/>
            <p:cNvSpPr>
              <a:spLocks noChangeArrowheads="1"/>
            </p:cNvSpPr>
            <p:nvPr/>
          </p:nvSpPr>
          <p:spPr bwMode="auto">
            <a:xfrm>
              <a:off x="4615575" y="2173531"/>
              <a:ext cx="720000" cy="1539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OTN </a:t>
              </a:r>
              <a:r>
                <a:rPr lang="zh-CN" altLang="en-US" sz="1200" b="0" kern="0" dirty="0">
                  <a:solidFill>
                    <a:prstClr val="black">
                      <a:lumMod val="75000"/>
                      <a:lumOff val="25000"/>
                    </a:prstClr>
                  </a:solidFill>
                  <a:latin typeface="微软雅黑" pitchFamily="34" charset="-122"/>
                  <a:ea typeface="微软雅黑" pitchFamily="34" charset="-122"/>
                </a:rPr>
                <a:t>标准</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51" name="组合 21"/>
          <p:cNvGrpSpPr/>
          <p:nvPr/>
        </p:nvGrpSpPr>
        <p:grpSpPr>
          <a:xfrm>
            <a:off x="5399229" y="2484272"/>
            <a:ext cx="774134" cy="3193134"/>
            <a:chOff x="5398291" y="2030067"/>
            <a:chExt cx="774000" cy="2395035"/>
          </a:xfrm>
        </p:grpSpPr>
        <p:grpSp>
          <p:nvGrpSpPr>
            <p:cNvPr id="152" name="组合 11"/>
            <p:cNvGrpSpPr/>
            <p:nvPr/>
          </p:nvGrpSpPr>
          <p:grpSpPr>
            <a:xfrm>
              <a:off x="5398291" y="2030067"/>
              <a:ext cx="774000" cy="2395035"/>
              <a:chOff x="5398291" y="2030067"/>
              <a:chExt cx="774000" cy="2395035"/>
            </a:xfrm>
          </p:grpSpPr>
          <p:sp>
            <p:nvSpPr>
              <p:cNvPr id="154" name="矩形 153"/>
              <p:cNvSpPr/>
              <p:nvPr/>
            </p:nvSpPr>
            <p:spPr>
              <a:xfrm>
                <a:off x="5398777"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55" name="矩形 7"/>
              <p:cNvSpPr/>
              <p:nvPr/>
            </p:nvSpPr>
            <p:spPr>
              <a:xfrm>
                <a:off x="5398291" y="3026984"/>
                <a:ext cx="774000" cy="1398118"/>
              </a:xfrm>
              <a:custGeom>
                <a:avLst/>
                <a:gdLst>
                  <a:gd name="connsiteX0" fmla="*/ 0 w 1223821"/>
                  <a:gd name="connsiteY0" fmla="*/ 0 h 3227288"/>
                  <a:gd name="connsiteX1" fmla="*/ 1223821 w 1223821"/>
                  <a:gd name="connsiteY1" fmla="*/ 0 h 3227288"/>
                  <a:gd name="connsiteX2" fmla="*/ 1223821 w 1223821"/>
                  <a:gd name="connsiteY2" fmla="*/ 3227288 h 3227288"/>
                  <a:gd name="connsiteX3" fmla="*/ 0 w 1223821"/>
                  <a:gd name="connsiteY3" fmla="*/ 3227288 h 3227288"/>
                  <a:gd name="connsiteX4" fmla="*/ 0 w 1223821"/>
                  <a:gd name="connsiteY4" fmla="*/ 0 h 3227288"/>
                  <a:gd name="connsiteX0" fmla="*/ 5831 w 1229652"/>
                  <a:gd name="connsiteY0" fmla="*/ 0 h 3227288"/>
                  <a:gd name="connsiteX1" fmla="*/ 1229652 w 1229652"/>
                  <a:gd name="connsiteY1" fmla="*/ 0 h 3227288"/>
                  <a:gd name="connsiteX2" fmla="*/ 1229652 w 1229652"/>
                  <a:gd name="connsiteY2" fmla="*/ 3227288 h 3227288"/>
                  <a:gd name="connsiteX3" fmla="*/ 5831 w 1229652"/>
                  <a:gd name="connsiteY3" fmla="*/ 3227288 h 3227288"/>
                  <a:gd name="connsiteX4" fmla="*/ 0 w 1229652"/>
                  <a:gd name="connsiteY4" fmla="*/ 446625 h 3227288"/>
                  <a:gd name="connsiteX5" fmla="*/ 5831 w 1229652"/>
                  <a:gd name="connsiteY5" fmla="*/ 0 h 3227288"/>
                  <a:gd name="connsiteX0" fmla="*/ 0 w 1229652"/>
                  <a:gd name="connsiteY0" fmla="*/ 656786 h 3437449"/>
                  <a:gd name="connsiteX1" fmla="*/ 1229652 w 1229652"/>
                  <a:gd name="connsiteY1" fmla="*/ 210161 h 3437449"/>
                  <a:gd name="connsiteX2" fmla="*/ 1229652 w 1229652"/>
                  <a:gd name="connsiteY2" fmla="*/ 3437449 h 3437449"/>
                  <a:gd name="connsiteX3" fmla="*/ 5831 w 1229652"/>
                  <a:gd name="connsiteY3" fmla="*/ 3437449 h 3437449"/>
                  <a:gd name="connsiteX4" fmla="*/ 0 w 1229652"/>
                  <a:gd name="connsiteY4" fmla="*/ 656786 h 3437449"/>
                  <a:gd name="connsiteX0" fmla="*/ 0 w 1229652"/>
                  <a:gd name="connsiteY0" fmla="*/ 601903 h 3382566"/>
                  <a:gd name="connsiteX1" fmla="*/ 1229652 w 1229652"/>
                  <a:gd name="connsiteY1" fmla="*/ 155278 h 3382566"/>
                  <a:gd name="connsiteX2" fmla="*/ 1229652 w 1229652"/>
                  <a:gd name="connsiteY2" fmla="*/ 3382566 h 3382566"/>
                  <a:gd name="connsiteX3" fmla="*/ 5831 w 1229652"/>
                  <a:gd name="connsiteY3" fmla="*/ 3382566 h 3382566"/>
                  <a:gd name="connsiteX4" fmla="*/ 0 w 1229652"/>
                  <a:gd name="connsiteY4" fmla="*/ 601903 h 3382566"/>
                  <a:gd name="connsiteX0" fmla="*/ 0 w 1229652"/>
                  <a:gd name="connsiteY0" fmla="*/ 446625 h 3227288"/>
                  <a:gd name="connsiteX1" fmla="*/ 1229652 w 1229652"/>
                  <a:gd name="connsiteY1" fmla="*/ 0 h 3227288"/>
                  <a:gd name="connsiteX2" fmla="*/ 1229652 w 1229652"/>
                  <a:gd name="connsiteY2" fmla="*/ 3227288 h 3227288"/>
                  <a:gd name="connsiteX3" fmla="*/ 5831 w 1229652"/>
                  <a:gd name="connsiteY3" fmla="*/ 3227288 h 3227288"/>
                  <a:gd name="connsiteX4" fmla="*/ 0 w 1229652"/>
                  <a:gd name="connsiteY4" fmla="*/ 446625 h 3227288"/>
                  <a:gd name="connsiteX0" fmla="*/ 0 w 1229652"/>
                  <a:gd name="connsiteY0" fmla="*/ 446625 h 3227288"/>
                  <a:gd name="connsiteX1" fmla="*/ 1229652 w 1229652"/>
                  <a:gd name="connsiteY1" fmla="*/ 0 h 3227288"/>
                  <a:gd name="connsiteX2" fmla="*/ 1229652 w 1229652"/>
                  <a:gd name="connsiteY2" fmla="*/ 3227288 h 3227288"/>
                  <a:gd name="connsiteX3" fmla="*/ 5831 w 1229652"/>
                  <a:gd name="connsiteY3" fmla="*/ 3227288 h 3227288"/>
                  <a:gd name="connsiteX4" fmla="*/ 0 w 1229652"/>
                  <a:gd name="connsiteY4" fmla="*/ 446625 h 3227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652" h="3227288">
                    <a:moveTo>
                      <a:pt x="0" y="446625"/>
                    </a:moveTo>
                    <a:cubicBezTo>
                      <a:pt x="466187" y="271815"/>
                      <a:pt x="701980" y="188738"/>
                      <a:pt x="1229652" y="0"/>
                    </a:cubicBezTo>
                    <a:lnTo>
                      <a:pt x="1229652" y="3227288"/>
                    </a:lnTo>
                    <a:lnTo>
                      <a:pt x="5831" y="3227288"/>
                    </a:lnTo>
                    <a:cubicBezTo>
                      <a:pt x="3887" y="2300400"/>
                      <a:pt x="1944" y="1373513"/>
                      <a:pt x="0" y="446625"/>
                    </a:cubicBezTo>
                    <a:close/>
                  </a:path>
                </a:pathLst>
              </a:custGeom>
              <a:gradFill flip="none" rotWithShape="1">
                <a:gsLst>
                  <a:gs pos="0">
                    <a:srgbClr val="99CC00">
                      <a:alpha val="50000"/>
                    </a:srgbClr>
                  </a:gs>
                  <a:gs pos="10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53" name="AutoShape 32"/>
            <p:cNvSpPr>
              <a:spLocks noChangeArrowheads="1"/>
            </p:cNvSpPr>
            <p:nvPr/>
          </p:nvSpPr>
          <p:spPr bwMode="auto">
            <a:xfrm>
              <a:off x="5425413" y="2173531"/>
              <a:ext cx="720000" cy="3078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311" fontAlgn="auto">
                <a:lnSpc>
                  <a:spcPts val="1568"/>
                </a:lnSpc>
                <a:spcBef>
                  <a:spcPts val="0"/>
                </a:spcBef>
                <a:spcAft>
                  <a:spcPts val="0"/>
                </a:spcAft>
                <a:defRPr/>
              </a:pPr>
              <a:r>
                <a:rPr lang="en-US" altLang="zh-CN" sz="1200" b="0" kern="0" dirty="0">
                  <a:solidFill>
                    <a:prstClr val="black">
                      <a:lumMod val="75000"/>
                      <a:lumOff val="25000"/>
                    </a:prstClr>
                  </a:solidFill>
                  <a:latin typeface="微软雅黑" pitchFamily="34" charset="-122"/>
                  <a:ea typeface="微软雅黑" pitchFamily="34" charset="-122"/>
                  <a:cs typeface="Arial" pitchFamily="34" charset="0"/>
                </a:rPr>
                <a:t>Single </a:t>
              </a:r>
              <a:endParaRPr lang="en-US" altLang="zh-CN" sz="1200" b="0" kern="0" dirty="0" smtClean="0">
                <a:solidFill>
                  <a:prstClr val="black">
                    <a:lumMod val="75000"/>
                    <a:lumOff val="25000"/>
                  </a:prstClr>
                </a:solidFill>
                <a:latin typeface="微软雅黑" pitchFamily="34" charset="-122"/>
                <a:ea typeface="微软雅黑" pitchFamily="34" charset="-122"/>
                <a:cs typeface="Arial" pitchFamily="34" charset="0"/>
              </a:endParaRPr>
            </a:p>
            <a:p>
              <a:pPr algn="ctr" defTabSz="1020311" fontAlgn="auto">
                <a:lnSpc>
                  <a:spcPts val="1568"/>
                </a:lnSpc>
                <a:spcBef>
                  <a:spcPts val="0"/>
                </a:spcBef>
                <a:spcAft>
                  <a:spcPts val="0"/>
                </a:spcAft>
                <a:defRPr/>
              </a:pPr>
              <a:r>
                <a:rPr lang="zh-CN" altLang="en-US" sz="1200" b="0" kern="0" dirty="0" smtClean="0">
                  <a:solidFill>
                    <a:prstClr val="black">
                      <a:lumMod val="75000"/>
                      <a:lumOff val="25000"/>
                    </a:prstClr>
                  </a:solidFill>
                  <a:latin typeface="微软雅黑" pitchFamily="34" charset="-122"/>
                  <a:ea typeface="微软雅黑" pitchFamily="34" charset="-122"/>
                </a:rPr>
                <a:t>战</a:t>
              </a:r>
              <a:r>
                <a:rPr lang="zh-CN" altLang="en-US" sz="1200" b="0" kern="0" dirty="0">
                  <a:solidFill>
                    <a:prstClr val="black">
                      <a:lumMod val="75000"/>
                      <a:lumOff val="25000"/>
                    </a:prstClr>
                  </a:solidFill>
                  <a:latin typeface="微软雅黑" pitchFamily="34" charset="-122"/>
                  <a:ea typeface="微软雅黑" pitchFamily="34" charset="-122"/>
                </a:rPr>
                <a:t>略</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56" name="组合 24"/>
          <p:cNvGrpSpPr/>
          <p:nvPr/>
        </p:nvGrpSpPr>
        <p:grpSpPr>
          <a:xfrm>
            <a:off x="6209126" y="2484272"/>
            <a:ext cx="774134" cy="3193134"/>
            <a:chOff x="6208048" y="2030067"/>
            <a:chExt cx="774000" cy="2395035"/>
          </a:xfrm>
        </p:grpSpPr>
        <p:grpSp>
          <p:nvGrpSpPr>
            <p:cNvPr id="157" name="组合 12"/>
            <p:cNvGrpSpPr/>
            <p:nvPr/>
          </p:nvGrpSpPr>
          <p:grpSpPr>
            <a:xfrm>
              <a:off x="6208048" y="2030067"/>
              <a:ext cx="774000" cy="2395035"/>
              <a:chOff x="6208048" y="2030067"/>
              <a:chExt cx="774000" cy="2395035"/>
            </a:xfrm>
          </p:grpSpPr>
          <p:sp>
            <p:nvSpPr>
              <p:cNvPr id="159" name="矩形 158"/>
              <p:cNvSpPr/>
              <p:nvPr/>
            </p:nvSpPr>
            <p:spPr>
              <a:xfrm>
                <a:off x="6208615"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60" name="矩形 9"/>
              <p:cNvSpPr/>
              <p:nvPr/>
            </p:nvSpPr>
            <p:spPr>
              <a:xfrm>
                <a:off x="6208048" y="2738952"/>
                <a:ext cx="774000" cy="1686150"/>
              </a:xfrm>
              <a:custGeom>
                <a:avLst/>
                <a:gdLst>
                  <a:gd name="connsiteX0" fmla="*/ 0 w 1220773"/>
                  <a:gd name="connsiteY0" fmla="*/ 0 h 3937423"/>
                  <a:gd name="connsiteX1" fmla="*/ 1220773 w 1220773"/>
                  <a:gd name="connsiteY1" fmla="*/ 0 h 3937423"/>
                  <a:gd name="connsiteX2" fmla="*/ 1220773 w 1220773"/>
                  <a:gd name="connsiteY2" fmla="*/ 3937423 h 3937423"/>
                  <a:gd name="connsiteX3" fmla="*/ 0 w 1220773"/>
                  <a:gd name="connsiteY3" fmla="*/ 3937423 h 3937423"/>
                  <a:gd name="connsiteX4" fmla="*/ 0 w 1220773"/>
                  <a:gd name="connsiteY4" fmla="*/ 0 h 3937423"/>
                  <a:gd name="connsiteX0" fmla="*/ 9990 w 1230763"/>
                  <a:gd name="connsiteY0" fmla="*/ 0 h 3937423"/>
                  <a:gd name="connsiteX1" fmla="*/ 1230763 w 1230763"/>
                  <a:gd name="connsiteY1" fmla="*/ 0 h 3937423"/>
                  <a:gd name="connsiteX2" fmla="*/ 1230763 w 1230763"/>
                  <a:gd name="connsiteY2" fmla="*/ 3937423 h 3937423"/>
                  <a:gd name="connsiteX3" fmla="*/ 9990 w 1230763"/>
                  <a:gd name="connsiteY3" fmla="*/ 3937423 h 3937423"/>
                  <a:gd name="connsiteX4" fmla="*/ 0 w 1230763"/>
                  <a:gd name="connsiteY4" fmla="*/ 665943 h 3937423"/>
                  <a:gd name="connsiteX5" fmla="*/ 9990 w 1230763"/>
                  <a:gd name="connsiteY5" fmla="*/ 0 h 3937423"/>
                  <a:gd name="connsiteX0" fmla="*/ 0 w 1230763"/>
                  <a:gd name="connsiteY0" fmla="*/ 665943 h 3937423"/>
                  <a:gd name="connsiteX1" fmla="*/ 1230763 w 1230763"/>
                  <a:gd name="connsiteY1" fmla="*/ 0 h 3937423"/>
                  <a:gd name="connsiteX2" fmla="*/ 1230763 w 1230763"/>
                  <a:gd name="connsiteY2" fmla="*/ 3937423 h 3937423"/>
                  <a:gd name="connsiteX3" fmla="*/ 9990 w 1230763"/>
                  <a:gd name="connsiteY3" fmla="*/ 3937423 h 3937423"/>
                  <a:gd name="connsiteX4" fmla="*/ 0 w 1230763"/>
                  <a:gd name="connsiteY4" fmla="*/ 665943 h 3937423"/>
                  <a:gd name="connsiteX0" fmla="*/ 0 w 1230763"/>
                  <a:gd name="connsiteY0" fmla="*/ 665943 h 3937423"/>
                  <a:gd name="connsiteX1" fmla="*/ 591670 w 1230763"/>
                  <a:gd name="connsiteY1" fmla="*/ 343214 h 3937423"/>
                  <a:gd name="connsiteX2" fmla="*/ 1230763 w 1230763"/>
                  <a:gd name="connsiteY2" fmla="*/ 0 h 3937423"/>
                  <a:gd name="connsiteX3" fmla="*/ 1230763 w 1230763"/>
                  <a:gd name="connsiteY3" fmla="*/ 3937423 h 3937423"/>
                  <a:gd name="connsiteX4" fmla="*/ 9990 w 1230763"/>
                  <a:gd name="connsiteY4" fmla="*/ 3937423 h 3937423"/>
                  <a:gd name="connsiteX5" fmla="*/ 0 w 1230763"/>
                  <a:gd name="connsiteY5" fmla="*/ 665943 h 3937423"/>
                  <a:gd name="connsiteX0" fmla="*/ 0 w 1230763"/>
                  <a:gd name="connsiteY0" fmla="*/ 665943 h 3937423"/>
                  <a:gd name="connsiteX1" fmla="*/ 625288 w 1230763"/>
                  <a:gd name="connsiteY1" fmla="*/ 430620 h 3937423"/>
                  <a:gd name="connsiteX2" fmla="*/ 1230763 w 1230763"/>
                  <a:gd name="connsiteY2" fmla="*/ 0 h 3937423"/>
                  <a:gd name="connsiteX3" fmla="*/ 1230763 w 1230763"/>
                  <a:gd name="connsiteY3" fmla="*/ 3937423 h 3937423"/>
                  <a:gd name="connsiteX4" fmla="*/ 9990 w 1230763"/>
                  <a:gd name="connsiteY4" fmla="*/ 3937423 h 3937423"/>
                  <a:gd name="connsiteX5" fmla="*/ 0 w 1230763"/>
                  <a:gd name="connsiteY5" fmla="*/ 665943 h 3937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0763" h="3937423">
                    <a:moveTo>
                      <a:pt x="0" y="665943"/>
                    </a:moveTo>
                    <a:lnTo>
                      <a:pt x="625288" y="430620"/>
                    </a:lnTo>
                    <a:lnTo>
                      <a:pt x="1230763" y="0"/>
                    </a:lnTo>
                    <a:lnTo>
                      <a:pt x="1230763" y="3937423"/>
                    </a:lnTo>
                    <a:lnTo>
                      <a:pt x="9990" y="3937423"/>
                    </a:lnTo>
                    <a:lnTo>
                      <a:pt x="0" y="665943"/>
                    </a:lnTo>
                    <a:close/>
                  </a:path>
                </a:pathLst>
              </a:custGeom>
              <a:gradFill flip="none" rotWithShape="1">
                <a:gsLst>
                  <a:gs pos="0">
                    <a:srgbClr val="00CCFF">
                      <a:alpha val="50000"/>
                    </a:srgbClr>
                  </a:gs>
                  <a:gs pos="9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58" name="矩形 157"/>
            <p:cNvSpPr/>
            <p:nvPr/>
          </p:nvSpPr>
          <p:spPr>
            <a:xfrm>
              <a:off x="6235251" y="2173531"/>
              <a:ext cx="720000" cy="307800"/>
            </a:xfrm>
            <a:prstGeom prst="rect">
              <a:avLst/>
            </a:prstGeom>
          </p:spPr>
          <p:txBody>
            <a:bodyPr wrap="square" lIns="0" tIns="0" rIns="0" bIns="0">
              <a:spAutoFit/>
            </a:bodyPr>
            <a:lstStyle/>
            <a:p>
              <a:pPr algn="ctr" defTabSz="1020413" fontAlgn="auto">
                <a:lnSpc>
                  <a:spcPts val="1568"/>
                </a:lnSpc>
                <a:spcBef>
                  <a:spcPts val="0"/>
                </a:spcBef>
                <a:spcAft>
                  <a:spcPts val="0"/>
                </a:spcAft>
                <a:defRPr/>
              </a:pPr>
              <a:r>
                <a:rPr lang="en-US" altLang="zh-CN" sz="1200" b="0" kern="0" dirty="0" smtClean="0">
                  <a:solidFill>
                    <a:prstClr val="black">
                      <a:lumMod val="75000"/>
                      <a:lumOff val="25000"/>
                    </a:prstClr>
                  </a:solidFill>
                  <a:latin typeface="微软雅黑" pitchFamily="34" charset="-122"/>
                  <a:ea typeface="微软雅黑" pitchFamily="34" charset="-122"/>
                </a:rPr>
                <a:t>400G</a:t>
              </a:r>
            </a:p>
            <a:p>
              <a:pPr algn="ctr" defTabSz="1020413" fontAlgn="auto">
                <a:lnSpc>
                  <a:spcPts val="1568"/>
                </a:lnSpc>
                <a:spcBef>
                  <a:spcPts val="0"/>
                </a:spcBef>
                <a:spcAft>
                  <a:spcPts val="0"/>
                </a:spcAft>
                <a:defRPr/>
              </a:pPr>
              <a:r>
                <a:rPr lang="en-US" altLang="zh-CN" sz="1200" b="0" kern="0" dirty="0" smtClean="0">
                  <a:solidFill>
                    <a:prstClr val="black">
                      <a:lumMod val="75000"/>
                      <a:lumOff val="25000"/>
                    </a:prstClr>
                  </a:solidFill>
                  <a:latin typeface="微软雅黑" pitchFamily="34" charset="-122"/>
                  <a:ea typeface="微软雅黑" pitchFamily="34" charset="-122"/>
                </a:rPr>
                <a:t> DWDM</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61" name="组合 28"/>
          <p:cNvGrpSpPr/>
          <p:nvPr/>
        </p:nvGrpSpPr>
        <p:grpSpPr>
          <a:xfrm>
            <a:off x="7019024" y="2484272"/>
            <a:ext cx="774134" cy="3193134"/>
            <a:chOff x="7017805" y="2030067"/>
            <a:chExt cx="774000" cy="2395035"/>
          </a:xfrm>
        </p:grpSpPr>
        <p:grpSp>
          <p:nvGrpSpPr>
            <p:cNvPr id="162" name="组合 13"/>
            <p:cNvGrpSpPr/>
            <p:nvPr/>
          </p:nvGrpSpPr>
          <p:grpSpPr>
            <a:xfrm>
              <a:off x="7017805" y="2030067"/>
              <a:ext cx="774000" cy="2395035"/>
              <a:chOff x="7017805" y="2030067"/>
              <a:chExt cx="774000" cy="2395035"/>
            </a:xfrm>
          </p:grpSpPr>
          <p:sp>
            <p:nvSpPr>
              <p:cNvPr id="164" name="矩形 163"/>
              <p:cNvSpPr/>
              <p:nvPr/>
            </p:nvSpPr>
            <p:spPr>
              <a:xfrm>
                <a:off x="7018453"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65" name="矩形 7"/>
              <p:cNvSpPr/>
              <p:nvPr/>
            </p:nvSpPr>
            <p:spPr>
              <a:xfrm>
                <a:off x="7017805" y="2450920"/>
                <a:ext cx="774000" cy="1974182"/>
              </a:xfrm>
              <a:custGeom>
                <a:avLst/>
                <a:gdLst>
                  <a:gd name="connsiteX0" fmla="*/ 0 w 1223821"/>
                  <a:gd name="connsiteY0" fmla="*/ 0 h 3227288"/>
                  <a:gd name="connsiteX1" fmla="*/ 1223821 w 1223821"/>
                  <a:gd name="connsiteY1" fmla="*/ 0 h 3227288"/>
                  <a:gd name="connsiteX2" fmla="*/ 1223821 w 1223821"/>
                  <a:gd name="connsiteY2" fmla="*/ 3227288 h 3227288"/>
                  <a:gd name="connsiteX3" fmla="*/ 0 w 1223821"/>
                  <a:gd name="connsiteY3" fmla="*/ 3227288 h 3227288"/>
                  <a:gd name="connsiteX4" fmla="*/ 0 w 1223821"/>
                  <a:gd name="connsiteY4" fmla="*/ 0 h 3227288"/>
                  <a:gd name="connsiteX0" fmla="*/ 5831 w 1229652"/>
                  <a:gd name="connsiteY0" fmla="*/ 0 h 3227288"/>
                  <a:gd name="connsiteX1" fmla="*/ 1229652 w 1229652"/>
                  <a:gd name="connsiteY1" fmla="*/ 0 h 3227288"/>
                  <a:gd name="connsiteX2" fmla="*/ 1229652 w 1229652"/>
                  <a:gd name="connsiteY2" fmla="*/ 3227288 h 3227288"/>
                  <a:gd name="connsiteX3" fmla="*/ 5831 w 1229652"/>
                  <a:gd name="connsiteY3" fmla="*/ 3227288 h 3227288"/>
                  <a:gd name="connsiteX4" fmla="*/ 0 w 1229652"/>
                  <a:gd name="connsiteY4" fmla="*/ 446625 h 3227288"/>
                  <a:gd name="connsiteX5" fmla="*/ 5831 w 1229652"/>
                  <a:gd name="connsiteY5" fmla="*/ 0 h 3227288"/>
                  <a:gd name="connsiteX0" fmla="*/ 0 w 1229652"/>
                  <a:gd name="connsiteY0" fmla="*/ 656786 h 3437449"/>
                  <a:gd name="connsiteX1" fmla="*/ 1229652 w 1229652"/>
                  <a:gd name="connsiteY1" fmla="*/ 210161 h 3437449"/>
                  <a:gd name="connsiteX2" fmla="*/ 1229652 w 1229652"/>
                  <a:gd name="connsiteY2" fmla="*/ 3437449 h 3437449"/>
                  <a:gd name="connsiteX3" fmla="*/ 5831 w 1229652"/>
                  <a:gd name="connsiteY3" fmla="*/ 3437449 h 3437449"/>
                  <a:gd name="connsiteX4" fmla="*/ 0 w 1229652"/>
                  <a:gd name="connsiteY4" fmla="*/ 656786 h 3437449"/>
                  <a:gd name="connsiteX0" fmla="*/ 0 w 1229652"/>
                  <a:gd name="connsiteY0" fmla="*/ 601903 h 3382566"/>
                  <a:gd name="connsiteX1" fmla="*/ 1229652 w 1229652"/>
                  <a:gd name="connsiteY1" fmla="*/ 155278 h 3382566"/>
                  <a:gd name="connsiteX2" fmla="*/ 1229652 w 1229652"/>
                  <a:gd name="connsiteY2" fmla="*/ 3382566 h 3382566"/>
                  <a:gd name="connsiteX3" fmla="*/ 5831 w 1229652"/>
                  <a:gd name="connsiteY3" fmla="*/ 3382566 h 3382566"/>
                  <a:gd name="connsiteX4" fmla="*/ 0 w 1229652"/>
                  <a:gd name="connsiteY4" fmla="*/ 601903 h 3382566"/>
                  <a:gd name="connsiteX0" fmla="*/ 0 w 1229652"/>
                  <a:gd name="connsiteY0" fmla="*/ 446625 h 3227288"/>
                  <a:gd name="connsiteX1" fmla="*/ 1229652 w 1229652"/>
                  <a:gd name="connsiteY1" fmla="*/ 0 h 3227288"/>
                  <a:gd name="connsiteX2" fmla="*/ 1229652 w 1229652"/>
                  <a:gd name="connsiteY2" fmla="*/ 3227288 h 3227288"/>
                  <a:gd name="connsiteX3" fmla="*/ 5831 w 1229652"/>
                  <a:gd name="connsiteY3" fmla="*/ 3227288 h 3227288"/>
                  <a:gd name="connsiteX4" fmla="*/ 0 w 1229652"/>
                  <a:gd name="connsiteY4" fmla="*/ 446625 h 3227288"/>
                  <a:gd name="connsiteX0" fmla="*/ 0 w 1229652"/>
                  <a:gd name="connsiteY0" fmla="*/ 446625 h 3227288"/>
                  <a:gd name="connsiteX1" fmla="*/ 1229652 w 1229652"/>
                  <a:gd name="connsiteY1" fmla="*/ 0 h 3227288"/>
                  <a:gd name="connsiteX2" fmla="*/ 1229652 w 1229652"/>
                  <a:gd name="connsiteY2" fmla="*/ 3227288 h 3227288"/>
                  <a:gd name="connsiteX3" fmla="*/ 5831 w 1229652"/>
                  <a:gd name="connsiteY3" fmla="*/ 3227288 h 3227288"/>
                  <a:gd name="connsiteX4" fmla="*/ 0 w 1229652"/>
                  <a:gd name="connsiteY4" fmla="*/ 446625 h 3227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9652" h="3227288">
                    <a:moveTo>
                      <a:pt x="0" y="446625"/>
                    </a:moveTo>
                    <a:cubicBezTo>
                      <a:pt x="466187" y="271815"/>
                      <a:pt x="701980" y="188738"/>
                      <a:pt x="1229652" y="0"/>
                    </a:cubicBezTo>
                    <a:lnTo>
                      <a:pt x="1229652" y="3227288"/>
                    </a:lnTo>
                    <a:lnTo>
                      <a:pt x="5831" y="3227288"/>
                    </a:lnTo>
                    <a:cubicBezTo>
                      <a:pt x="3887" y="2300400"/>
                      <a:pt x="1944" y="1373513"/>
                      <a:pt x="0" y="446625"/>
                    </a:cubicBezTo>
                    <a:close/>
                  </a:path>
                </a:pathLst>
              </a:custGeom>
              <a:gradFill flip="none" rotWithShape="1">
                <a:gsLst>
                  <a:gs pos="0">
                    <a:srgbClr val="99CC00">
                      <a:alpha val="50000"/>
                    </a:srgbClr>
                  </a:gs>
                  <a:gs pos="10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63" name="AutoShape 32"/>
            <p:cNvSpPr>
              <a:spLocks noChangeArrowheads="1"/>
            </p:cNvSpPr>
            <p:nvPr/>
          </p:nvSpPr>
          <p:spPr bwMode="auto">
            <a:xfrm>
              <a:off x="7045089" y="2173531"/>
              <a:ext cx="720000" cy="1539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413" fontAlgn="auto">
                <a:lnSpc>
                  <a:spcPts val="1568"/>
                </a:lnSpc>
                <a:spcBef>
                  <a:spcPts val="0"/>
                </a:spcBef>
                <a:spcAft>
                  <a:spcPts val="0"/>
                </a:spcAft>
                <a:defRPr/>
              </a:pPr>
              <a:r>
                <a:rPr lang="en-US" altLang="zh-CN" sz="1200" b="0" kern="0" dirty="0" err="1" smtClean="0">
                  <a:solidFill>
                    <a:prstClr val="black">
                      <a:lumMod val="75000"/>
                      <a:lumOff val="25000"/>
                    </a:prstClr>
                  </a:solidFill>
                  <a:latin typeface="微软雅黑" pitchFamily="34" charset="-122"/>
                  <a:ea typeface="微软雅黑" pitchFamily="34" charset="-122"/>
                </a:rPr>
                <a:t>SoftCom</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66" name="组合 30"/>
          <p:cNvGrpSpPr/>
          <p:nvPr/>
        </p:nvGrpSpPr>
        <p:grpSpPr>
          <a:xfrm>
            <a:off x="7828922" y="2484272"/>
            <a:ext cx="774134" cy="3193134"/>
            <a:chOff x="7827562" y="2030067"/>
            <a:chExt cx="774000" cy="2395035"/>
          </a:xfrm>
        </p:grpSpPr>
        <p:grpSp>
          <p:nvGrpSpPr>
            <p:cNvPr id="167" name="组合 14"/>
            <p:cNvGrpSpPr/>
            <p:nvPr/>
          </p:nvGrpSpPr>
          <p:grpSpPr>
            <a:xfrm>
              <a:off x="7827562" y="2030067"/>
              <a:ext cx="774000" cy="2395035"/>
              <a:chOff x="7827562" y="2030067"/>
              <a:chExt cx="774000" cy="2395035"/>
            </a:xfrm>
          </p:grpSpPr>
          <p:sp>
            <p:nvSpPr>
              <p:cNvPr id="169" name="矩形 168"/>
              <p:cNvSpPr/>
              <p:nvPr/>
            </p:nvSpPr>
            <p:spPr>
              <a:xfrm>
                <a:off x="7828290" y="2030067"/>
                <a:ext cx="773272" cy="2395035"/>
              </a:xfrm>
              <a:prstGeom prst="rect">
                <a:avLst/>
              </a:prstGeom>
              <a:gradFill flip="none" rotWithShape="1">
                <a:gsLst>
                  <a:gs pos="0">
                    <a:sysClr val="window" lastClr="FFFFFF">
                      <a:lumMod val="75000"/>
                      <a:alpha val="50000"/>
                    </a:sysClr>
                  </a:gs>
                  <a:gs pos="7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sp>
            <p:nvSpPr>
              <p:cNvPr id="170" name="矩形 6"/>
              <p:cNvSpPr/>
              <p:nvPr/>
            </p:nvSpPr>
            <p:spPr>
              <a:xfrm>
                <a:off x="7827562" y="2106810"/>
                <a:ext cx="774000" cy="2318292"/>
              </a:xfrm>
              <a:custGeom>
                <a:avLst/>
                <a:gdLst>
                  <a:gd name="connsiteX0" fmla="*/ 0 w 1228368"/>
                  <a:gd name="connsiteY0" fmla="*/ 0 h 2769088"/>
                  <a:gd name="connsiteX1" fmla="*/ 1228368 w 1228368"/>
                  <a:gd name="connsiteY1" fmla="*/ 0 h 2769088"/>
                  <a:gd name="connsiteX2" fmla="*/ 1228368 w 1228368"/>
                  <a:gd name="connsiteY2" fmla="*/ 2769088 h 2769088"/>
                  <a:gd name="connsiteX3" fmla="*/ 0 w 1228368"/>
                  <a:gd name="connsiteY3" fmla="*/ 2769088 h 2769088"/>
                  <a:gd name="connsiteX4" fmla="*/ 0 w 1228368"/>
                  <a:gd name="connsiteY4" fmla="*/ 0 h 2769088"/>
                  <a:gd name="connsiteX0" fmla="*/ 2698 w 1231066"/>
                  <a:gd name="connsiteY0" fmla="*/ 0 h 2769088"/>
                  <a:gd name="connsiteX1" fmla="*/ 1231066 w 1231066"/>
                  <a:gd name="connsiteY1" fmla="*/ 0 h 2769088"/>
                  <a:gd name="connsiteX2" fmla="*/ 1231066 w 1231066"/>
                  <a:gd name="connsiteY2" fmla="*/ 2769088 h 2769088"/>
                  <a:gd name="connsiteX3" fmla="*/ 2698 w 1231066"/>
                  <a:gd name="connsiteY3" fmla="*/ 2769088 h 2769088"/>
                  <a:gd name="connsiteX4" fmla="*/ 0 w 1231066"/>
                  <a:gd name="connsiteY4" fmla="*/ 385113 h 2769088"/>
                  <a:gd name="connsiteX5" fmla="*/ 2698 w 1231066"/>
                  <a:gd name="connsiteY5" fmla="*/ 0 h 2769088"/>
                  <a:gd name="connsiteX0" fmla="*/ 0 w 1231066"/>
                  <a:gd name="connsiteY0" fmla="*/ 564844 h 2948819"/>
                  <a:gd name="connsiteX1" fmla="*/ 1231066 w 1231066"/>
                  <a:gd name="connsiteY1" fmla="*/ 179731 h 2948819"/>
                  <a:gd name="connsiteX2" fmla="*/ 1231066 w 1231066"/>
                  <a:gd name="connsiteY2" fmla="*/ 2948819 h 2948819"/>
                  <a:gd name="connsiteX3" fmla="*/ 2698 w 1231066"/>
                  <a:gd name="connsiteY3" fmla="*/ 2948819 h 2948819"/>
                  <a:gd name="connsiteX4" fmla="*/ 0 w 1231066"/>
                  <a:gd name="connsiteY4" fmla="*/ 564844 h 2948819"/>
                  <a:gd name="connsiteX0" fmla="*/ 0 w 1231066"/>
                  <a:gd name="connsiteY0" fmla="*/ 512875 h 2896850"/>
                  <a:gd name="connsiteX1" fmla="*/ 1231066 w 1231066"/>
                  <a:gd name="connsiteY1" fmla="*/ 127762 h 2896850"/>
                  <a:gd name="connsiteX2" fmla="*/ 1231066 w 1231066"/>
                  <a:gd name="connsiteY2" fmla="*/ 2896850 h 2896850"/>
                  <a:gd name="connsiteX3" fmla="*/ 2698 w 1231066"/>
                  <a:gd name="connsiteY3" fmla="*/ 2896850 h 2896850"/>
                  <a:gd name="connsiteX4" fmla="*/ 0 w 1231066"/>
                  <a:gd name="connsiteY4" fmla="*/ 512875 h 2896850"/>
                  <a:gd name="connsiteX0" fmla="*/ 0 w 1231066"/>
                  <a:gd name="connsiteY0" fmla="*/ 385113 h 2769088"/>
                  <a:gd name="connsiteX1" fmla="*/ 1231066 w 1231066"/>
                  <a:gd name="connsiteY1" fmla="*/ 0 h 2769088"/>
                  <a:gd name="connsiteX2" fmla="*/ 1231066 w 1231066"/>
                  <a:gd name="connsiteY2" fmla="*/ 2769088 h 2769088"/>
                  <a:gd name="connsiteX3" fmla="*/ 2698 w 1231066"/>
                  <a:gd name="connsiteY3" fmla="*/ 2769088 h 2769088"/>
                  <a:gd name="connsiteX4" fmla="*/ 0 w 1231066"/>
                  <a:gd name="connsiteY4" fmla="*/ 385113 h 2769088"/>
                  <a:gd name="connsiteX0" fmla="*/ 0 w 1231066"/>
                  <a:gd name="connsiteY0" fmla="*/ 385113 h 2769088"/>
                  <a:gd name="connsiteX1" fmla="*/ 1231066 w 1231066"/>
                  <a:gd name="connsiteY1" fmla="*/ 0 h 2769088"/>
                  <a:gd name="connsiteX2" fmla="*/ 1231066 w 1231066"/>
                  <a:gd name="connsiteY2" fmla="*/ 2769088 h 2769088"/>
                  <a:gd name="connsiteX3" fmla="*/ 2698 w 1231066"/>
                  <a:gd name="connsiteY3" fmla="*/ 2769088 h 2769088"/>
                  <a:gd name="connsiteX4" fmla="*/ 0 w 1231066"/>
                  <a:gd name="connsiteY4" fmla="*/ 385113 h 276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066" h="2769088">
                    <a:moveTo>
                      <a:pt x="0" y="385113"/>
                    </a:moveTo>
                    <a:cubicBezTo>
                      <a:pt x="392986" y="253050"/>
                      <a:pt x="709882" y="147277"/>
                      <a:pt x="1231066" y="0"/>
                    </a:cubicBezTo>
                    <a:lnTo>
                      <a:pt x="1231066" y="2769088"/>
                    </a:lnTo>
                    <a:lnTo>
                      <a:pt x="2698" y="2769088"/>
                    </a:lnTo>
                    <a:cubicBezTo>
                      <a:pt x="1799" y="1974430"/>
                      <a:pt x="899" y="1179771"/>
                      <a:pt x="0" y="385113"/>
                    </a:cubicBezTo>
                    <a:close/>
                  </a:path>
                </a:pathLst>
              </a:custGeom>
              <a:gradFill flip="none" rotWithShape="1">
                <a:gsLst>
                  <a:gs pos="0">
                    <a:srgbClr val="00CCFF">
                      <a:alpha val="50000"/>
                    </a:srgbClr>
                  </a:gs>
                  <a:gs pos="90000">
                    <a:sysClr val="window" lastClr="FFFFFF">
                      <a:lumMod val="100000"/>
                      <a:alpha val="0"/>
                    </a:sysClr>
                  </a:gs>
                </a:gsLst>
                <a:lin ang="5400000" scaled="1"/>
                <a:tileRect/>
              </a:gradFill>
              <a:ln>
                <a:noFill/>
              </a:ln>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prstClr val="black"/>
                  </a:solidFill>
                  <a:latin typeface="Arial" pitchFamily="34" charset="0"/>
                  <a:ea typeface="宋体" pitchFamily="2" charset="-122"/>
                </a:endParaRPr>
              </a:p>
            </p:txBody>
          </p:sp>
        </p:grpSp>
        <p:sp>
          <p:nvSpPr>
            <p:cNvPr id="168" name="AutoShape 32"/>
            <p:cNvSpPr>
              <a:spLocks noChangeArrowheads="1"/>
            </p:cNvSpPr>
            <p:nvPr/>
          </p:nvSpPr>
          <p:spPr bwMode="auto">
            <a:xfrm>
              <a:off x="7854562" y="2463567"/>
              <a:ext cx="720000" cy="307800"/>
            </a:xfrm>
            <a:prstGeom prst="rect">
              <a:avLst/>
            </a:prstGeom>
            <a:noFill/>
            <a:ln w="9525" cap="flat" cmpd="sng" algn="ctr">
              <a:noFill/>
              <a:prstDash val="solid"/>
            </a:ln>
            <a:effectLst>
              <a:glow rad="139700">
                <a:srgbClr val="2D2015">
                  <a:lumMod val="90000"/>
                  <a:lumOff val="10000"/>
                  <a:alpha val="40000"/>
                </a:srgbClr>
              </a:glow>
            </a:effectLst>
            <a:extLst/>
          </p:spPr>
          <p:txBody>
            <a:bodyPr wrap="square" lIns="0" tIns="0" rIns="0" bIns="0">
              <a:spAutoFit/>
            </a:bodyPr>
            <a:lstStyle/>
            <a:p>
              <a:pPr algn="ctr" defTabSz="1020413" fontAlgn="auto">
                <a:lnSpc>
                  <a:spcPts val="1568"/>
                </a:lnSpc>
                <a:spcBef>
                  <a:spcPts val="0"/>
                </a:spcBef>
                <a:spcAft>
                  <a:spcPts val="0"/>
                </a:spcAft>
                <a:defRPr/>
              </a:pPr>
              <a:r>
                <a:rPr lang="en-US" altLang="zh-CN" sz="1200" b="0" kern="0" dirty="0" smtClean="0">
                  <a:solidFill>
                    <a:prstClr val="black">
                      <a:lumMod val="75000"/>
                      <a:lumOff val="25000"/>
                    </a:prstClr>
                  </a:solidFill>
                  <a:latin typeface="微软雅黑" pitchFamily="34" charset="-122"/>
                  <a:ea typeface="微软雅黑" pitchFamily="34" charset="-122"/>
                </a:rPr>
                <a:t>5G</a:t>
              </a:r>
            </a:p>
            <a:p>
              <a:pPr algn="ctr" defTabSz="1020413" fontAlgn="auto">
                <a:lnSpc>
                  <a:spcPts val="1568"/>
                </a:lnSpc>
                <a:spcBef>
                  <a:spcPts val="0"/>
                </a:spcBef>
                <a:spcAft>
                  <a:spcPts val="0"/>
                </a:spcAft>
                <a:defRPr/>
              </a:pPr>
              <a:r>
                <a:rPr lang="zh-CN" altLang="en-US" sz="1200" b="0" kern="0" dirty="0" smtClean="0">
                  <a:solidFill>
                    <a:prstClr val="black">
                      <a:lumMod val="75000"/>
                      <a:lumOff val="25000"/>
                    </a:prstClr>
                  </a:solidFill>
                  <a:latin typeface="微软雅黑" pitchFamily="34" charset="-122"/>
                  <a:ea typeface="微软雅黑" pitchFamily="34" charset="-122"/>
                </a:rPr>
                <a:t>敏捷网络</a:t>
              </a:r>
              <a:r>
                <a:rPr lang="en-US" altLang="zh-CN" sz="1200" b="0" kern="0" dirty="0" smtClean="0">
                  <a:solidFill>
                    <a:prstClr val="black">
                      <a:lumMod val="75000"/>
                      <a:lumOff val="25000"/>
                    </a:prstClr>
                  </a:solidFill>
                  <a:latin typeface="微软雅黑" pitchFamily="34" charset="-122"/>
                  <a:ea typeface="微软雅黑" pitchFamily="34" charset="-122"/>
                </a:rPr>
                <a:t> </a:t>
              </a:r>
              <a:endParaRPr lang="en-US" altLang="zh-CN" sz="1200" b="0" kern="0" dirty="0">
                <a:solidFill>
                  <a:prstClr val="black">
                    <a:lumMod val="75000"/>
                    <a:lumOff val="25000"/>
                  </a:prstClr>
                </a:solidFill>
                <a:latin typeface="微软雅黑" pitchFamily="34" charset="-122"/>
                <a:ea typeface="微软雅黑" pitchFamily="34" charset="-122"/>
              </a:endParaRPr>
            </a:p>
          </p:txBody>
        </p:sp>
      </p:grpSp>
      <p:grpSp>
        <p:nvGrpSpPr>
          <p:cNvPr id="171" name="组合 37"/>
          <p:cNvGrpSpPr/>
          <p:nvPr/>
        </p:nvGrpSpPr>
        <p:grpSpPr>
          <a:xfrm>
            <a:off x="539871" y="5710122"/>
            <a:ext cx="8063213" cy="383970"/>
            <a:chOff x="539749" y="4449641"/>
            <a:chExt cx="8061813" cy="288000"/>
          </a:xfrm>
        </p:grpSpPr>
        <p:grpSp>
          <p:nvGrpSpPr>
            <p:cNvPr id="172" name="组合 25"/>
            <p:cNvGrpSpPr/>
            <p:nvPr/>
          </p:nvGrpSpPr>
          <p:grpSpPr>
            <a:xfrm>
              <a:off x="539749" y="4449641"/>
              <a:ext cx="774000" cy="288000"/>
              <a:chOff x="539749" y="4449641"/>
              <a:chExt cx="774000" cy="288000"/>
            </a:xfrm>
          </p:grpSpPr>
          <p:sp>
            <p:nvSpPr>
              <p:cNvPr id="200" name="矩形 199"/>
              <p:cNvSpPr/>
              <p:nvPr/>
            </p:nvSpPr>
            <p:spPr>
              <a:xfrm>
                <a:off x="539749" y="4449641"/>
                <a:ext cx="773272" cy="288000"/>
              </a:xfrm>
              <a:prstGeom prst="rect">
                <a:avLst/>
              </a:prstGeom>
              <a:solidFill>
                <a:srgbClr val="99CC00"/>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201" name="矩形 200"/>
              <p:cNvSpPr/>
              <p:nvPr/>
            </p:nvSpPr>
            <p:spPr>
              <a:xfrm>
                <a:off x="539749"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2004</a:t>
                </a:r>
              </a:p>
            </p:txBody>
          </p:sp>
        </p:grpSp>
        <p:grpSp>
          <p:nvGrpSpPr>
            <p:cNvPr id="173" name="组合 26"/>
            <p:cNvGrpSpPr/>
            <p:nvPr/>
          </p:nvGrpSpPr>
          <p:grpSpPr>
            <a:xfrm>
              <a:off x="1349506" y="4449641"/>
              <a:ext cx="774000" cy="288000"/>
              <a:chOff x="1349506" y="4449641"/>
              <a:chExt cx="774000" cy="288000"/>
            </a:xfrm>
          </p:grpSpPr>
          <p:sp>
            <p:nvSpPr>
              <p:cNvPr id="198" name="矩形 197"/>
              <p:cNvSpPr/>
              <p:nvPr/>
            </p:nvSpPr>
            <p:spPr>
              <a:xfrm>
                <a:off x="1349587" y="4449641"/>
                <a:ext cx="773272" cy="288000"/>
              </a:xfrm>
              <a:prstGeom prst="rect">
                <a:avLst/>
              </a:prstGeom>
              <a:solidFill>
                <a:srgbClr val="00CCFF"/>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99" name="矩形 198"/>
              <p:cNvSpPr/>
              <p:nvPr/>
            </p:nvSpPr>
            <p:spPr>
              <a:xfrm>
                <a:off x="1349506"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2005</a:t>
                </a:r>
              </a:p>
            </p:txBody>
          </p:sp>
        </p:grpSp>
        <p:grpSp>
          <p:nvGrpSpPr>
            <p:cNvPr id="174" name="组合 27"/>
            <p:cNvGrpSpPr/>
            <p:nvPr/>
          </p:nvGrpSpPr>
          <p:grpSpPr>
            <a:xfrm>
              <a:off x="2159263" y="4449641"/>
              <a:ext cx="774000" cy="288000"/>
              <a:chOff x="2159263" y="4449641"/>
              <a:chExt cx="774000" cy="288000"/>
            </a:xfrm>
          </p:grpSpPr>
          <p:sp>
            <p:nvSpPr>
              <p:cNvPr id="196" name="矩形 195"/>
              <p:cNvSpPr/>
              <p:nvPr/>
            </p:nvSpPr>
            <p:spPr>
              <a:xfrm>
                <a:off x="2159425" y="4449641"/>
                <a:ext cx="773272" cy="288000"/>
              </a:xfrm>
              <a:prstGeom prst="rect">
                <a:avLst/>
              </a:prstGeom>
              <a:solidFill>
                <a:srgbClr val="99CC00"/>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97" name="矩形 196"/>
              <p:cNvSpPr/>
              <p:nvPr/>
            </p:nvSpPr>
            <p:spPr>
              <a:xfrm>
                <a:off x="2159263"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2006</a:t>
                </a:r>
              </a:p>
            </p:txBody>
          </p:sp>
        </p:grpSp>
        <p:grpSp>
          <p:nvGrpSpPr>
            <p:cNvPr id="175" name="组合 29"/>
            <p:cNvGrpSpPr/>
            <p:nvPr/>
          </p:nvGrpSpPr>
          <p:grpSpPr>
            <a:xfrm>
              <a:off x="2969020" y="4449641"/>
              <a:ext cx="774000" cy="288000"/>
              <a:chOff x="2969020" y="4449641"/>
              <a:chExt cx="774000" cy="288000"/>
            </a:xfrm>
          </p:grpSpPr>
          <p:sp>
            <p:nvSpPr>
              <p:cNvPr id="194" name="矩形 193"/>
              <p:cNvSpPr/>
              <p:nvPr/>
            </p:nvSpPr>
            <p:spPr>
              <a:xfrm>
                <a:off x="2969263" y="4449641"/>
                <a:ext cx="773272" cy="288000"/>
              </a:xfrm>
              <a:prstGeom prst="rect">
                <a:avLst/>
              </a:prstGeom>
              <a:solidFill>
                <a:srgbClr val="00CCFF"/>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95" name="矩形 194"/>
              <p:cNvSpPr/>
              <p:nvPr/>
            </p:nvSpPr>
            <p:spPr>
              <a:xfrm>
                <a:off x="2969020"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2007</a:t>
                </a:r>
              </a:p>
            </p:txBody>
          </p:sp>
        </p:grpSp>
        <p:grpSp>
          <p:nvGrpSpPr>
            <p:cNvPr id="176" name="组合 31"/>
            <p:cNvGrpSpPr/>
            <p:nvPr/>
          </p:nvGrpSpPr>
          <p:grpSpPr>
            <a:xfrm>
              <a:off x="3778777" y="4449641"/>
              <a:ext cx="774000" cy="288000"/>
              <a:chOff x="3778777" y="4449641"/>
              <a:chExt cx="774000" cy="288000"/>
            </a:xfrm>
          </p:grpSpPr>
          <p:sp>
            <p:nvSpPr>
              <p:cNvPr id="192" name="矩形 191"/>
              <p:cNvSpPr/>
              <p:nvPr/>
            </p:nvSpPr>
            <p:spPr>
              <a:xfrm>
                <a:off x="3779101" y="4449641"/>
                <a:ext cx="773272" cy="288000"/>
              </a:xfrm>
              <a:prstGeom prst="rect">
                <a:avLst/>
              </a:prstGeom>
              <a:solidFill>
                <a:srgbClr val="99CC00"/>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93" name="矩形 192"/>
              <p:cNvSpPr/>
              <p:nvPr/>
            </p:nvSpPr>
            <p:spPr>
              <a:xfrm>
                <a:off x="3778777"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2008</a:t>
                </a:r>
              </a:p>
            </p:txBody>
          </p:sp>
        </p:grpSp>
        <p:grpSp>
          <p:nvGrpSpPr>
            <p:cNvPr id="177" name="组合 32"/>
            <p:cNvGrpSpPr/>
            <p:nvPr/>
          </p:nvGrpSpPr>
          <p:grpSpPr>
            <a:xfrm>
              <a:off x="4588534" y="4449641"/>
              <a:ext cx="774000" cy="288000"/>
              <a:chOff x="4588534" y="4449641"/>
              <a:chExt cx="774000" cy="288000"/>
            </a:xfrm>
          </p:grpSpPr>
          <p:sp>
            <p:nvSpPr>
              <p:cNvPr id="190" name="矩形 189"/>
              <p:cNvSpPr/>
              <p:nvPr/>
            </p:nvSpPr>
            <p:spPr>
              <a:xfrm>
                <a:off x="4588939" y="4449641"/>
                <a:ext cx="773272" cy="288000"/>
              </a:xfrm>
              <a:prstGeom prst="rect">
                <a:avLst/>
              </a:prstGeom>
              <a:solidFill>
                <a:srgbClr val="00CCFF"/>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91" name="矩形 62"/>
              <p:cNvSpPr/>
              <p:nvPr/>
            </p:nvSpPr>
            <p:spPr>
              <a:xfrm>
                <a:off x="4588534"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2009</a:t>
                </a:r>
              </a:p>
            </p:txBody>
          </p:sp>
        </p:grpSp>
        <p:grpSp>
          <p:nvGrpSpPr>
            <p:cNvPr id="178" name="组合 33"/>
            <p:cNvGrpSpPr/>
            <p:nvPr/>
          </p:nvGrpSpPr>
          <p:grpSpPr>
            <a:xfrm>
              <a:off x="5398291" y="4449641"/>
              <a:ext cx="774000" cy="288000"/>
              <a:chOff x="5398291" y="4449641"/>
              <a:chExt cx="774000" cy="288000"/>
            </a:xfrm>
          </p:grpSpPr>
          <p:sp>
            <p:nvSpPr>
              <p:cNvPr id="188" name="矩形 187"/>
              <p:cNvSpPr/>
              <p:nvPr/>
            </p:nvSpPr>
            <p:spPr>
              <a:xfrm>
                <a:off x="5398777" y="4449641"/>
                <a:ext cx="773272" cy="288000"/>
              </a:xfrm>
              <a:prstGeom prst="rect">
                <a:avLst/>
              </a:prstGeom>
              <a:solidFill>
                <a:srgbClr val="99CC00"/>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89" name="矩形 3"/>
              <p:cNvSpPr/>
              <p:nvPr/>
            </p:nvSpPr>
            <p:spPr>
              <a:xfrm>
                <a:off x="5398291"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2010</a:t>
                </a:r>
              </a:p>
            </p:txBody>
          </p:sp>
        </p:grpSp>
        <p:grpSp>
          <p:nvGrpSpPr>
            <p:cNvPr id="179" name="组合 34"/>
            <p:cNvGrpSpPr/>
            <p:nvPr/>
          </p:nvGrpSpPr>
          <p:grpSpPr>
            <a:xfrm>
              <a:off x="6208048" y="4449641"/>
              <a:ext cx="774000" cy="288000"/>
              <a:chOff x="6208048" y="4449641"/>
              <a:chExt cx="774000" cy="288000"/>
            </a:xfrm>
          </p:grpSpPr>
          <p:sp>
            <p:nvSpPr>
              <p:cNvPr id="186" name="矩形 185"/>
              <p:cNvSpPr/>
              <p:nvPr/>
            </p:nvSpPr>
            <p:spPr>
              <a:xfrm>
                <a:off x="6208615" y="4449641"/>
                <a:ext cx="773272" cy="288000"/>
              </a:xfrm>
              <a:prstGeom prst="rect">
                <a:avLst/>
              </a:prstGeom>
              <a:solidFill>
                <a:srgbClr val="00CCFF"/>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87" name="矩形 186"/>
              <p:cNvSpPr/>
              <p:nvPr/>
            </p:nvSpPr>
            <p:spPr>
              <a:xfrm>
                <a:off x="6208048"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a:solidFill>
                      <a:prstClr val="white"/>
                    </a:solidFill>
                    <a:latin typeface="微软雅黑" pitchFamily="34" charset="-122"/>
                    <a:ea typeface="微软雅黑" pitchFamily="34" charset="-122"/>
                    <a:cs typeface="Arial" pitchFamily="34" charset="0"/>
                  </a:rPr>
                  <a:t>2011</a:t>
                </a:r>
              </a:p>
            </p:txBody>
          </p:sp>
        </p:grpSp>
        <p:grpSp>
          <p:nvGrpSpPr>
            <p:cNvPr id="180" name="组合 35"/>
            <p:cNvGrpSpPr/>
            <p:nvPr/>
          </p:nvGrpSpPr>
          <p:grpSpPr>
            <a:xfrm>
              <a:off x="7017805" y="4449641"/>
              <a:ext cx="774000" cy="288000"/>
              <a:chOff x="7017805" y="4449641"/>
              <a:chExt cx="774000" cy="288000"/>
            </a:xfrm>
          </p:grpSpPr>
          <p:sp>
            <p:nvSpPr>
              <p:cNvPr id="184" name="矩形 183"/>
              <p:cNvSpPr/>
              <p:nvPr/>
            </p:nvSpPr>
            <p:spPr>
              <a:xfrm>
                <a:off x="7018453" y="4449641"/>
                <a:ext cx="773272" cy="288000"/>
              </a:xfrm>
              <a:prstGeom prst="rect">
                <a:avLst/>
              </a:prstGeom>
              <a:solidFill>
                <a:srgbClr val="99CC00"/>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85" name="矩形 184"/>
              <p:cNvSpPr/>
              <p:nvPr/>
            </p:nvSpPr>
            <p:spPr>
              <a:xfrm>
                <a:off x="7017805"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smtClean="0">
                    <a:solidFill>
                      <a:prstClr val="white"/>
                    </a:solidFill>
                    <a:latin typeface="微软雅黑" pitchFamily="34" charset="-122"/>
                    <a:ea typeface="微软雅黑" pitchFamily="34" charset="-122"/>
                    <a:cs typeface="Arial" pitchFamily="34" charset="0"/>
                  </a:rPr>
                  <a:t>2012</a:t>
                </a:r>
                <a:endParaRPr lang="en-US" altLang="zh-CN" sz="1500" b="0" kern="0" dirty="0">
                  <a:solidFill>
                    <a:prstClr val="white"/>
                  </a:solidFill>
                  <a:latin typeface="微软雅黑" pitchFamily="34" charset="-122"/>
                  <a:ea typeface="微软雅黑" pitchFamily="34" charset="-122"/>
                  <a:cs typeface="Arial" pitchFamily="34" charset="0"/>
                </a:endParaRPr>
              </a:p>
            </p:txBody>
          </p:sp>
        </p:grpSp>
        <p:grpSp>
          <p:nvGrpSpPr>
            <p:cNvPr id="181" name="组合 36"/>
            <p:cNvGrpSpPr/>
            <p:nvPr/>
          </p:nvGrpSpPr>
          <p:grpSpPr>
            <a:xfrm>
              <a:off x="7827562" y="4449641"/>
              <a:ext cx="774000" cy="288000"/>
              <a:chOff x="7827562" y="4449641"/>
              <a:chExt cx="774000" cy="288000"/>
            </a:xfrm>
          </p:grpSpPr>
          <p:sp>
            <p:nvSpPr>
              <p:cNvPr id="182" name="矩形 181"/>
              <p:cNvSpPr/>
              <p:nvPr/>
            </p:nvSpPr>
            <p:spPr>
              <a:xfrm>
                <a:off x="7828290" y="4449641"/>
                <a:ext cx="773272" cy="288000"/>
              </a:xfrm>
              <a:prstGeom prst="rect">
                <a:avLst/>
              </a:prstGeom>
              <a:solidFill>
                <a:srgbClr val="00CCFF"/>
              </a:solidFill>
              <a:ln w="25400" cap="flat" cmpd="sng" algn="ctr">
                <a:noFill/>
                <a:prstDash val="solid"/>
              </a:ln>
              <a:effectLst/>
            </p:spPr>
            <p:txBody>
              <a:bodyPr anchor="ctr"/>
              <a:lstStyle/>
              <a:p>
                <a:pPr algn="ctr" defTabSz="1020311" fontAlgn="auto">
                  <a:spcBef>
                    <a:spcPts val="0"/>
                  </a:spcBef>
                  <a:spcAft>
                    <a:spcPts val="0"/>
                  </a:spcAft>
                  <a:defRPr/>
                </a:pPr>
                <a:endParaRPr lang="zh-CN" altLang="en-US" sz="2000" b="0" kern="0" dirty="0">
                  <a:solidFill>
                    <a:prstClr val="white"/>
                  </a:solidFill>
                  <a:latin typeface="Calibri"/>
                  <a:ea typeface="宋体"/>
                </a:endParaRPr>
              </a:p>
            </p:txBody>
          </p:sp>
          <p:sp>
            <p:nvSpPr>
              <p:cNvPr id="183" name="矩形 182"/>
              <p:cNvSpPr/>
              <p:nvPr/>
            </p:nvSpPr>
            <p:spPr>
              <a:xfrm>
                <a:off x="7827562" y="4492169"/>
                <a:ext cx="774000" cy="173138"/>
              </a:xfrm>
              <a:prstGeom prst="rect">
                <a:avLst/>
              </a:prstGeom>
            </p:spPr>
            <p:txBody>
              <a:bodyPr lIns="0" tIns="0" rIns="0" bIns="0">
                <a:spAutoFit/>
              </a:bodyPr>
              <a:lstStyle/>
              <a:p>
                <a:pPr algn="ctr" defTabSz="1020311" fontAlgn="auto">
                  <a:spcBef>
                    <a:spcPts val="0"/>
                  </a:spcBef>
                  <a:spcAft>
                    <a:spcPts val="0"/>
                  </a:spcAft>
                  <a:defRPr/>
                </a:pPr>
                <a:r>
                  <a:rPr lang="en-US" altLang="zh-CN" sz="1500" b="0" kern="0" dirty="0" smtClean="0">
                    <a:solidFill>
                      <a:prstClr val="white"/>
                    </a:solidFill>
                    <a:latin typeface="微软雅黑" pitchFamily="34" charset="-122"/>
                    <a:ea typeface="微软雅黑" pitchFamily="34" charset="-122"/>
                    <a:cs typeface="Arial" pitchFamily="34" charset="0"/>
                  </a:rPr>
                  <a:t>2013</a:t>
                </a:r>
                <a:endParaRPr lang="en-US" altLang="zh-CN" sz="1500" b="0" kern="0" dirty="0">
                  <a:solidFill>
                    <a:prstClr val="white"/>
                  </a:solidFill>
                  <a:latin typeface="微软雅黑" pitchFamily="34" charset="-122"/>
                  <a:ea typeface="微软雅黑" pitchFamily="34" charset="-122"/>
                  <a:cs typeface="Arial" pitchFamily="34" charset="0"/>
                </a:endParaRPr>
              </a:p>
            </p:txBody>
          </p:sp>
        </p:grpSp>
      </p:grpSp>
      <p:grpSp>
        <p:nvGrpSpPr>
          <p:cNvPr id="202" name="组合 3"/>
          <p:cNvGrpSpPr/>
          <p:nvPr/>
        </p:nvGrpSpPr>
        <p:grpSpPr>
          <a:xfrm>
            <a:off x="818556" y="2661354"/>
            <a:ext cx="7505480" cy="2483856"/>
            <a:chOff x="818385" y="2162888"/>
            <a:chExt cx="7504177" cy="1863036"/>
          </a:xfrm>
        </p:grpSpPr>
        <p:grpSp>
          <p:nvGrpSpPr>
            <p:cNvPr id="203" name="组合 4"/>
            <p:cNvGrpSpPr/>
            <p:nvPr/>
          </p:nvGrpSpPr>
          <p:grpSpPr>
            <a:xfrm>
              <a:off x="818385" y="3809924"/>
              <a:ext cx="216000" cy="216000"/>
              <a:chOff x="539749" y="3859540"/>
              <a:chExt cx="216000" cy="216000"/>
            </a:xfrm>
          </p:grpSpPr>
          <p:sp>
            <p:nvSpPr>
              <p:cNvPr id="231"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32"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04" name="组合 151"/>
            <p:cNvGrpSpPr/>
            <p:nvPr/>
          </p:nvGrpSpPr>
          <p:grpSpPr>
            <a:xfrm>
              <a:off x="1628506" y="3677865"/>
              <a:ext cx="216000" cy="216000"/>
              <a:chOff x="539749" y="3859540"/>
              <a:chExt cx="216000" cy="216000"/>
            </a:xfrm>
          </p:grpSpPr>
          <p:sp>
            <p:nvSpPr>
              <p:cNvPr id="229"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30"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05" name="组合 154"/>
            <p:cNvGrpSpPr/>
            <p:nvPr/>
          </p:nvGrpSpPr>
          <p:grpSpPr>
            <a:xfrm>
              <a:off x="2438263" y="3543261"/>
              <a:ext cx="216000" cy="216000"/>
              <a:chOff x="539749" y="3859540"/>
              <a:chExt cx="216000" cy="216000"/>
            </a:xfrm>
          </p:grpSpPr>
          <p:sp>
            <p:nvSpPr>
              <p:cNvPr id="227"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28"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06" name="组合 157"/>
            <p:cNvGrpSpPr/>
            <p:nvPr/>
          </p:nvGrpSpPr>
          <p:grpSpPr>
            <a:xfrm>
              <a:off x="3248020" y="3465217"/>
              <a:ext cx="216000" cy="216000"/>
              <a:chOff x="539749" y="3859540"/>
              <a:chExt cx="216000" cy="216000"/>
            </a:xfrm>
          </p:grpSpPr>
          <p:sp>
            <p:nvSpPr>
              <p:cNvPr id="225"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26"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07" name="组合 160"/>
            <p:cNvGrpSpPr/>
            <p:nvPr/>
          </p:nvGrpSpPr>
          <p:grpSpPr>
            <a:xfrm>
              <a:off x="4057777" y="3385579"/>
              <a:ext cx="216000" cy="216000"/>
              <a:chOff x="539749" y="3859540"/>
              <a:chExt cx="216000" cy="216000"/>
            </a:xfrm>
          </p:grpSpPr>
          <p:sp>
            <p:nvSpPr>
              <p:cNvPr id="223"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24"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08" name="组合 163"/>
            <p:cNvGrpSpPr/>
            <p:nvPr/>
          </p:nvGrpSpPr>
          <p:grpSpPr>
            <a:xfrm>
              <a:off x="4867534" y="3217097"/>
              <a:ext cx="216000" cy="216000"/>
              <a:chOff x="539749" y="3859540"/>
              <a:chExt cx="216000" cy="216000"/>
            </a:xfrm>
          </p:grpSpPr>
          <p:sp>
            <p:nvSpPr>
              <p:cNvPr id="221"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22"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09" name="组合 166"/>
            <p:cNvGrpSpPr/>
            <p:nvPr/>
          </p:nvGrpSpPr>
          <p:grpSpPr>
            <a:xfrm>
              <a:off x="5677291" y="3018560"/>
              <a:ext cx="216000" cy="216000"/>
              <a:chOff x="539749" y="3859540"/>
              <a:chExt cx="216000" cy="216000"/>
            </a:xfrm>
          </p:grpSpPr>
          <p:sp>
            <p:nvSpPr>
              <p:cNvPr id="219"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20"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10" name="组合 169"/>
            <p:cNvGrpSpPr/>
            <p:nvPr/>
          </p:nvGrpSpPr>
          <p:grpSpPr>
            <a:xfrm>
              <a:off x="6487048" y="2822640"/>
              <a:ext cx="216000" cy="216000"/>
              <a:chOff x="539749" y="3859540"/>
              <a:chExt cx="216000" cy="216000"/>
            </a:xfrm>
          </p:grpSpPr>
          <p:sp>
            <p:nvSpPr>
              <p:cNvPr id="217"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18"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11" name="组合 172"/>
            <p:cNvGrpSpPr/>
            <p:nvPr/>
          </p:nvGrpSpPr>
          <p:grpSpPr>
            <a:xfrm>
              <a:off x="7296805" y="2472401"/>
              <a:ext cx="216000" cy="216000"/>
              <a:chOff x="539749" y="3859540"/>
              <a:chExt cx="216000" cy="216000"/>
            </a:xfrm>
          </p:grpSpPr>
          <p:sp>
            <p:nvSpPr>
              <p:cNvPr id="215"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16"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nvGrpSpPr>
            <p:cNvPr id="212" name="组合 175"/>
            <p:cNvGrpSpPr/>
            <p:nvPr/>
          </p:nvGrpSpPr>
          <p:grpSpPr>
            <a:xfrm>
              <a:off x="8106562" y="2162888"/>
              <a:ext cx="216000" cy="216000"/>
              <a:chOff x="539749" y="3859540"/>
              <a:chExt cx="216000" cy="216000"/>
            </a:xfrm>
          </p:grpSpPr>
          <p:sp>
            <p:nvSpPr>
              <p:cNvPr id="213" name="Oval 6"/>
              <p:cNvSpPr>
                <a:spLocks noChangeArrowheads="1"/>
              </p:cNvSpPr>
              <p:nvPr/>
            </p:nvSpPr>
            <p:spPr bwMode="auto">
              <a:xfrm>
                <a:off x="539749" y="3859540"/>
                <a:ext cx="216000" cy="216000"/>
              </a:xfrm>
              <a:prstGeom prst="ellipse">
                <a:avLst/>
              </a:prstGeom>
              <a:solidFill>
                <a:srgbClr val="FFFFFF"/>
              </a:solidFill>
              <a:ln w="38100" algn="ctr">
                <a:solidFill>
                  <a:srgbClr val="FF9900"/>
                </a:solid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sp>
            <p:nvSpPr>
              <p:cNvPr id="214" name="Oval 6"/>
              <p:cNvSpPr>
                <a:spLocks noChangeArrowheads="1"/>
              </p:cNvSpPr>
              <p:nvPr/>
            </p:nvSpPr>
            <p:spPr bwMode="auto">
              <a:xfrm>
                <a:off x="602749" y="3922540"/>
                <a:ext cx="90000" cy="90000"/>
              </a:xfrm>
              <a:prstGeom prst="ellipse">
                <a:avLst/>
              </a:prstGeom>
              <a:solidFill>
                <a:srgbClr val="FF9900"/>
              </a:solidFill>
              <a:ln w="57150" algn="ctr">
                <a:noFill/>
                <a:round/>
                <a:headEnd/>
                <a:tailEnd/>
              </a:ln>
              <a:effectLst/>
            </p:spPr>
            <p:txBody>
              <a:bodyPr wrap="none" lIns="79200" tIns="39600" rIns="79200" bIns="39600" anchor="ctr"/>
              <a:lstStyle/>
              <a:p>
                <a:pPr defTabSz="1020311" fontAlgn="auto">
                  <a:spcBef>
                    <a:spcPts val="0"/>
                  </a:spcBef>
                  <a:spcAft>
                    <a:spcPts val="0"/>
                  </a:spcAft>
                  <a:defRPr/>
                </a:pPr>
                <a:endParaRPr lang="en-US" sz="2000" b="0" kern="0" dirty="0">
                  <a:solidFill>
                    <a:srgbClr val="000000">
                      <a:lumMod val="50000"/>
                      <a:lumOff val="50000"/>
                    </a:srgbClr>
                  </a:solidFill>
                  <a:latin typeface="FrutigerNext LT Regular"/>
                  <a:ea typeface="华文细黑"/>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left)">
                                      <p:cBhvr>
                                        <p:cTn id="7" dur="1000"/>
                                        <p:tgtEl>
                                          <p:spTgt spid="118"/>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71"/>
                                        </p:tgtEl>
                                        <p:attrNameLst>
                                          <p:attrName>style.visibility</p:attrName>
                                        </p:attrNameLst>
                                      </p:cBhvr>
                                      <p:to>
                                        <p:strVal val="visible"/>
                                      </p:to>
                                    </p:set>
                                    <p:animEffect transition="in" filter="fade">
                                      <p:cBhvr>
                                        <p:cTn id="11" dur="1000"/>
                                        <p:tgtEl>
                                          <p:spTgt spid="171"/>
                                        </p:tgtEl>
                                      </p:cBhvr>
                                    </p:animEffect>
                                    <p:anim calcmode="lin" valueType="num">
                                      <p:cBhvr>
                                        <p:cTn id="12" dur="1000" fill="hold"/>
                                        <p:tgtEl>
                                          <p:spTgt spid="171"/>
                                        </p:tgtEl>
                                        <p:attrNameLst>
                                          <p:attrName>ppt_x</p:attrName>
                                        </p:attrNameLst>
                                      </p:cBhvr>
                                      <p:tavLst>
                                        <p:tav tm="0">
                                          <p:val>
                                            <p:strVal val="#ppt_x"/>
                                          </p:val>
                                        </p:tav>
                                        <p:tav tm="100000">
                                          <p:val>
                                            <p:strVal val="#ppt_x"/>
                                          </p:val>
                                        </p:tav>
                                      </p:tavLst>
                                    </p:anim>
                                    <p:anim calcmode="lin" valueType="num">
                                      <p:cBhvr>
                                        <p:cTn id="13" dur="1000" fill="hold"/>
                                        <p:tgtEl>
                                          <p:spTgt spid="17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202"/>
                                        </p:tgtEl>
                                        <p:attrNameLst>
                                          <p:attrName>style.visibility</p:attrName>
                                        </p:attrNameLst>
                                      </p:cBhvr>
                                      <p:to>
                                        <p:strVal val="visible"/>
                                      </p:to>
                                    </p:set>
                                    <p:animEffect transition="in" filter="wipe(left)">
                                      <p:cBhvr>
                                        <p:cTn id="17" dur="2000"/>
                                        <p:tgtEl>
                                          <p:spTgt spid="202"/>
                                        </p:tgtEl>
                                      </p:cBhvr>
                                    </p:animEffect>
                                  </p:childTnLst>
                                </p:cTn>
                              </p:par>
                            </p:childTnLst>
                          </p:cTn>
                        </p:par>
                        <p:par>
                          <p:cTn id="18" fill="hold">
                            <p:stCondLst>
                              <p:cond delay="4000"/>
                            </p:stCondLst>
                            <p:childTnLst>
                              <p:par>
                                <p:cTn id="19" presetID="2" presetClass="entr" presetSubtype="4" fill="hold"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additive="base">
                                        <p:cTn id="21" dur="800" fill="hold"/>
                                        <p:tgtEl>
                                          <p:spTgt spid="121"/>
                                        </p:tgtEl>
                                        <p:attrNameLst>
                                          <p:attrName>ppt_x</p:attrName>
                                        </p:attrNameLst>
                                      </p:cBhvr>
                                      <p:tavLst>
                                        <p:tav tm="0">
                                          <p:val>
                                            <p:strVal val="#ppt_x"/>
                                          </p:val>
                                        </p:tav>
                                        <p:tav tm="100000">
                                          <p:val>
                                            <p:strVal val="#ppt_x"/>
                                          </p:val>
                                        </p:tav>
                                      </p:tavLst>
                                    </p:anim>
                                    <p:anim calcmode="lin" valueType="num">
                                      <p:cBhvr additive="base">
                                        <p:cTn id="22" dur="800" fill="hold"/>
                                        <p:tgtEl>
                                          <p:spTgt spid="121"/>
                                        </p:tgtEl>
                                        <p:attrNameLst>
                                          <p:attrName>ppt_y</p:attrName>
                                        </p:attrNameLst>
                                      </p:cBhvr>
                                      <p:tavLst>
                                        <p:tav tm="0">
                                          <p:val>
                                            <p:strVal val="1+#ppt_h/2"/>
                                          </p:val>
                                        </p:tav>
                                        <p:tav tm="100000">
                                          <p:val>
                                            <p:strVal val="#ppt_y"/>
                                          </p:val>
                                        </p:tav>
                                      </p:tavLst>
                                    </p:anim>
                                  </p:childTnLst>
                                </p:cTn>
                              </p:par>
                            </p:childTnLst>
                          </p:cTn>
                        </p:par>
                        <p:par>
                          <p:cTn id="23" fill="hold">
                            <p:stCondLst>
                              <p:cond delay="4800"/>
                            </p:stCondLst>
                            <p:childTnLst>
                              <p:par>
                                <p:cTn id="24" presetID="2" presetClass="entr" presetSubtype="4" fill="hold" nodeType="afterEffect">
                                  <p:stCondLst>
                                    <p:cond delay="0"/>
                                  </p:stCondLst>
                                  <p:childTnLst>
                                    <p:set>
                                      <p:cBhvr>
                                        <p:cTn id="25" dur="1" fill="hold">
                                          <p:stCondLst>
                                            <p:cond delay="0"/>
                                          </p:stCondLst>
                                        </p:cTn>
                                        <p:tgtEl>
                                          <p:spTgt spid="126"/>
                                        </p:tgtEl>
                                        <p:attrNameLst>
                                          <p:attrName>style.visibility</p:attrName>
                                        </p:attrNameLst>
                                      </p:cBhvr>
                                      <p:to>
                                        <p:strVal val="visible"/>
                                      </p:to>
                                    </p:set>
                                    <p:anim calcmode="lin" valueType="num">
                                      <p:cBhvr additive="base">
                                        <p:cTn id="26" dur="800" fill="hold"/>
                                        <p:tgtEl>
                                          <p:spTgt spid="126"/>
                                        </p:tgtEl>
                                        <p:attrNameLst>
                                          <p:attrName>ppt_x</p:attrName>
                                        </p:attrNameLst>
                                      </p:cBhvr>
                                      <p:tavLst>
                                        <p:tav tm="0">
                                          <p:val>
                                            <p:strVal val="#ppt_x"/>
                                          </p:val>
                                        </p:tav>
                                        <p:tav tm="100000">
                                          <p:val>
                                            <p:strVal val="#ppt_x"/>
                                          </p:val>
                                        </p:tav>
                                      </p:tavLst>
                                    </p:anim>
                                    <p:anim calcmode="lin" valueType="num">
                                      <p:cBhvr additive="base">
                                        <p:cTn id="27" dur="800" fill="hold"/>
                                        <p:tgtEl>
                                          <p:spTgt spid="126"/>
                                        </p:tgtEl>
                                        <p:attrNameLst>
                                          <p:attrName>ppt_y</p:attrName>
                                        </p:attrNameLst>
                                      </p:cBhvr>
                                      <p:tavLst>
                                        <p:tav tm="0">
                                          <p:val>
                                            <p:strVal val="1+#ppt_h/2"/>
                                          </p:val>
                                        </p:tav>
                                        <p:tav tm="100000">
                                          <p:val>
                                            <p:strVal val="#ppt_y"/>
                                          </p:val>
                                        </p:tav>
                                      </p:tavLst>
                                    </p:anim>
                                  </p:childTnLst>
                                </p:cTn>
                              </p:par>
                            </p:childTnLst>
                          </p:cTn>
                        </p:par>
                        <p:par>
                          <p:cTn id="28" fill="hold">
                            <p:stCondLst>
                              <p:cond delay="5600"/>
                            </p:stCondLst>
                            <p:childTnLst>
                              <p:par>
                                <p:cTn id="29" presetID="2" presetClass="entr" presetSubtype="4"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 calcmode="lin" valueType="num">
                                      <p:cBhvr additive="base">
                                        <p:cTn id="31" dur="800" fill="hold"/>
                                        <p:tgtEl>
                                          <p:spTgt spid="131"/>
                                        </p:tgtEl>
                                        <p:attrNameLst>
                                          <p:attrName>ppt_x</p:attrName>
                                        </p:attrNameLst>
                                      </p:cBhvr>
                                      <p:tavLst>
                                        <p:tav tm="0">
                                          <p:val>
                                            <p:strVal val="#ppt_x"/>
                                          </p:val>
                                        </p:tav>
                                        <p:tav tm="100000">
                                          <p:val>
                                            <p:strVal val="#ppt_x"/>
                                          </p:val>
                                        </p:tav>
                                      </p:tavLst>
                                    </p:anim>
                                    <p:anim calcmode="lin" valueType="num">
                                      <p:cBhvr additive="base">
                                        <p:cTn id="32" dur="800" fill="hold"/>
                                        <p:tgtEl>
                                          <p:spTgt spid="131"/>
                                        </p:tgtEl>
                                        <p:attrNameLst>
                                          <p:attrName>ppt_y</p:attrName>
                                        </p:attrNameLst>
                                      </p:cBhvr>
                                      <p:tavLst>
                                        <p:tav tm="0">
                                          <p:val>
                                            <p:strVal val="1+#ppt_h/2"/>
                                          </p:val>
                                        </p:tav>
                                        <p:tav tm="100000">
                                          <p:val>
                                            <p:strVal val="#ppt_y"/>
                                          </p:val>
                                        </p:tav>
                                      </p:tavLst>
                                    </p:anim>
                                  </p:childTnLst>
                                </p:cTn>
                              </p:par>
                            </p:childTnLst>
                          </p:cTn>
                        </p:par>
                        <p:par>
                          <p:cTn id="33" fill="hold">
                            <p:stCondLst>
                              <p:cond delay="6400"/>
                            </p:stCondLst>
                            <p:childTnLst>
                              <p:par>
                                <p:cTn id="34" presetID="2" presetClass="entr" presetSubtype="4" fill="hold" nodeType="afterEffect">
                                  <p:stCondLst>
                                    <p:cond delay="0"/>
                                  </p:stCondLst>
                                  <p:childTnLst>
                                    <p:set>
                                      <p:cBhvr>
                                        <p:cTn id="35" dur="1" fill="hold">
                                          <p:stCondLst>
                                            <p:cond delay="0"/>
                                          </p:stCondLst>
                                        </p:cTn>
                                        <p:tgtEl>
                                          <p:spTgt spid="136"/>
                                        </p:tgtEl>
                                        <p:attrNameLst>
                                          <p:attrName>style.visibility</p:attrName>
                                        </p:attrNameLst>
                                      </p:cBhvr>
                                      <p:to>
                                        <p:strVal val="visible"/>
                                      </p:to>
                                    </p:set>
                                    <p:anim calcmode="lin" valueType="num">
                                      <p:cBhvr additive="base">
                                        <p:cTn id="36" dur="800" fill="hold"/>
                                        <p:tgtEl>
                                          <p:spTgt spid="136"/>
                                        </p:tgtEl>
                                        <p:attrNameLst>
                                          <p:attrName>ppt_x</p:attrName>
                                        </p:attrNameLst>
                                      </p:cBhvr>
                                      <p:tavLst>
                                        <p:tav tm="0">
                                          <p:val>
                                            <p:strVal val="#ppt_x"/>
                                          </p:val>
                                        </p:tav>
                                        <p:tav tm="100000">
                                          <p:val>
                                            <p:strVal val="#ppt_x"/>
                                          </p:val>
                                        </p:tav>
                                      </p:tavLst>
                                    </p:anim>
                                    <p:anim calcmode="lin" valueType="num">
                                      <p:cBhvr additive="base">
                                        <p:cTn id="37" dur="800" fill="hold"/>
                                        <p:tgtEl>
                                          <p:spTgt spid="136"/>
                                        </p:tgtEl>
                                        <p:attrNameLst>
                                          <p:attrName>ppt_y</p:attrName>
                                        </p:attrNameLst>
                                      </p:cBhvr>
                                      <p:tavLst>
                                        <p:tav tm="0">
                                          <p:val>
                                            <p:strVal val="1+#ppt_h/2"/>
                                          </p:val>
                                        </p:tav>
                                        <p:tav tm="100000">
                                          <p:val>
                                            <p:strVal val="#ppt_y"/>
                                          </p:val>
                                        </p:tav>
                                      </p:tavLst>
                                    </p:anim>
                                  </p:childTnLst>
                                </p:cTn>
                              </p:par>
                            </p:childTnLst>
                          </p:cTn>
                        </p:par>
                        <p:par>
                          <p:cTn id="38" fill="hold">
                            <p:stCondLst>
                              <p:cond delay="7200"/>
                            </p:stCondLst>
                            <p:childTnLst>
                              <p:par>
                                <p:cTn id="39" presetID="2" presetClass="entr" presetSubtype="4" fill="hold" nodeType="afterEffect">
                                  <p:stCondLst>
                                    <p:cond delay="0"/>
                                  </p:stCondLst>
                                  <p:childTnLst>
                                    <p:set>
                                      <p:cBhvr>
                                        <p:cTn id="40" dur="1" fill="hold">
                                          <p:stCondLst>
                                            <p:cond delay="0"/>
                                          </p:stCondLst>
                                        </p:cTn>
                                        <p:tgtEl>
                                          <p:spTgt spid="141"/>
                                        </p:tgtEl>
                                        <p:attrNameLst>
                                          <p:attrName>style.visibility</p:attrName>
                                        </p:attrNameLst>
                                      </p:cBhvr>
                                      <p:to>
                                        <p:strVal val="visible"/>
                                      </p:to>
                                    </p:set>
                                    <p:anim calcmode="lin" valueType="num">
                                      <p:cBhvr additive="base">
                                        <p:cTn id="41" dur="800" fill="hold"/>
                                        <p:tgtEl>
                                          <p:spTgt spid="141"/>
                                        </p:tgtEl>
                                        <p:attrNameLst>
                                          <p:attrName>ppt_x</p:attrName>
                                        </p:attrNameLst>
                                      </p:cBhvr>
                                      <p:tavLst>
                                        <p:tav tm="0">
                                          <p:val>
                                            <p:strVal val="#ppt_x"/>
                                          </p:val>
                                        </p:tav>
                                        <p:tav tm="100000">
                                          <p:val>
                                            <p:strVal val="#ppt_x"/>
                                          </p:val>
                                        </p:tav>
                                      </p:tavLst>
                                    </p:anim>
                                    <p:anim calcmode="lin" valueType="num">
                                      <p:cBhvr additive="base">
                                        <p:cTn id="42" dur="800" fill="hold"/>
                                        <p:tgtEl>
                                          <p:spTgt spid="141"/>
                                        </p:tgtEl>
                                        <p:attrNameLst>
                                          <p:attrName>ppt_y</p:attrName>
                                        </p:attrNameLst>
                                      </p:cBhvr>
                                      <p:tavLst>
                                        <p:tav tm="0">
                                          <p:val>
                                            <p:strVal val="1+#ppt_h/2"/>
                                          </p:val>
                                        </p:tav>
                                        <p:tav tm="100000">
                                          <p:val>
                                            <p:strVal val="#ppt_y"/>
                                          </p:val>
                                        </p:tav>
                                      </p:tavLst>
                                    </p:anim>
                                  </p:childTnLst>
                                </p:cTn>
                              </p:par>
                            </p:childTnLst>
                          </p:cTn>
                        </p:par>
                        <p:par>
                          <p:cTn id="43" fill="hold">
                            <p:stCondLst>
                              <p:cond delay="8000"/>
                            </p:stCondLst>
                            <p:childTnLst>
                              <p:par>
                                <p:cTn id="44" presetID="2" presetClass="entr" presetSubtype="4" fill="hold" nodeType="afterEffect">
                                  <p:stCondLst>
                                    <p:cond delay="0"/>
                                  </p:stCondLst>
                                  <p:childTnLst>
                                    <p:set>
                                      <p:cBhvr>
                                        <p:cTn id="45" dur="1" fill="hold">
                                          <p:stCondLst>
                                            <p:cond delay="0"/>
                                          </p:stCondLst>
                                        </p:cTn>
                                        <p:tgtEl>
                                          <p:spTgt spid="146"/>
                                        </p:tgtEl>
                                        <p:attrNameLst>
                                          <p:attrName>style.visibility</p:attrName>
                                        </p:attrNameLst>
                                      </p:cBhvr>
                                      <p:to>
                                        <p:strVal val="visible"/>
                                      </p:to>
                                    </p:set>
                                    <p:anim calcmode="lin" valueType="num">
                                      <p:cBhvr additive="base">
                                        <p:cTn id="46" dur="800" fill="hold"/>
                                        <p:tgtEl>
                                          <p:spTgt spid="146"/>
                                        </p:tgtEl>
                                        <p:attrNameLst>
                                          <p:attrName>ppt_x</p:attrName>
                                        </p:attrNameLst>
                                      </p:cBhvr>
                                      <p:tavLst>
                                        <p:tav tm="0">
                                          <p:val>
                                            <p:strVal val="#ppt_x"/>
                                          </p:val>
                                        </p:tav>
                                        <p:tav tm="100000">
                                          <p:val>
                                            <p:strVal val="#ppt_x"/>
                                          </p:val>
                                        </p:tav>
                                      </p:tavLst>
                                    </p:anim>
                                    <p:anim calcmode="lin" valueType="num">
                                      <p:cBhvr additive="base">
                                        <p:cTn id="47" dur="800" fill="hold"/>
                                        <p:tgtEl>
                                          <p:spTgt spid="146"/>
                                        </p:tgtEl>
                                        <p:attrNameLst>
                                          <p:attrName>ppt_y</p:attrName>
                                        </p:attrNameLst>
                                      </p:cBhvr>
                                      <p:tavLst>
                                        <p:tav tm="0">
                                          <p:val>
                                            <p:strVal val="1+#ppt_h/2"/>
                                          </p:val>
                                        </p:tav>
                                        <p:tav tm="100000">
                                          <p:val>
                                            <p:strVal val="#ppt_y"/>
                                          </p:val>
                                        </p:tav>
                                      </p:tavLst>
                                    </p:anim>
                                  </p:childTnLst>
                                </p:cTn>
                              </p:par>
                            </p:childTnLst>
                          </p:cTn>
                        </p:par>
                        <p:par>
                          <p:cTn id="48" fill="hold">
                            <p:stCondLst>
                              <p:cond delay="8800"/>
                            </p:stCondLst>
                            <p:childTnLst>
                              <p:par>
                                <p:cTn id="49" presetID="2" presetClass="entr" presetSubtype="4" fill="hold" nodeType="afterEffect">
                                  <p:stCondLst>
                                    <p:cond delay="0"/>
                                  </p:stCondLst>
                                  <p:childTnLst>
                                    <p:set>
                                      <p:cBhvr>
                                        <p:cTn id="50" dur="1" fill="hold">
                                          <p:stCondLst>
                                            <p:cond delay="0"/>
                                          </p:stCondLst>
                                        </p:cTn>
                                        <p:tgtEl>
                                          <p:spTgt spid="151"/>
                                        </p:tgtEl>
                                        <p:attrNameLst>
                                          <p:attrName>style.visibility</p:attrName>
                                        </p:attrNameLst>
                                      </p:cBhvr>
                                      <p:to>
                                        <p:strVal val="visible"/>
                                      </p:to>
                                    </p:set>
                                    <p:anim calcmode="lin" valueType="num">
                                      <p:cBhvr additive="base">
                                        <p:cTn id="51" dur="800" fill="hold"/>
                                        <p:tgtEl>
                                          <p:spTgt spid="151"/>
                                        </p:tgtEl>
                                        <p:attrNameLst>
                                          <p:attrName>ppt_x</p:attrName>
                                        </p:attrNameLst>
                                      </p:cBhvr>
                                      <p:tavLst>
                                        <p:tav tm="0">
                                          <p:val>
                                            <p:strVal val="#ppt_x"/>
                                          </p:val>
                                        </p:tav>
                                        <p:tav tm="100000">
                                          <p:val>
                                            <p:strVal val="#ppt_x"/>
                                          </p:val>
                                        </p:tav>
                                      </p:tavLst>
                                    </p:anim>
                                    <p:anim calcmode="lin" valueType="num">
                                      <p:cBhvr additive="base">
                                        <p:cTn id="52" dur="800" fill="hold"/>
                                        <p:tgtEl>
                                          <p:spTgt spid="151"/>
                                        </p:tgtEl>
                                        <p:attrNameLst>
                                          <p:attrName>ppt_y</p:attrName>
                                        </p:attrNameLst>
                                      </p:cBhvr>
                                      <p:tavLst>
                                        <p:tav tm="0">
                                          <p:val>
                                            <p:strVal val="1+#ppt_h/2"/>
                                          </p:val>
                                        </p:tav>
                                        <p:tav tm="100000">
                                          <p:val>
                                            <p:strVal val="#ppt_y"/>
                                          </p:val>
                                        </p:tav>
                                      </p:tavLst>
                                    </p:anim>
                                  </p:childTnLst>
                                </p:cTn>
                              </p:par>
                            </p:childTnLst>
                          </p:cTn>
                        </p:par>
                        <p:par>
                          <p:cTn id="53" fill="hold">
                            <p:stCondLst>
                              <p:cond delay="9600"/>
                            </p:stCondLst>
                            <p:childTnLst>
                              <p:par>
                                <p:cTn id="54" presetID="2" presetClass="entr" presetSubtype="4" fill="hold" nodeType="afterEffect">
                                  <p:stCondLst>
                                    <p:cond delay="0"/>
                                  </p:stCondLst>
                                  <p:childTnLst>
                                    <p:set>
                                      <p:cBhvr>
                                        <p:cTn id="55" dur="1" fill="hold">
                                          <p:stCondLst>
                                            <p:cond delay="0"/>
                                          </p:stCondLst>
                                        </p:cTn>
                                        <p:tgtEl>
                                          <p:spTgt spid="156"/>
                                        </p:tgtEl>
                                        <p:attrNameLst>
                                          <p:attrName>style.visibility</p:attrName>
                                        </p:attrNameLst>
                                      </p:cBhvr>
                                      <p:to>
                                        <p:strVal val="visible"/>
                                      </p:to>
                                    </p:set>
                                    <p:anim calcmode="lin" valueType="num">
                                      <p:cBhvr additive="base">
                                        <p:cTn id="56" dur="800" fill="hold"/>
                                        <p:tgtEl>
                                          <p:spTgt spid="156"/>
                                        </p:tgtEl>
                                        <p:attrNameLst>
                                          <p:attrName>ppt_x</p:attrName>
                                        </p:attrNameLst>
                                      </p:cBhvr>
                                      <p:tavLst>
                                        <p:tav tm="0">
                                          <p:val>
                                            <p:strVal val="#ppt_x"/>
                                          </p:val>
                                        </p:tav>
                                        <p:tav tm="100000">
                                          <p:val>
                                            <p:strVal val="#ppt_x"/>
                                          </p:val>
                                        </p:tav>
                                      </p:tavLst>
                                    </p:anim>
                                    <p:anim calcmode="lin" valueType="num">
                                      <p:cBhvr additive="base">
                                        <p:cTn id="57" dur="800" fill="hold"/>
                                        <p:tgtEl>
                                          <p:spTgt spid="156"/>
                                        </p:tgtEl>
                                        <p:attrNameLst>
                                          <p:attrName>ppt_y</p:attrName>
                                        </p:attrNameLst>
                                      </p:cBhvr>
                                      <p:tavLst>
                                        <p:tav tm="0">
                                          <p:val>
                                            <p:strVal val="1+#ppt_h/2"/>
                                          </p:val>
                                        </p:tav>
                                        <p:tav tm="100000">
                                          <p:val>
                                            <p:strVal val="#ppt_y"/>
                                          </p:val>
                                        </p:tav>
                                      </p:tavLst>
                                    </p:anim>
                                  </p:childTnLst>
                                </p:cTn>
                              </p:par>
                            </p:childTnLst>
                          </p:cTn>
                        </p:par>
                        <p:par>
                          <p:cTn id="58" fill="hold">
                            <p:stCondLst>
                              <p:cond delay="10400"/>
                            </p:stCondLst>
                            <p:childTnLst>
                              <p:par>
                                <p:cTn id="59" presetID="2" presetClass="entr" presetSubtype="4" fill="hold" nodeType="afterEffect">
                                  <p:stCondLst>
                                    <p:cond delay="0"/>
                                  </p:stCondLst>
                                  <p:childTnLst>
                                    <p:set>
                                      <p:cBhvr>
                                        <p:cTn id="60" dur="1" fill="hold">
                                          <p:stCondLst>
                                            <p:cond delay="0"/>
                                          </p:stCondLst>
                                        </p:cTn>
                                        <p:tgtEl>
                                          <p:spTgt spid="161"/>
                                        </p:tgtEl>
                                        <p:attrNameLst>
                                          <p:attrName>style.visibility</p:attrName>
                                        </p:attrNameLst>
                                      </p:cBhvr>
                                      <p:to>
                                        <p:strVal val="visible"/>
                                      </p:to>
                                    </p:set>
                                    <p:anim calcmode="lin" valueType="num">
                                      <p:cBhvr additive="base">
                                        <p:cTn id="61" dur="800" fill="hold"/>
                                        <p:tgtEl>
                                          <p:spTgt spid="161"/>
                                        </p:tgtEl>
                                        <p:attrNameLst>
                                          <p:attrName>ppt_x</p:attrName>
                                        </p:attrNameLst>
                                      </p:cBhvr>
                                      <p:tavLst>
                                        <p:tav tm="0">
                                          <p:val>
                                            <p:strVal val="#ppt_x"/>
                                          </p:val>
                                        </p:tav>
                                        <p:tav tm="100000">
                                          <p:val>
                                            <p:strVal val="#ppt_x"/>
                                          </p:val>
                                        </p:tav>
                                      </p:tavLst>
                                    </p:anim>
                                    <p:anim calcmode="lin" valueType="num">
                                      <p:cBhvr additive="base">
                                        <p:cTn id="62" dur="800" fill="hold"/>
                                        <p:tgtEl>
                                          <p:spTgt spid="161"/>
                                        </p:tgtEl>
                                        <p:attrNameLst>
                                          <p:attrName>ppt_y</p:attrName>
                                        </p:attrNameLst>
                                      </p:cBhvr>
                                      <p:tavLst>
                                        <p:tav tm="0">
                                          <p:val>
                                            <p:strVal val="1+#ppt_h/2"/>
                                          </p:val>
                                        </p:tav>
                                        <p:tav tm="100000">
                                          <p:val>
                                            <p:strVal val="#ppt_y"/>
                                          </p:val>
                                        </p:tav>
                                      </p:tavLst>
                                    </p:anim>
                                  </p:childTnLst>
                                </p:cTn>
                              </p:par>
                            </p:childTnLst>
                          </p:cTn>
                        </p:par>
                        <p:par>
                          <p:cTn id="63" fill="hold">
                            <p:stCondLst>
                              <p:cond delay="11200"/>
                            </p:stCondLst>
                            <p:childTnLst>
                              <p:par>
                                <p:cTn id="64" presetID="2" presetClass="entr" presetSubtype="4" fill="hold" nodeType="afterEffect">
                                  <p:stCondLst>
                                    <p:cond delay="0"/>
                                  </p:stCondLst>
                                  <p:childTnLst>
                                    <p:set>
                                      <p:cBhvr>
                                        <p:cTn id="65" dur="1" fill="hold">
                                          <p:stCondLst>
                                            <p:cond delay="0"/>
                                          </p:stCondLst>
                                        </p:cTn>
                                        <p:tgtEl>
                                          <p:spTgt spid="166"/>
                                        </p:tgtEl>
                                        <p:attrNameLst>
                                          <p:attrName>style.visibility</p:attrName>
                                        </p:attrNameLst>
                                      </p:cBhvr>
                                      <p:to>
                                        <p:strVal val="visible"/>
                                      </p:to>
                                    </p:set>
                                    <p:anim calcmode="lin" valueType="num">
                                      <p:cBhvr additive="base">
                                        <p:cTn id="66" dur="800" fill="hold"/>
                                        <p:tgtEl>
                                          <p:spTgt spid="166"/>
                                        </p:tgtEl>
                                        <p:attrNameLst>
                                          <p:attrName>ppt_x</p:attrName>
                                        </p:attrNameLst>
                                      </p:cBhvr>
                                      <p:tavLst>
                                        <p:tav tm="0">
                                          <p:val>
                                            <p:strVal val="#ppt_x"/>
                                          </p:val>
                                        </p:tav>
                                        <p:tav tm="100000">
                                          <p:val>
                                            <p:strVal val="#ppt_x"/>
                                          </p:val>
                                        </p:tav>
                                      </p:tavLst>
                                    </p:anim>
                                    <p:anim calcmode="lin" valueType="num">
                                      <p:cBhvr additive="base">
                                        <p:cTn id="67" dur="800" fill="hold"/>
                                        <p:tgtEl>
                                          <p:spTgt spid="1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多中心全球化平台支撑业务发展</a:t>
            </a:r>
          </a:p>
        </p:txBody>
      </p:sp>
      <p:cxnSp>
        <p:nvCxnSpPr>
          <p:cNvPr id="166" name="肘形连接符 165"/>
          <p:cNvCxnSpPr>
            <a:endCxn id="185" idx="1"/>
          </p:cNvCxnSpPr>
          <p:nvPr/>
        </p:nvCxnSpPr>
        <p:spPr>
          <a:xfrm>
            <a:off x="4263808" y="1526968"/>
            <a:ext cx="3179268" cy="746473"/>
          </a:xfrm>
          <a:prstGeom prst="bentConnector3">
            <a:avLst>
              <a:gd name="adj1" fmla="val 50000"/>
            </a:avLst>
          </a:prstGeom>
          <a:noFill/>
          <a:ln w="9525">
            <a:solidFill>
              <a:sysClr val="window" lastClr="FFFFFF">
                <a:lumMod val="65000"/>
              </a:sysClr>
            </a:solidFill>
            <a:round/>
            <a:headEnd/>
            <a:tailEnd/>
          </a:ln>
          <a:effectLst/>
        </p:spPr>
      </p:cxnSp>
      <p:cxnSp>
        <p:nvCxnSpPr>
          <p:cNvPr id="167" name="肘形连接符 166"/>
          <p:cNvCxnSpPr>
            <a:endCxn id="191" idx="1"/>
          </p:cNvCxnSpPr>
          <p:nvPr/>
        </p:nvCxnSpPr>
        <p:spPr>
          <a:xfrm>
            <a:off x="4819025" y="1621872"/>
            <a:ext cx="2624054" cy="2502331"/>
          </a:xfrm>
          <a:prstGeom prst="bentConnector3">
            <a:avLst>
              <a:gd name="adj1" fmla="val 90290"/>
            </a:avLst>
          </a:prstGeom>
          <a:noFill/>
          <a:ln w="9525">
            <a:solidFill>
              <a:sysClr val="window" lastClr="FFFFFF">
                <a:lumMod val="65000"/>
              </a:sysClr>
            </a:solidFill>
            <a:round/>
            <a:headEnd/>
            <a:tailEnd/>
          </a:ln>
          <a:effectLst/>
        </p:spPr>
      </p:cxnSp>
      <p:grpSp>
        <p:nvGrpSpPr>
          <p:cNvPr id="168" name="组合 67"/>
          <p:cNvGrpSpPr/>
          <p:nvPr/>
        </p:nvGrpSpPr>
        <p:grpSpPr>
          <a:xfrm>
            <a:off x="525987" y="4217310"/>
            <a:ext cx="1212519" cy="1857847"/>
            <a:chOff x="539750" y="3316227"/>
            <a:chExt cx="1212308" cy="1393491"/>
          </a:xfrm>
        </p:grpSpPr>
        <p:sp>
          <p:nvSpPr>
            <p:cNvPr id="169" name="椭圆 168"/>
            <p:cNvSpPr/>
            <p:nvPr/>
          </p:nvSpPr>
          <p:spPr bwMode="auto">
            <a:xfrm>
              <a:off x="579611" y="4204919"/>
              <a:ext cx="90000" cy="90000"/>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a typeface="黑体" pitchFamily="49" charset="-122"/>
              </a:endParaRPr>
            </a:p>
          </p:txBody>
        </p:sp>
        <p:sp>
          <p:nvSpPr>
            <p:cNvPr id="170" name="椭圆 145"/>
            <p:cNvSpPr>
              <a:spLocks noChangeArrowheads="1"/>
            </p:cNvSpPr>
            <p:nvPr/>
          </p:nvSpPr>
          <p:spPr bwMode="auto">
            <a:xfrm>
              <a:off x="579611" y="4419172"/>
              <a:ext cx="90000" cy="90000"/>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a typeface="黑体" pitchFamily="49" charset="-122"/>
              </a:endParaRPr>
            </a:p>
          </p:txBody>
        </p:sp>
        <p:sp>
          <p:nvSpPr>
            <p:cNvPr id="171" name="Text Box 82"/>
            <p:cNvSpPr txBox="1">
              <a:spLocks noChangeArrowheads="1"/>
            </p:cNvSpPr>
            <p:nvPr/>
          </p:nvSpPr>
          <p:spPr bwMode="auto">
            <a:xfrm>
              <a:off x="744058" y="3324888"/>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华为总部</a:t>
              </a:r>
              <a:endParaRPr lang="en-US" altLang="zh-CN" sz="900" b="0" kern="0" dirty="0" smtClean="0">
                <a:solidFill>
                  <a:schemeClr val="tx1"/>
                </a:solidFill>
                <a:latin typeface="微软雅黑" pitchFamily="34" charset="-122"/>
                <a:ea typeface="微软雅黑" pitchFamily="34" charset="-122"/>
              </a:endParaRPr>
            </a:p>
          </p:txBody>
        </p:sp>
        <p:sp>
          <p:nvSpPr>
            <p:cNvPr id="172" name="Text Box 15"/>
            <p:cNvSpPr txBox="1">
              <a:spLocks noChangeArrowheads="1"/>
            </p:cNvSpPr>
            <p:nvPr/>
          </p:nvSpPr>
          <p:spPr bwMode="auto">
            <a:xfrm>
              <a:off x="744058" y="4177508"/>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研发中心</a:t>
              </a:r>
              <a:endParaRPr lang="en-US" altLang="zh-CN" sz="900" b="0" kern="0" dirty="0" smtClean="0">
                <a:solidFill>
                  <a:schemeClr val="tx1"/>
                </a:solidFill>
                <a:latin typeface="微软雅黑" pitchFamily="34" charset="-122"/>
                <a:ea typeface="微软雅黑" pitchFamily="34" charset="-122"/>
              </a:endParaRPr>
            </a:p>
          </p:txBody>
        </p:sp>
        <p:sp>
          <p:nvSpPr>
            <p:cNvPr id="173" name="Text Box 83"/>
            <p:cNvSpPr txBox="1">
              <a:spLocks noChangeArrowheads="1"/>
            </p:cNvSpPr>
            <p:nvPr/>
          </p:nvSpPr>
          <p:spPr bwMode="auto">
            <a:xfrm>
              <a:off x="744058" y="4603818"/>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服务支持中心</a:t>
              </a:r>
              <a:endParaRPr lang="en-US" altLang="zh-CN" sz="900" b="0" kern="0" dirty="0" smtClean="0">
                <a:solidFill>
                  <a:schemeClr val="tx1"/>
                </a:solidFill>
                <a:latin typeface="微软雅黑" pitchFamily="34" charset="-122"/>
                <a:ea typeface="微软雅黑" pitchFamily="34" charset="-122"/>
              </a:endParaRPr>
            </a:p>
          </p:txBody>
        </p:sp>
        <p:sp>
          <p:nvSpPr>
            <p:cNvPr id="174" name="Text Box 232"/>
            <p:cNvSpPr txBox="1">
              <a:spLocks noChangeArrowheads="1"/>
            </p:cNvSpPr>
            <p:nvPr/>
          </p:nvSpPr>
          <p:spPr bwMode="auto">
            <a:xfrm>
              <a:off x="744058" y="3538037"/>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账务共享中心</a:t>
              </a:r>
              <a:endParaRPr lang="en-US" altLang="zh-CN" sz="900" b="0" kern="0" dirty="0" smtClean="0">
                <a:solidFill>
                  <a:schemeClr val="tx1"/>
                </a:solidFill>
                <a:latin typeface="微软雅黑" pitchFamily="34" charset="-122"/>
                <a:ea typeface="微软雅黑" pitchFamily="34" charset="-122"/>
              </a:endParaRPr>
            </a:p>
          </p:txBody>
        </p:sp>
        <p:sp>
          <p:nvSpPr>
            <p:cNvPr id="175" name="Text Box 244"/>
            <p:cNvSpPr txBox="1">
              <a:spLocks noChangeArrowheads="1"/>
            </p:cNvSpPr>
            <p:nvPr/>
          </p:nvSpPr>
          <p:spPr bwMode="auto">
            <a:xfrm>
              <a:off x="744058" y="3964330"/>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供应中心</a:t>
              </a:r>
              <a:endParaRPr lang="en-US" altLang="zh-CN" sz="900" b="0" kern="0" dirty="0" smtClean="0">
                <a:solidFill>
                  <a:schemeClr val="tx1"/>
                </a:solidFill>
                <a:latin typeface="微软雅黑" pitchFamily="34" charset="-122"/>
                <a:ea typeface="微软雅黑" pitchFamily="34" charset="-122"/>
              </a:endParaRPr>
            </a:p>
          </p:txBody>
        </p:sp>
        <p:sp>
          <p:nvSpPr>
            <p:cNvPr id="176" name="Text Box 259"/>
            <p:cNvSpPr txBox="1">
              <a:spLocks noChangeArrowheads="1"/>
            </p:cNvSpPr>
            <p:nvPr/>
          </p:nvSpPr>
          <p:spPr bwMode="auto">
            <a:xfrm>
              <a:off x="744058" y="4390639"/>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培训中心</a:t>
              </a:r>
              <a:endParaRPr lang="en-US" altLang="zh-CN" sz="900" b="0" kern="0" dirty="0" smtClean="0">
                <a:solidFill>
                  <a:schemeClr val="tx1"/>
                </a:solidFill>
                <a:latin typeface="微软雅黑" pitchFamily="34" charset="-122"/>
                <a:ea typeface="微软雅黑" pitchFamily="34" charset="-122"/>
              </a:endParaRPr>
            </a:p>
          </p:txBody>
        </p:sp>
        <p:sp>
          <p:nvSpPr>
            <p:cNvPr id="177" name="Text Box 262"/>
            <p:cNvSpPr txBox="1">
              <a:spLocks noChangeArrowheads="1"/>
            </p:cNvSpPr>
            <p:nvPr/>
          </p:nvSpPr>
          <p:spPr bwMode="auto">
            <a:xfrm>
              <a:off x="744058" y="3751175"/>
              <a:ext cx="1008000" cy="103882"/>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9525" algn="ctr">
                  <a:solidFill>
                    <a:srgbClr val="003366"/>
                  </a:solidFill>
                  <a:miter lim="800000"/>
                  <a:headEnd/>
                  <a:tailEnd/>
                </a14:hiddenLine>
              </a:ext>
              <a:ext uri="{AF507438-7753-43E0-B8FC-AC1667EBCBE1}">
                <a14:hiddenEffects xmlns:a14="http://schemas.microsoft.com/office/drawing/2010/main" xmlns="">
                  <a:effectLst>
                    <a:outerShdw dist="40161" dir="4293903" algn="ctr" rotWithShape="0">
                      <a:schemeClr val="folHlink"/>
                    </a:outerShdw>
                  </a:effectLst>
                </a14:hiddenEffects>
              </a:ext>
            </a:extLst>
          </p:spPr>
          <p:txBody>
            <a:bodyPr wrap="square" lIns="0" tIns="0" rIns="0" bIns="0">
              <a:spAutoFit/>
            </a:bodyPr>
            <a:lstStyle>
              <a:lvl1pPr defTabSz="955675" eaLnBrk="0" hangingPunct="0">
                <a:defRPr sz="2700">
                  <a:solidFill>
                    <a:srgbClr val="990000"/>
                  </a:solidFill>
                  <a:latin typeface="FrutigerNext LT Medium" charset="0"/>
                  <a:ea typeface="宋体" pitchFamily="2" charset="-122"/>
                </a:defRPr>
              </a:lvl1pPr>
              <a:lvl2pPr marL="742950" indent="-285750" defTabSz="955675" eaLnBrk="0" hangingPunct="0">
                <a:defRPr sz="2700">
                  <a:solidFill>
                    <a:srgbClr val="990000"/>
                  </a:solidFill>
                  <a:latin typeface="FrutigerNext LT Medium" charset="0"/>
                  <a:ea typeface="宋体" pitchFamily="2" charset="-122"/>
                </a:defRPr>
              </a:lvl2pPr>
              <a:lvl3pPr marL="1143000" indent="-228600" defTabSz="955675" eaLnBrk="0" hangingPunct="0">
                <a:defRPr sz="2700">
                  <a:solidFill>
                    <a:srgbClr val="990000"/>
                  </a:solidFill>
                  <a:latin typeface="FrutigerNext LT Medium" charset="0"/>
                  <a:ea typeface="宋体" pitchFamily="2" charset="-122"/>
                </a:defRPr>
              </a:lvl3pPr>
              <a:lvl4pPr marL="1600200" indent="-228600" defTabSz="955675" eaLnBrk="0" hangingPunct="0">
                <a:defRPr sz="2700">
                  <a:solidFill>
                    <a:srgbClr val="990000"/>
                  </a:solidFill>
                  <a:latin typeface="FrutigerNext LT Medium" charset="0"/>
                  <a:ea typeface="宋体" pitchFamily="2" charset="-122"/>
                </a:defRPr>
              </a:lvl4pPr>
              <a:lvl5pPr marL="2057400" indent="-228600" defTabSz="955675" eaLnBrk="0" hangingPunct="0">
                <a:defRPr sz="2700">
                  <a:solidFill>
                    <a:srgbClr val="990000"/>
                  </a:solidFill>
                  <a:latin typeface="FrutigerNext LT Medium" charset="0"/>
                  <a:ea typeface="宋体" pitchFamily="2" charset="-122"/>
                </a:defRPr>
              </a:lvl5pPr>
              <a:lvl6pPr marL="25146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955675" eaLnBrk="0" fontAlgn="base" hangingPunct="0">
                <a:spcBef>
                  <a:spcPct val="0"/>
                </a:spcBef>
                <a:spcAft>
                  <a:spcPct val="0"/>
                </a:spcAft>
                <a:defRPr sz="2700">
                  <a:solidFill>
                    <a:srgbClr val="990000"/>
                  </a:solidFill>
                  <a:latin typeface="FrutigerNext LT Medium" charset="0"/>
                  <a:ea typeface="宋体" pitchFamily="2" charset="-122"/>
                </a:defRPr>
              </a:lvl9pPr>
            </a:lstStyle>
            <a:p>
              <a:pPr defTabSz="799751" eaLnBrk="1" fontAlgn="t" hangingPunct="1">
                <a:spcBef>
                  <a:spcPts val="0"/>
                </a:spcBef>
                <a:spcAft>
                  <a:spcPts val="0"/>
                </a:spcAft>
                <a:defRPr/>
              </a:pPr>
              <a:r>
                <a:rPr lang="zh-CN" altLang="en-US" sz="900" b="0" kern="0" dirty="0" smtClean="0">
                  <a:solidFill>
                    <a:schemeClr val="tx1"/>
                  </a:solidFill>
                  <a:latin typeface="微软雅黑" pitchFamily="34" charset="-122"/>
                  <a:ea typeface="微软雅黑" pitchFamily="34" charset="-122"/>
                </a:rPr>
                <a:t>招投标中心</a:t>
              </a:r>
              <a:r>
                <a:rPr lang="en-US" altLang="zh-CN" sz="900" b="0" kern="0" dirty="0" smtClean="0">
                  <a:solidFill>
                    <a:schemeClr val="tx1"/>
                  </a:solidFill>
                  <a:latin typeface="微软雅黑" pitchFamily="34" charset="-122"/>
                  <a:ea typeface="微软雅黑" pitchFamily="34" charset="-122"/>
                </a:rPr>
                <a:t>(</a:t>
              </a:r>
              <a:r>
                <a:rPr lang="zh-CN" altLang="en-US" sz="900" b="0" kern="0" dirty="0" smtClean="0">
                  <a:solidFill>
                    <a:schemeClr val="tx1"/>
                  </a:solidFill>
                  <a:latin typeface="微软雅黑" pitchFamily="34" charset="-122"/>
                  <a:ea typeface="微软雅黑" pitchFamily="34" charset="-122"/>
                </a:rPr>
                <a:t>计划中</a:t>
              </a:r>
              <a:r>
                <a:rPr lang="en-US" altLang="zh-CN" sz="900" b="0" kern="0" dirty="0" smtClean="0">
                  <a:solidFill>
                    <a:schemeClr val="tx1"/>
                  </a:solidFill>
                  <a:latin typeface="微软雅黑" pitchFamily="34" charset="-122"/>
                  <a:ea typeface="微软雅黑" pitchFamily="34" charset="-122"/>
                </a:rPr>
                <a:t>)</a:t>
              </a:r>
            </a:p>
          </p:txBody>
        </p:sp>
        <p:sp>
          <p:nvSpPr>
            <p:cNvPr id="178" name="矩形 177"/>
            <p:cNvSpPr/>
            <p:nvPr/>
          </p:nvSpPr>
          <p:spPr bwMode="auto">
            <a:xfrm>
              <a:off x="579611" y="3995534"/>
              <a:ext cx="90000" cy="90000"/>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179" name="矩形 178"/>
            <p:cNvSpPr/>
            <p:nvPr/>
          </p:nvSpPr>
          <p:spPr bwMode="auto">
            <a:xfrm rot="2700000">
              <a:off x="588611" y="3788756"/>
              <a:ext cx="72000" cy="72000"/>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180" name="等腰三角形 179"/>
            <p:cNvSpPr/>
            <p:nvPr/>
          </p:nvSpPr>
          <p:spPr bwMode="auto">
            <a:xfrm>
              <a:off x="570611" y="3561408"/>
              <a:ext cx="108000" cy="90000"/>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pic>
          <p:nvPicPr>
            <p:cNvPr id="181" name="Picture 4" descr="E:\01 日常工作\03 品牌规范设计\公司广告源文档\HW LOGO副本.png"/>
            <p:cNvPicPr>
              <a:picLocks noChangeAspect="1" noChangeArrowheads="1"/>
            </p:cNvPicPr>
            <p:nvPr/>
          </p:nvPicPr>
          <p:blipFill>
            <a:blip r:embed="rId2" cstate="print"/>
            <a:srcRect/>
            <a:stretch>
              <a:fillRect/>
            </a:stretch>
          </p:blipFill>
          <p:spPr bwMode="auto">
            <a:xfrm>
              <a:off x="539750" y="3316227"/>
              <a:ext cx="169722" cy="163881"/>
            </a:xfrm>
            <a:prstGeom prst="rect">
              <a:avLst/>
            </a:prstGeom>
            <a:noFill/>
          </p:spPr>
        </p:pic>
        <p:sp>
          <p:nvSpPr>
            <p:cNvPr id="182" name="Oval 352"/>
            <p:cNvSpPr>
              <a:spLocks noChangeArrowheads="1"/>
            </p:cNvSpPr>
            <p:nvPr/>
          </p:nvSpPr>
          <p:spPr bwMode="auto">
            <a:xfrm>
              <a:off x="597611" y="4655718"/>
              <a:ext cx="54000" cy="54000"/>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grpSp>
      <p:grpSp>
        <p:nvGrpSpPr>
          <p:cNvPr id="183" name="组合 63"/>
          <p:cNvGrpSpPr/>
          <p:nvPr/>
        </p:nvGrpSpPr>
        <p:grpSpPr>
          <a:xfrm>
            <a:off x="7443076" y="1026981"/>
            <a:ext cx="1342185" cy="1366448"/>
            <a:chOff x="3996000" y="822271"/>
            <a:chExt cx="1152000" cy="1024915"/>
          </a:xfrm>
        </p:grpSpPr>
        <p:pic>
          <p:nvPicPr>
            <p:cNvPr id="184" name="图片 183"/>
            <p:cNvPicPr>
              <a:picLocks noChangeAspect="1"/>
            </p:cNvPicPr>
            <p:nvPr/>
          </p:nvPicPr>
          <p:blipFill rotWithShape="1">
            <a:blip r:embed="rId3" cstate="print"/>
            <a:srcRect/>
            <a:stretch/>
          </p:blipFill>
          <p:spPr bwMode="auto">
            <a:xfrm rot="10800000" flipV="1">
              <a:off x="4176001" y="822271"/>
              <a:ext cx="792000" cy="792000"/>
            </a:xfrm>
            <a:prstGeom prst="ellipse">
              <a:avLst/>
            </a:prstGeom>
            <a:ln w="25400">
              <a:solidFill>
                <a:sysClr val="window" lastClr="FFFFFF"/>
              </a:solidFill>
            </a:ln>
            <a:effectLst>
              <a:innerShdw blurRad="63500" dist="25400" dir="18900000">
                <a:prstClr val="black">
                  <a:alpha val="50000"/>
                </a:prstClr>
              </a:innerShdw>
            </a:effectLst>
          </p:spPr>
        </p:pic>
        <p:sp>
          <p:nvSpPr>
            <p:cNvPr id="185" name="矩形 184"/>
            <p:cNvSpPr/>
            <p:nvPr/>
          </p:nvSpPr>
          <p:spPr bwMode="auto">
            <a:xfrm>
              <a:off x="3996000" y="1667186"/>
              <a:ext cx="1152000" cy="180000"/>
            </a:xfrm>
            <a:prstGeom prst="rect">
              <a:avLst/>
            </a:prstGeom>
            <a:solidFill>
              <a:srgbClr val="FF9900"/>
            </a:solidFill>
            <a:ln w="9525">
              <a:noFill/>
              <a:miter lim="800000"/>
              <a:headEnd/>
              <a:tailEnd/>
            </a:ln>
            <a:effectLst/>
          </p:spPr>
          <p:txBody>
            <a:bodyPr lIns="0" tIns="0" rIns="0" bIns="0" rtlCol="0" anchor="ctr"/>
            <a:lstStyle/>
            <a:p>
              <a:pPr algn="ctr" defTabSz="698717" fontAlgn="auto">
                <a:spcBef>
                  <a:spcPts val="0"/>
                </a:spcBef>
                <a:spcAft>
                  <a:spcPts val="0"/>
                </a:spcAft>
                <a:defRPr/>
              </a:pPr>
              <a:r>
                <a:rPr lang="zh-CN" altLang="en-US" sz="1000" b="0" kern="0" dirty="0">
                  <a:solidFill>
                    <a:schemeClr val="tx1"/>
                  </a:solidFill>
                  <a:latin typeface="微软雅黑" pitchFamily="34" charset="-122"/>
                  <a:ea typeface="微软雅黑" pitchFamily="34" charset="-122"/>
                </a:rPr>
                <a:t>瑞典研究所</a:t>
              </a:r>
              <a:r>
                <a:rPr lang="en-US" altLang="zh-CN" sz="1000" b="0" kern="0" dirty="0">
                  <a:solidFill>
                    <a:schemeClr val="tx1"/>
                  </a:solidFill>
                  <a:latin typeface="微软雅黑" pitchFamily="34" charset="-122"/>
                  <a:ea typeface="微软雅黑" pitchFamily="34" charset="-122"/>
                </a:rPr>
                <a:t>.</a:t>
              </a:r>
              <a:r>
                <a:rPr lang="zh-CN" altLang="en-US" sz="1000" b="0" kern="0" dirty="0">
                  <a:solidFill>
                    <a:schemeClr val="tx1"/>
                  </a:solidFill>
                  <a:latin typeface="微软雅黑" pitchFamily="34" charset="-122"/>
                  <a:ea typeface="微软雅黑" pitchFamily="34" charset="-122"/>
                </a:rPr>
                <a:t>通信</a:t>
              </a:r>
              <a:r>
                <a:rPr lang="zh-CN" altLang="en-US" sz="1000" b="0" kern="0" dirty="0" smtClean="0">
                  <a:solidFill>
                    <a:schemeClr val="tx1"/>
                  </a:solidFill>
                  <a:latin typeface="微软雅黑" pitchFamily="34" charset="-122"/>
                  <a:ea typeface="微软雅黑" pitchFamily="34" charset="-122"/>
                </a:rPr>
                <a:t>射频</a:t>
              </a:r>
              <a:endParaRPr lang="zh-CN" altLang="en-US" sz="1000" b="0" kern="0" dirty="0">
                <a:solidFill>
                  <a:schemeClr val="tx1"/>
                </a:solidFill>
                <a:latin typeface="微软雅黑" pitchFamily="34" charset="-122"/>
                <a:ea typeface="微软雅黑" pitchFamily="34" charset="-122"/>
              </a:endParaRPr>
            </a:p>
          </p:txBody>
        </p:sp>
      </p:grpSp>
      <p:grpSp>
        <p:nvGrpSpPr>
          <p:cNvPr id="186" name="组合 30"/>
          <p:cNvGrpSpPr/>
          <p:nvPr/>
        </p:nvGrpSpPr>
        <p:grpSpPr>
          <a:xfrm>
            <a:off x="7443078" y="4727643"/>
            <a:ext cx="1152200" cy="1366448"/>
            <a:chOff x="5213528" y="822271"/>
            <a:chExt cx="1152000" cy="1024915"/>
          </a:xfrm>
        </p:grpSpPr>
        <p:pic>
          <p:nvPicPr>
            <p:cNvPr id="187" name="图片 186"/>
            <p:cNvPicPr>
              <a:picLocks noChangeAspect="1"/>
            </p:cNvPicPr>
            <p:nvPr/>
          </p:nvPicPr>
          <p:blipFill rotWithShape="1">
            <a:blip r:embed="rId4" cstate="print"/>
            <a:srcRect/>
            <a:stretch/>
          </p:blipFill>
          <p:spPr bwMode="auto">
            <a:xfrm>
              <a:off x="5393528" y="822271"/>
              <a:ext cx="792000" cy="792000"/>
            </a:xfrm>
            <a:prstGeom prst="ellipse">
              <a:avLst/>
            </a:prstGeom>
            <a:ln w="25400">
              <a:solidFill>
                <a:sysClr val="window" lastClr="FFFFFF"/>
              </a:solidFill>
            </a:ln>
            <a:effectLst>
              <a:innerShdw blurRad="63500" dist="25400" dir="13500000">
                <a:prstClr val="black">
                  <a:alpha val="50000"/>
                </a:prstClr>
              </a:innerShdw>
            </a:effectLst>
          </p:spPr>
        </p:pic>
        <p:sp>
          <p:nvSpPr>
            <p:cNvPr id="188" name="矩形 187"/>
            <p:cNvSpPr/>
            <p:nvPr/>
          </p:nvSpPr>
          <p:spPr bwMode="auto">
            <a:xfrm>
              <a:off x="5213528" y="1667186"/>
              <a:ext cx="1152000" cy="180000"/>
            </a:xfrm>
            <a:prstGeom prst="rect">
              <a:avLst/>
            </a:prstGeom>
            <a:solidFill>
              <a:srgbClr val="FF9900"/>
            </a:solidFill>
            <a:ln w="9525">
              <a:noFill/>
              <a:miter lim="800000"/>
              <a:headEnd/>
              <a:tailEnd/>
            </a:ln>
            <a:effectLst/>
          </p:spPr>
          <p:txBody>
            <a:bodyPr lIns="0" tIns="0" rIns="0" bIns="0" rtlCol="0" anchor="ctr"/>
            <a:lstStyle/>
            <a:p>
              <a:pPr algn="ctr" defTabSz="698717" fontAlgn="auto">
                <a:spcBef>
                  <a:spcPts val="0"/>
                </a:spcBef>
                <a:spcAft>
                  <a:spcPts val="0"/>
                </a:spcAft>
                <a:defRPr/>
              </a:pPr>
              <a:r>
                <a:rPr lang="zh-CN" altLang="en-US" sz="1000" b="0" kern="0" dirty="0">
                  <a:solidFill>
                    <a:schemeClr val="tx1"/>
                  </a:solidFill>
                  <a:latin typeface="微软雅黑" pitchFamily="34" charset="-122"/>
                  <a:ea typeface="微软雅黑" pitchFamily="34" charset="-122"/>
                </a:rPr>
                <a:t>印度研究所</a:t>
              </a:r>
              <a:r>
                <a:rPr lang="en-US" altLang="zh-CN" sz="1000" b="0" kern="0" dirty="0">
                  <a:solidFill>
                    <a:schemeClr val="tx1"/>
                  </a:solidFill>
                  <a:latin typeface="微软雅黑" pitchFamily="34" charset="-122"/>
                  <a:ea typeface="微软雅黑" pitchFamily="34" charset="-122"/>
                </a:rPr>
                <a:t>. </a:t>
              </a:r>
              <a:r>
                <a:rPr lang="zh-CN" altLang="en-US" sz="1000" b="0" kern="0" dirty="0">
                  <a:solidFill>
                    <a:schemeClr val="tx1"/>
                  </a:solidFill>
                  <a:latin typeface="微软雅黑" pitchFamily="34" charset="-122"/>
                  <a:ea typeface="微软雅黑" pitchFamily="34" charset="-122"/>
                </a:rPr>
                <a:t>软件</a:t>
              </a:r>
            </a:p>
          </p:txBody>
        </p:sp>
      </p:grpSp>
      <p:grpSp>
        <p:nvGrpSpPr>
          <p:cNvPr id="189" name="组合 29"/>
          <p:cNvGrpSpPr/>
          <p:nvPr/>
        </p:nvGrpSpPr>
        <p:grpSpPr>
          <a:xfrm>
            <a:off x="7443078" y="2876902"/>
            <a:ext cx="1152200" cy="1367262"/>
            <a:chOff x="6431057" y="821660"/>
            <a:chExt cx="1152000" cy="1025526"/>
          </a:xfrm>
        </p:grpSpPr>
        <p:pic>
          <p:nvPicPr>
            <p:cNvPr id="190" name="Picture 10"/>
            <p:cNvPicPr>
              <a:picLocks noChangeAspect="1" noChangeArrowheads="1"/>
            </p:cNvPicPr>
            <p:nvPr/>
          </p:nvPicPr>
          <p:blipFill>
            <a:blip r:embed="rId5" cstate="print"/>
            <a:stretch>
              <a:fillRect/>
            </a:stretch>
          </p:blipFill>
          <p:spPr bwMode="auto">
            <a:xfrm>
              <a:off x="6611057" y="821660"/>
              <a:ext cx="792000" cy="792000"/>
            </a:xfrm>
            <a:prstGeom prst="ellipse">
              <a:avLst/>
            </a:prstGeom>
            <a:ln w="25400">
              <a:solidFill>
                <a:sysClr val="window" lastClr="FFFFFF"/>
              </a:solidFill>
            </a:ln>
            <a:effectLst>
              <a:innerShdw blurRad="63500" dist="25400" dir="13500000">
                <a:prstClr val="black">
                  <a:alpha val="50000"/>
                </a:prstClr>
              </a:innerShdw>
            </a:effectLst>
            <a:extLst/>
          </p:spPr>
        </p:pic>
        <p:sp>
          <p:nvSpPr>
            <p:cNvPr id="191" name="矩形 190"/>
            <p:cNvSpPr/>
            <p:nvPr/>
          </p:nvSpPr>
          <p:spPr bwMode="auto">
            <a:xfrm>
              <a:off x="6431057" y="1667186"/>
              <a:ext cx="1152000" cy="180000"/>
            </a:xfrm>
            <a:prstGeom prst="rect">
              <a:avLst/>
            </a:prstGeom>
            <a:solidFill>
              <a:srgbClr val="FF9900"/>
            </a:solidFill>
            <a:ln w="9525">
              <a:noFill/>
              <a:miter lim="800000"/>
              <a:headEnd/>
              <a:tailEnd/>
            </a:ln>
            <a:effectLst/>
          </p:spPr>
          <p:txBody>
            <a:bodyPr lIns="0" tIns="0" rIns="0" bIns="0" rtlCol="0" anchor="ctr"/>
            <a:lstStyle/>
            <a:p>
              <a:pPr algn="ctr" defTabSz="698717" fontAlgn="auto">
                <a:spcBef>
                  <a:spcPts val="0"/>
                </a:spcBef>
                <a:spcAft>
                  <a:spcPts val="0"/>
                </a:spcAft>
                <a:defRPr/>
              </a:pPr>
              <a:r>
                <a:rPr lang="zh-CN" altLang="en-US" sz="1000" b="0" kern="0" dirty="0">
                  <a:solidFill>
                    <a:schemeClr val="tx1"/>
                  </a:solidFill>
                  <a:latin typeface="微软雅黑" pitchFamily="34" charset="-122"/>
                  <a:ea typeface="微软雅黑" pitchFamily="34" charset="-122"/>
                </a:rPr>
                <a:t>莫斯科</a:t>
              </a:r>
              <a:r>
                <a:rPr lang="en-US" altLang="zh-CN" sz="1000" b="0" kern="0" dirty="0">
                  <a:solidFill>
                    <a:schemeClr val="tx1"/>
                  </a:solidFill>
                  <a:latin typeface="微软雅黑" pitchFamily="34" charset="-122"/>
                  <a:ea typeface="微软雅黑" pitchFamily="34" charset="-122"/>
                </a:rPr>
                <a:t>.</a:t>
              </a:r>
              <a:r>
                <a:rPr lang="zh-CN" altLang="en-US" sz="1000" b="0" kern="0" dirty="0">
                  <a:solidFill>
                    <a:schemeClr val="tx1"/>
                  </a:solidFill>
                  <a:latin typeface="微软雅黑" pitchFamily="34" charset="-122"/>
                  <a:ea typeface="微软雅黑" pitchFamily="34" charset="-122"/>
                </a:rPr>
                <a:t>算法</a:t>
              </a:r>
            </a:p>
          </p:txBody>
        </p:sp>
      </p:grpSp>
      <p:grpSp>
        <p:nvGrpSpPr>
          <p:cNvPr id="192" name="组合 64"/>
          <p:cNvGrpSpPr/>
          <p:nvPr/>
        </p:nvGrpSpPr>
        <p:grpSpPr>
          <a:xfrm>
            <a:off x="5654913" y="4727643"/>
            <a:ext cx="1152200" cy="1366448"/>
            <a:chOff x="2778471" y="822271"/>
            <a:chExt cx="1152000" cy="1024915"/>
          </a:xfrm>
        </p:grpSpPr>
        <p:pic>
          <p:nvPicPr>
            <p:cNvPr id="193" name="Picture 9"/>
            <p:cNvPicPr>
              <a:picLocks noChangeAspect="1" noChangeArrowheads="1"/>
            </p:cNvPicPr>
            <p:nvPr/>
          </p:nvPicPr>
          <p:blipFill>
            <a:blip r:embed="rId6" cstate="screen">
              <a:extLst/>
            </a:blip>
            <a:stretch>
              <a:fillRect/>
            </a:stretch>
          </p:blipFill>
          <p:spPr bwMode="auto">
            <a:xfrm>
              <a:off x="2958471" y="822271"/>
              <a:ext cx="792000" cy="792000"/>
            </a:xfrm>
            <a:prstGeom prst="ellipse">
              <a:avLst/>
            </a:prstGeom>
            <a:ln w="25400">
              <a:solidFill>
                <a:sysClr val="window" lastClr="FFFFFF"/>
              </a:solidFill>
            </a:ln>
            <a:effectLst>
              <a:innerShdw blurRad="63500" dist="25400" dir="13500000">
                <a:prstClr val="black">
                  <a:alpha val="50000"/>
                </a:prstClr>
              </a:innerShdw>
            </a:effectLst>
            <a:extLst/>
          </p:spPr>
        </p:pic>
        <p:sp>
          <p:nvSpPr>
            <p:cNvPr id="194" name="矩形 193"/>
            <p:cNvSpPr/>
            <p:nvPr/>
          </p:nvSpPr>
          <p:spPr bwMode="auto">
            <a:xfrm>
              <a:off x="2778471" y="1667186"/>
              <a:ext cx="1152000" cy="180000"/>
            </a:xfrm>
            <a:prstGeom prst="rect">
              <a:avLst/>
            </a:prstGeom>
            <a:solidFill>
              <a:srgbClr val="FF9900"/>
            </a:solidFill>
            <a:ln w="9525">
              <a:noFill/>
              <a:miter lim="800000"/>
              <a:headEnd/>
              <a:tailEnd/>
            </a:ln>
            <a:effectLst/>
          </p:spPr>
          <p:txBody>
            <a:bodyPr lIns="0" tIns="0" rIns="0" bIns="0" rtlCol="0" anchor="ctr"/>
            <a:lstStyle/>
            <a:p>
              <a:pPr algn="ctr" defTabSz="698717" fontAlgn="auto">
                <a:spcBef>
                  <a:spcPts val="0"/>
                </a:spcBef>
                <a:spcAft>
                  <a:spcPts val="0"/>
                </a:spcAft>
                <a:defRPr/>
              </a:pPr>
              <a:r>
                <a:rPr lang="zh-CN" altLang="en-US" sz="1000" b="0" kern="0" dirty="0">
                  <a:solidFill>
                    <a:schemeClr val="tx1"/>
                  </a:solidFill>
                  <a:latin typeface="微软雅黑" pitchFamily="34" charset="-122"/>
                  <a:ea typeface="微软雅黑" pitchFamily="34" charset="-122"/>
                </a:rPr>
                <a:t>巴西供应中心</a:t>
              </a:r>
            </a:p>
          </p:txBody>
        </p:sp>
      </p:grpSp>
      <p:grpSp>
        <p:nvGrpSpPr>
          <p:cNvPr id="195" name="组合 65"/>
          <p:cNvGrpSpPr/>
          <p:nvPr/>
        </p:nvGrpSpPr>
        <p:grpSpPr>
          <a:xfrm>
            <a:off x="3866747" y="4727643"/>
            <a:ext cx="1152200" cy="1366448"/>
            <a:chOff x="1560943" y="822271"/>
            <a:chExt cx="1152000" cy="1024915"/>
          </a:xfrm>
        </p:grpSpPr>
        <p:pic>
          <p:nvPicPr>
            <p:cNvPr id="196" name="Picture 140" descr="OfficeBuilding 015"/>
            <p:cNvPicPr>
              <a:picLocks noChangeAspect="1" noChangeArrowheads="1"/>
            </p:cNvPicPr>
            <p:nvPr/>
          </p:nvPicPr>
          <p:blipFill rotWithShape="1">
            <a:blip r:embed="rId7" cstate="print"/>
            <a:stretch/>
          </p:blipFill>
          <p:spPr bwMode="auto">
            <a:xfrm>
              <a:off x="1740943" y="822271"/>
              <a:ext cx="792000" cy="792000"/>
            </a:xfrm>
            <a:prstGeom prst="ellipse">
              <a:avLst/>
            </a:prstGeom>
            <a:ln w="25400">
              <a:solidFill>
                <a:sysClr val="window" lastClr="FFFFFF"/>
              </a:solidFill>
            </a:ln>
            <a:effectLst>
              <a:innerShdw blurRad="63500" dist="25400" dir="13500000">
                <a:prstClr val="black">
                  <a:alpha val="50000"/>
                </a:prstClr>
              </a:innerShdw>
            </a:effectLst>
            <a:extLst/>
          </p:spPr>
        </p:pic>
        <p:sp>
          <p:nvSpPr>
            <p:cNvPr id="197" name="矩形 196"/>
            <p:cNvSpPr/>
            <p:nvPr/>
          </p:nvSpPr>
          <p:spPr bwMode="auto">
            <a:xfrm>
              <a:off x="1560943" y="1667186"/>
              <a:ext cx="1152000" cy="180000"/>
            </a:xfrm>
            <a:prstGeom prst="rect">
              <a:avLst/>
            </a:prstGeom>
            <a:solidFill>
              <a:srgbClr val="FF9900"/>
            </a:solidFill>
            <a:ln w="9525">
              <a:noFill/>
              <a:miter lim="800000"/>
              <a:headEnd/>
              <a:tailEnd/>
            </a:ln>
            <a:effectLst/>
          </p:spPr>
          <p:txBody>
            <a:bodyPr lIns="0" tIns="0" rIns="0" bIns="0" rtlCol="0" anchor="ctr"/>
            <a:lstStyle/>
            <a:p>
              <a:pPr algn="ctr" defTabSz="698717" fontAlgn="auto">
                <a:spcBef>
                  <a:spcPts val="0"/>
                </a:spcBef>
                <a:spcAft>
                  <a:spcPts val="0"/>
                </a:spcAft>
                <a:defRPr/>
              </a:pPr>
              <a:r>
                <a:rPr lang="zh-CN" altLang="en-US" sz="1000" b="0" kern="0" dirty="0">
                  <a:solidFill>
                    <a:schemeClr val="tx1"/>
                  </a:solidFill>
                  <a:latin typeface="微软雅黑" pitchFamily="34" charset="-122"/>
                  <a:ea typeface="微软雅黑" pitchFamily="34" charset="-122"/>
                </a:rPr>
                <a:t>美国研究所</a:t>
              </a:r>
              <a:r>
                <a:rPr lang="en-US" altLang="zh-CN" sz="1000" b="0" kern="0" dirty="0">
                  <a:solidFill>
                    <a:schemeClr val="tx1"/>
                  </a:solidFill>
                  <a:latin typeface="微软雅黑" pitchFamily="34" charset="-122"/>
                  <a:ea typeface="微软雅黑" pitchFamily="34" charset="-122"/>
                </a:rPr>
                <a:t>.</a:t>
              </a:r>
              <a:r>
                <a:rPr lang="zh-CN" altLang="en-US" sz="1000" b="0" kern="0" dirty="0">
                  <a:solidFill>
                    <a:schemeClr val="tx1"/>
                  </a:solidFill>
                  <a:latin typeface="微软雅黑" pitchFamily="34" charset="-122"/>
                  <a:ea typeface="微软雅黑" pitchFamily="34" charset="-122"/>
                </a:rPr>
                <a:t>创新</a:t>
              </a:r>
            </a:p>
          </p:txBody>
        </p:sp>
      </p:grpSp>
      <p:cxnSp>
        <p:nvCxnSpPr>
          <p:cNvPr id="198" name="肘形连接符 70"/>
          <p:cNvCxnSpPr>
            <a:endCxn id="197" idx="1"/>
          </p:cNvCxnSpPr>
          <p:nvPr/>
        </p:nvCxnSpPr>
        <p:spPr>
          <a:xfrm rot="16200000" flipH="1">
            <a:off x="899914" y="3007240"/>
            <a:ext cx="3725575" cy="2208148"/>
          </a:xfrm>
          <a:prstGeom prst="bentConnector2">
            <a:avLst/>
          </a:prstGeom>
          <a:noFill/>
          <a:ln w="9525">
            <a:solidFill>
              <a:sysClr val="window" lastClr="FFFFFF">
                <a:lumMod val="65000"/>
              </a:sysClr>
            </a:solidFill>
            <a:round/>
            <a:headEnd/>
            <a:tailEnd/>
          </a:ln>
          <a:effectLst/>
        </p:spPr>
      </p:cxnSp>
      <p:cxnSp>
        <p:nvCxnSpPr>
          <p:cNvPr id="199" name="肘形连接符 198"/>
          <p:cNvCxnSpPr>
            <a:endCxn id="194" idx="1"/>
          </p:cNvCxnSpPr>
          <p:nvPr/>
        </p:nvCxnSpPr>
        <p:spPr>
          <a:xfrm>
            <a:off x="2930009" y="3636834"/>
            <a:ext cx="2724910" cy="2337273"/>
          </a:xfrm>
          <a:prstGeom prst="bentConnector3">
            <a:avLst>
              <a:gd name="adj1" fmla="val 91699"/>
            </a:avLst>
          </a:prstGeom>
          <a:noFill/>
          <a:ln w="9525">
            <a:solidFill>
              <a:sysClr val="window" lastClr="FFFFFF">
                <a:lumMod val="65000"/>
              </a:sysClr>
            </a:solidFill>
            <a:round/>
            <a:headEnd/>
            <a:tailEnd/>
          </a:ln>
          <a:effectLst/>
        </p:spPr>
      </p:cxnSp>
      <p:cxnSp>
        <p:nvCxnSpPr>
          <p:cNvPr id="200" name="肘形连接符 199"/>
          <p:cNvCxnSpPr>
            <a:endCxn id="188" idx="1"/>
          </p:cNvCxnSpPr>
          <p:nvPr/>
        </p:nvCxnSpPr>
        <p:spPr>
          <a:xfrm>
            <a:off x="5608762" y="2906929"/>
            <a:ext cx="1834339" cy="3067197"/>
          </a:xfrm>
          <a:prstGeom prst="bentConnector3">
            <a:avLst>
              <a:gd name="adj1" fmla="val 81864"/>
            </a:avLst>
          </a:prstGeom>
          <a:noFill/>
          <a:ln w="9525">
            <a:solidFill>
              <a:sysClr val="window" lastClr="FFFFFF">
                <a:lumMod val="65000"/>
              </a:sysClr>
            </a:solidFill>
            <a:round/>
            <a:headEnd/>
            <a:tailEnd/>
          </a:ln>
          <a:effectLst/>
        </p:spPr>
      </p:cxnSp>
      <p:grpSp>
        <p:nvGrpSpPr>
          <p:cNvPr id="201" name="组合 174"/>
          <p:cNvGrpSpPr/>
          <p:nvPr/>
        </p:nvGrpSpPr>
        <p:grpSpPr>
          <a:xfrm>
            <a:off x="539849" y="991814"/>
            <a:ext cx="6838642" cy="4091552"/>
            <a:chOff x="539755" y="896941"/>
            <a:chExt cx="6837455" cy="3068901"/>
          </a:xfrm>
        </p:grpSpPr>
        <p:grpSp>
          <p:nvGrpSpPr>
            <p:cNvPr id="202" name="组合 288"/>
            <p:cNvGrpSpPr/>
            <p:nvPr/>
          </p:nvGrpSpPr>
          <p:grpSpPr>
            <a:xfrm>
              <a:off x="539755" y="896941"/>
              <a:ext cx="6837455" cy="3068901"/>
              <a:chOff x="539749" y="896938"/>
              <a:chExt cx="6837455" cy="3068901"/>
            </a:xfrm>
          </p:grpSpPr>
          <p:sp>
            <p:nvSpPr>
              <p:cNvPr id="204" name="Line 408"/>
              <p:cNvSpPr>
                <a:spLocks noChangeShapeType="1"/>
              </p:cNvSpPr>
              <p:nvPr/>
            </p:nvSpPr>
            <p:spPr bwMode="auto">
              <a:xfrm flipH="1">
                <a:off x="1476661" y="1945115"/>
                <a:ext cx="222030" cy="0"/>
              </a:xfrm>
              <a:prstGeom prst="line">
                <a:avLst/>
              </a:prstGeom>
              <a:noFill/>
              <a:ln w="9525">
                <a:solidFill>
                  <a:sysClr val="window" lastClr="FFFFFF">
                    <a:lumMod val="65000"/>
                  </a:sysClr>
                </a:solidFill>
                <a:round/>
                <a:headEnd/>
                <a:tailEnd/>
              </a:ln>
              <a:effectLst/>
              <a:extLst>
                <a:ext uri="{909E8E84-426E-40DD-AFC4-6F175D3DCCD1}">
                  <a14:hiddenFill xmlns:a14="http://schemas.microsoft.com/office/drawing/2010/main" xmlns="">
                    <a:noFill/>
                  </a14:hiddenFill>
                </a:ext>
              </a:extLst>
            </p:spPr>
            <p:txBody>
              <a:bodyPr wrap="square" lIns="79202" tIns="39602" rIns="79202" bIns="39602" anchor="ctr">
                <a:spAutoFit/>
              </a:bodyPr>
              <a:lstStyle/>
              <a:p>
                <a:pPr defTabSz="1020413" fontAlgn="auto">
                  <a:spcBef>
                    <a:spcPts val="0"/>
                  </a:spcBef>
                  <a:spcAft>
                    <a:spcPts val="0"/>
                  </a:spcAft>
                  <a:defRPr/>
                </a:pPr>
                <a:endParaRPr lang="zh-CN" altLang="en-US" sz="2000" b="0" kern="0" dirty="0" smtClean="0">
                  <a:solidFill>
                    <a:schemeClr val="tx1"/>
                  </a:solidFill>
                  <a:latin typeface="FrutigerNext LT Regular" pitchFamily="34" charset="0"/>
                  <a:ea typeface="宋体" pitchFamily="2" charset="-122"/>
                </a:endParaRPr>
              </a:p>
            </p:txBody>
          </p:sp>
          <p:sp>
            <p:nvSpPr>
              <p:cNvPr id="205" name="Freeform 5"/>
              <p:cNvSpPr>
                <a:spLocks noChangeAspect="1" noEditPoints="1"/>
              </p:cNvSpPr>
              <p:nvPr/>
            </p:nvSpPr>
            <p:spPr bwMode="auto">
              <a:xfrm>
                <a:off x="1198402" y="896938"/>
                <a:ext cx="6178802" cy="3068901"/>
              </a:xfrm>
              <a:custGeom>
                <a:avLst/>
                <a:gdLst>
                  <a:gd name="T0" fmla="*/ 578 w 2110"/>
                  <a:gd name="T1" fmla="*/ 44 h 1048"/>
                  <a:gd name="T2" fmla="*/ 596 w 2110"/>
                  <a:gd name="T3" fmla="*/ 22 h 1048"/>
                  <a:gd name="T4" fmla="*/ 626 w 2110"/>
                  <a:gd name="T5" fmla="*/ 20 h 1048"/>
                  <a:gd name="T6" fmla="*/ 1812 w 2110"/>
                  <a:gd name="T7" fmla="*/ 616 h 1048"/>
                  <a:gd name="T8" fmla="*/ 1798 w 2110"/>
                  <a:gd name="T9" fmla="*/ 632 h 1048"/>
                  <a:gd name="T10" fmla="*/ 1948 w 2110"/>
                  <a:gd name="T11" fmla="*/ 680 h 1048"/>
                  <a:gd name="T12" fmla="*/ 1872 w 2110"/>
                  <a:gd name="T13" fmla="*/ 330 h 1048"/>
                  <a:gd name="T14" fmla="*/ 1804 w 2110"/>
                  <a:gd name="T15" fmla="*/ 522 h 1048"/>
                  <a:gd name="T16" fmla="*/ 1710 w 2110"/>
                  <a:gd name="T17" fmla="*/ 468 h 1048"/>
                  <a:gd name="T18" fmla="*/ 840 w 2110"/>
                  <a:gd name="T19" fmla="*/ 72 h 1048"/>
                  <a:gd name="T20" fmla="*/ 878 w 2110"/>
                  <a:gd name="T21" fmla="*/ 4 h 1048"/>
                  <a:gd name="T22" fmla="*/ 696 w 2110"/>
                  <a:gd name="T23" fmla="*/ 94 h 1048"/>
                  <a:gd name="T24" fmla="*/ 616 w 2110"/>
                  <a:gd name="T25" fmla="*/ 222 h 1048"/>
                  <a:gd name="T26" fmla="*/ 1246 w 2110"/>
                  <a:gd name="T27" fmla="*/ 784 h 1048"/>
                  <a:gd name="T28" fmla="*/ 1850 w 2110"/>
                  <a:gd name="T29" fmla="*/ 904 h 1048"/>
                  <a:gd name="T30" fmla="*/ 2110 w 2110"/>
                  <a:gd name="T31" fmla="*/ 916 h 1048"/>
                  <a:gd name="T32" fmla="*/ 1734 w 2110"/>
                  <a:gd name="T33" fmla="*/ 790 h 1048"/>
                  <a:gd name="T34" fmla="*/ 1924 w 2110"/>
                  <a:gd name="T35" fmla="*/ 916 h 1048"/>
                  <a:gd name="T36" fmla="*/ 1640 w 2110"/>
                  <a:gd name="T37" fmla="*/ 516 h 1048"/>
                  <a:gd name="T38" fmla="*/ 1760 w 2110"/>
                  <a:gd name="T39" fmla="*/ 368 h 1048"/>
                  <a:gd name="T40" fmla="*/ 1780 w 2110"/>
                  <a:gd name="T41" fmla="*/ 300 h 1048"/>
                  <a:gd name="T42" fmla="*/ 1824 w 2110"/>
                  <a:gd name="T43" fmla="*/ 146 h 1048"/>
                  <a:gd name="T44" fmla="*/ 1914 w 2110"/>
                  <a:gd name="T45" fmla="*/ 120 h 1048"/>
                  <a:gd name="T46" fmla="*/ 1614 w 2110"/>
                  <a:gd name="T47" fmla="*/ 76 h 1048"/>
                  <a:gd name="T48" fmla="*/ 1362 w 2110"/>
                  <a:gd name="T49" fmla="*/ 70 h 1048"/>
                  <a:gd name="T50" fmla="*/ 1276 w 2110"/>
                  <a:gd name="T51" fmla="*/ 88 h 1048"/>
                  <a:gd name="T52" fmla="*/ 1064 w 2110"/>
                  <a:gd name="T53" fmla="*/ 86 h 1048"/>
                  <a:gd name="T54" fmla="*/ 1082 w 2110"/>
                  <a:gd name="T55" fmla="*/ 144 h 1048"/>
                  <a:gd name="T56" fmla="*/ 930 w 2110"/>
                  <a:gd name="T57" fmla="*/ 234 h 1048"/>
                  <a:gd name="T58" fmla="*/ 832 w 2110"/>
                  <a:gd name="T59" fmla="*/ 506 h 1048"/>
                  <a:gd name="T60" fmla="*/ 1072 w 2110"/>
                  <a:gd name="T61" fmla="*/ 888 h 1048"/>
                  <a:gd name="T62" fmla="*/ 1296 w 2110"/>
                  <a:gd name="T63" fmla="*/ 558 h 1048"/>
                  <a:gd name="T64" fmla="*/ 1274 w 2110"/>
                  <a:gd name="T65" fmla="*/ 512 h 1048"/>
                  <a:gd name="T66" fmla="*/ 1438 w 2110"/>
                  <a:gd name="T67" fmla="*/ 456 h 1048"/>
                  <a:gd name="T68" fmla="*/ 1188 w 2110"/>
                  <a:gd name="T69" fmla="*/ 372 h 1048"/>
                  <a:gd name="T70" fmla="*/ 978 w 2110"/>
                  <a:gd name="T71" fmla="*/ 280 h 1048"/>
                  <a:gd name="T72" fmla="*/ 1104 w 2110"/>
                  <a:gd name="T73" fmla="*/ 310 h 1048"/>
                  <a:gd name="T74" fmla="*/ 1178 w 2110"/>
                  <a:gd name="T75" fmla="*/ 262 h 1048"/>
                  <a:gd name="T76" fmla="*/ 1270 w 2110"/>
                  <a:gd name="T77" fmla="*/ 250 h 1048"/>
                  <a:gd name="T78" fmla="*/ 1610 w 2110"/>
                  <a:gd name="T79" fmla="*/ 572 h 1048"/>
                  <a:gd name="T80" fmla="*/ 488 w 2110"/>
                  <a:gd name="T81" fmla="*/ 70 h 1048"/>
                  <a:gd name="T82" fmla="*/ 486 w 2110"/>
                  <a:gd name="T83" fmla="*/ 48 h 1048"/>
                  <a:gd name="T84" fmla="*/ 600 w 2110"/>
                  <a:gd name="T85" fmla="*/ 632 h 1048"/>
                  <a:gd name="T86" fmla="*/ 372 w 2110"/>
                  <a:gd name="T87" fmla="*/ 532 h 1048"/>
                  <a:gd name="T88" fmla="*/ 394 w 2110"/>
                  <a:gd name="T89" fmla="*/ 404 h 1048"/>
                  <a:gd name="T90" fmla="*/ 558 w 2110"/>
                  <a:gd name="T91" fmla="*/ 248 h 1048"/>
                  <a:gd name="T92" fmla="*/ 568 w 2110"/>
                  <a:gd name="T93" fmla="*/ 138 h 1048"/>
                  <a:gd name="T94" fmla="*/ 480 w 2110"/>
                  <a:gd name="T95" fmla="*/ 124 h 1048"/>
                  <a:gd name="T96" fmla="*/ 602 w 2110"/>
                  <a:gd name="T97" fmla="*/ 136 h 1048"/>
                  <a:gd name="T98" fmla="*/ 568 w 2110"/>
                  <a:gd name="T99" fmla="*/ 58 h 1048"/>
                  <a:gd name="T100" fmla="*/ 470 w 2110"/>
                  <a:gd name="T101" fmla="*/ 88 h 1048"/>
                  <a:gd name="T102" fmla="*/ 132 w 2110"/>
                  <a:gd name="T103" fmla="*/ 86 h 1048"/>
                  <a:gd name="T104" fmla="*/ 68 w 2110"/>
                  <a:gd name="T105" fmla="*/ 172 h 1048"/>
                  <a:gd name="T106" fmla="*/ 186 w 2110"/>
                  <a:gd name="T107" fmla="*/ 216 h 1048"/>
                  <a:gd name="T108" fmla="*/ 236 w 2110"/>
                  <a:gd name="T109" fmla="*/ 468 h 1048"/>
                  <a:gd name="T110" fmla="*/ 390 w 2110"/>
                  <a:gd name="T111" fmla="*/ 642 h 1048"/>
                  <a:gd name="T112" fmla="*/ 510 w 2110"/>
                  <a:gd name="T113" fmla="*/ 1012 h 1048"/>
                  <a:gd name="T114" fmla="*/ 632 w 2110"/>
                  <a:gd name="T115" fmla="*/ 808 h 1048"/>
                  <a:gd name="T116" fmla="*/ 400 w 2110"/>
                  <a:gd name="T117" fmla="*/ 278 h 1048"/>
                  <a:gd name="T118" fmla="*/ 432 w 2110"/>
                  <a:gd name="T119" fmla="*/ 64 h 1048"/>
                  <a:gd name="T120" fmla="*/ 928 w 2110"/>
                  <a:gd name="T121" fmla="*/ 168 h 1048"/>
                  <a:gd name="T122" fmla="*/ 848 w 2110"/>
                  <a:gd name="T123" fmla="*/ 118 h 1048"/>
                  <a:gd name="T124" fmla="*/ 1018 w 2110"/>
                  <a:gd name="T125" fmla="*/ 278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10" h="1048">
                    <a:moveTo>
                      <a:pt x="1814" y="524"/>
                    </a:moveTo>
                    <a:lnTo>
                      <a:pt x="1816" y="524"/>
                    </a:lnTo>
                    <a:lnTo>
                      <a:pt x="1818" y="524"/>
                    </a:lnTo>
                    <a:lnTo>
                      <a:pt x="1818" y="524"/>
                    </a:lnTo>
                    <a:lnTo>
                      <a:pt x="1814" y="522"/>
                    </a:lnTo>
                    <a:lnTo>
                      <a:pt x="1812" y="522"/>
                    </a:lnTo>
                    <a:lnTo>
                      <a:pt x="1814" y="524"/>
                    </a:lnTo>
                    <a:lnTo>
                      <a:pt x="1814" y="524"/>
                    </a:lnTo>
                    <a:close/>
                    <a:moveTo>
                      <a:pt x="1798" y="528"/>
                    </a:moveTo>
                    <a:lnTo>
                      <a:pt x="1796" y="526"/>
                    </a:lnTo>
                    <a:lnTo>
                      <a:pt x="1794" y="530"/>
                    </a:lnTo>
                    <a:lnTo>
                      <a:pt x="1794" y="534"/>
                    </a:lnTo>
                    <a:lnTo>
                      <a:pt x="1796" y="534"/>
                    </a:lnTo>
                    <a:lnTo>
                      <a:pt x="1800" y="534"/>
                    </a:lnTo>
                    <a:lnTo>
                      <a:pt x="1800" y="534"/>
                    </a:lnTo>
                    <a:lnTo>
                      <a:pt x="1800" y="532"/>
                    </a:lnTo>
                    <a:lnTo>
                      <a:pt x="1800" y="530"/>
                    </a:lnTo>
                    <a:lnTo>
                      <a:pt x="1798" y="528"/>
                    </a:lnTo>
                    <a:close/>
                    <a:moveTo>
                      <a:pt x="1772" y="418"/>
                    </a:moveTo>
                    <a:lnTo>
                      <a:pt x="1770" y="422"/>
                    </a:lnTo>
                    <a:lnTo>
                      <a:pt x="1768" y="426"/>
                    </a:lnTo>
                    <a:lnTo>
                      <a:pt x="1768" y="432"/>
                    </a:lnTo>
                    <a:lnTo>
                      <a:pt x="1768" y="438"/>
                    </a:lnTo>
                    <a:lnTo>
                      <a:pt x="1770" y="440"/>
                    </a:lnTo>
                    <a:lnTo>
                      <a:pt x="1774" y="442"/>
                    </a:lnTo>
                    <a:lnTo>
                      <a:pt x="1774" y="442"/>
                    </a:lnTo>
                    <a:lnTo>
                      <a:pt x="1776" y="442"/>
                    </a:lnTo>
                    <a:lnTo>
                      <a:pt x="1776" y="432"/>
                    </a:lnTo>
                    <a:lnTo>
                      <a:pt x="1776" y="420"/>
                    </a:lnTo>
                    <a:lnTo>
                      <a:pt x="1776" y="420"/>
                    </a:lnTo>
                    <a:lnTo>
                      <a:pt x="1772" y="418"/>
                    </a:lnTo>
                    <a:close/>
                    <a:moveTo>
                      <a:pt x="1812" y="530"/>
                    </a:moveTo>
                    <a:lnTo>
                      <a:pt x="1812" y="532"/>
                    </a:lnTo>
                    <a:lnTo>
                      <a:pt x="1816" y="532"/>
                    </a:lnTo>
                    <a:lnTo>
                      <a:pt x="1818" y="532"/>
                    </a:lnTo>
                    <a:lnTo>
                      <a:pt x="1818" y="530"/>
                    </a:lnTo>
                    <a:lnTo>
                      <a:pt x="1816" y="528"/>
                    </a:lnTo>
                    <a:lnTo>
                      <a:pt x="1814" y="528"/>
                    </a:lnTo>
                    <a:lnTo>
                      <a:pt x="1812" y="528"/>
                    </a:lnTo>
                    <a:lnTo>
                      <a:pt x="1810" y="530"/>
                    </a:lnTo>
                    <a:lnTo>
                      <a:pt x="1812" y="530"/>
                    </a:lnTo>
                    <a:close/>
                    <a:moveTo>
                      <a:pt x="1790" y="478"/>
                    </a:moveTo>
                    <a:lnTo>
                      <a:pt x="1786" y="474"/>
                    </a:lnTo>
                    <a:lnTo>
                      <a:pt x="1784" y="472"/>
                    </a:lnTo>
                    <a:lnTo>
                      <a:pt x="1782" y="472"/>
                    </a:lnTo>
                    <a:lnTo>
                      <a:pt x="1780" y="472"/>
                    </a:lnTo>
                    <a:lnTo>
                      <a:pt x="1778" y="474"/>
                    </a:lnTo>
                    <a:lnTo>
                      <a:pt x="1776" y="474"/>
                    </a:lnTo>
                    <a:lnTo>
                      <a:pt x="1776" y="488"/>
                    </a:lnTo>
                    <a:lnTo>
                      <a:pt x="1776" y="500"/>
                    </a:lnTo>
                    <a:lnTo>
                      <a:pt x="1782" y="504"/>
                    </a:lnTo>
                    <a:lnTo>
                      <a:pt x="1788" y="506"/>
                    </a:lnTo>
                    <a:lnTo>
                      <a:pt x="1788" y="506"/>
                    </a:lnTo>
                    <a:lnTo>
                      <a:pt x="1788" y="500"/>
                    </a:lnTo>
                    <a:lnTo>
                      <a:pt x="1788" y="492"/>
                    </a:lnTo>
                    <a:lnTo>
                      <a:pt x="1790" y="490"/>
                    </a:lnTo>
                    <a:lnTo>
                      <a:pt x="1792" y="488"/>
                    </a:lnTo>
                    <a:lnTo>
                      <a:pt x="1792" y="482"/>
                    </a:lnTo>
                    <a:lnTo>
                      <a:pt x="1790" y="478"/>
                    </a:lnTo>
                    <a:close/>
                    <a:moveTo>
                      <a:pt x="542" y="42"/>
                    </a:moveTo>
                    <a:lnTo>
                      <a:pt x="540" y="48"/>
                    </a:lnTo>
                    <a:lnTo>
                      <a:pt x="554" y="50"/>
                    </a:lnTo>
                    <a:lnTo>
                      <a:pt x="568" y="50"/>
                    </a:lnTo>
                    <a:lnTo>
                      <a:pt x="580" y="50"/>
                    </a:lnTo>
                    <a:lnTo>
                      <a:pt x="596" y="50"/>
                    </a:lnTo>
                    <a:lnTo>
                      <a:pt x="596" y="48"/>
                    </a:lnTo>
                    <a:lnTo>
                      <a:pt x="596" y="48"/>
                    </a:lnTo>
                    <a:lnTo>
                      <a:pt x="590" y="46"/>
                    </a:lnTo>
                    <a:lnTo>
                      <a:pt x="578" y="44"/>
                    </a:lnTo>
                    <a:lnTo>
                      <a:pt x="564" y="42"/>
                    </a:lnTo>
                    <a:lnTo>
                      <a:pt x="554" y="40"/>
                    </a:lnTo>
                    <a:lnTo>
                      <a:pt x="552" y="40"/>
                    </a:lnTo>
                    <a:lnTo>
                      <a:pt x="546" y="40"/>
                    </a:lnTo>
                    <a:lnTo>
                      <a:pt x="542" y="42"/>
                    </a:lnTo>
                    <a:close/>
                    <a:moveTo>
                      <a:pt x="1426" y="30"/>
                    </a:moveTo>
                    <a:lnTo>
                      <a:pt x="1432" y="30"/>
                    </a:lnTo>
                    <a:lnTo>
                      <a:pt x="1438" y="30"/>
                    </a:lnTo>
                    <a:lnTo>
                      <a:pt x="1438" y="28"/>
                    </a:lnTo>
                    <a:lnTo>
                      <a:pt x="1438" y="26"/>
                    </a:lnTo>
                    <a:lnTo>
                      <a:pt x="1428" y="26"/>
                    </a:lnTo>
                    <a:lnTo>
                      <a:pt x="1418" y="24"/>
                    </a:lnTo>
                    <a:lnTo>
                      <a:pt x="1418" y="26"/>
                    </a:lnTo>
                    <a:lnTo>
                      <a:pt x="1422" y="30"/>
                    </a:lnTo>
                    <a:lnTo>
                      <a:pt x="1426" y="30"/>
                    </a:lnTo>
                    <a:close/>
                    <a:moveTo>
                      <a:pt x="1822" y="358"/>
                    </a:moveTo>
                    <a:lnTo>
                      <a:pt x="1820" y="356"/>
                    </a:lnTo>
                    <a:lnTo>
                      <a:pt x="1818" y="354"/>
                    </a:lnTo>
                    <a:lnTo>
                      <a:pt x="1816" y="352"/>
                    </a:lnTo>
                    <a:lnTo>
                      <a:pt x="1814" y="354"/>
                    </a:lnTo>
                    <a:lnTo>
                      <a:pt x="1812" y="354"/>
                    </a:lnTo>
                    <a:lnTo>
                      <a:pt x="1812" y="356"/>
                    </a:lnTo>
                    <a:lnTo>
                      <a:pt x="1810" y="356"/>
                    </a:lnTo>
                    <a:lnTo>
                      <a:pt x="1812" y="358"/>
                    </a:lnTo>
                    <a:lnTo>
                      <a:pt x="1814" y="360"/>
                    </a:lnTo>
                    <a:lnTo>
                      <a:pt x="1814" y="360"/>
                    </a:lnTo>
                    <a:lnTo>
                      <a:pt x="1818" y="360"/>
                    </a:lnTo>
                    <a:lnTo>
                      <a:pt x="1818" y="366"/>
                    </a:lnTo>
                    <a:lnTo>
                      <a:pt x="1820" y="372"/>
                    </a:lnTo>
                    <a:lnTo>
                      <a:pt x="1822" y="372"/>
                    </a:lnTo>
                    <a:lnTo>
                      <a:pt x="1824" y="372"/>
                    </a:lnTo>
                    <a:lnTo>
                      <a:pt x="1826" y="366"/>
                    </a:lnTo>
                    <a:lnTo>
                      <a:pt x="1826" y="358"/>
                    </a:lnTo>
                    <a:lnTo>
                      <a:pt x="1822" y="358"/>
                    </a:lnTo>
                    <a:close/>
                    <a:moveTo>
                      <a:pt x="1800" y="538"/>
                    </a:moveTo>
                    <a:lnTo>
                      <a:pt x="1800" y="540"/>
                    </a:lnTo>
                    <a:lnTo>
                      <a:pt x="1802" y="544"/>
                    </a:lnTo>
                    <a:lnTo>
                      <a:pt x="1802" y="544"/>
                    </a:lnTo>
                    <a:lnTo>
                      <a:pt x="1802" y="546"/>
                    </a:lnTo>
                    <a:lnTo>
                      <a:pt x="1804" y="542"/>
                    </a:lnTo>
                    <a:lnTo>
                      <a:pt x="1804" y="540"/>
                    </a:lnTo>
                    <a:lnTo>
                      <a:pt x="1804" y="538"/>
                    </a:lnTo>
                    <a:lnTo>
                      <a:pt x="1804" y="536"/>
                    </a:lnTo>
                    <a:lnTo>
                      <a:pt x="1802" y="538"/>
                    </a:lnTo>
                    <a:lnTo>
                      <a:pt x="1800" y="538"/>
                    </a:lnTo>
                    <a:close/>
                    <a:moveTo>
                      <a:pt x="1390" y="22"/>
                    </a:moveTo>
                    <a:lnTo>
                      <a:pt x="1400" y="24"/>
                    </a:lnTo>
                    <a:lnTo>
                      <a:pt x="1408" y="26"/>
                    </a:lnTo>
                    <a:lnTo>
                      <a:pt x="1410" y="26"/>
                    </a:lnTo>
                    <a:lnTo>
                      <a:pt x="1412" y="26"/>
                    </a:lnTo>
                    <a:lnTo>
                      <a:pt x="1412" y="24"/>
                    </a:lnTo>
                    <a:lnTo>
                      <a:pt x="1412" y="22"/>
                    </a:lnTo>
                    <a:lnTo>
                      <a:pt x="1402" y="18"/>
                    </a:lnTo>
                    <a:lnTo>
                      <a:pt x="1394" y="12"/>
                    </a:lnTo>
                    <a:lnTo>
                      <a:pt x="1382" y="12"/>
                    </a:lnTo>
                    <a:lnTo>
                      <a:pt x="1372" y="12"/>
                    </a:lnTo>
                    <a:lnTo>
                      <a:pt x="1372" y="16"/>
                    </a:lnTo>
                    <a:lnTo>
                      <a:pt x="1372" y="18"/>
                    </a:lnTo>
                    <a:lnTo>
                      <a:pt x="1380" y="20"/>
                    </a:lnTo>
                    <a:lnTo>
                      <a:pt x="1390" y="22"/>
                    </a:lnTo>
                    <a:close/>
                    <a:moveTo>
                      <a:pt x="560" y="26"/>
                    </a:moveTo>
                    <a:lnTo>
                      <a:pt x="564" y="28"/>
                    </a:lnTo>
                    <a:lnTo>
                      <a:pt x="568" y="30"/>
                    </a:lnTo>
                    <a:lnTo>
                      <a:pt x="574" y="30"/>
                    </a:lnTo>
                    <a:lnTo>
                      <a:pt x="580" y="28"/>
                    </a:lnTo>
                    <a:lnTo>
                      <a:pt x="590" y="28"/>
                    </a:lnTo>
                    <a:lnTo>
                      <a:pt x="596" y="26"/>
                    </a:lnTo>
                    <a:lnTo>
                      <a:pt x="598" y="26"/>
                    </a:lnTo>
                    <a:lnTo>
                      <a:pt x="596" y="22"/>
                    </a:lnTo>
                    <a:lnTo>
                      <a:pt x="594" y="20"/>
                    </a:lnTo>
                    <a:lnTo>
                      <a:pt x="592" y="18"/>
                    </a:lnTo>
                    <a:lnTo>
                      <a:pt x="590" y="16"/>
                    </a:lnTo>
                    <a:lnTo>
                      <a:pt x="586" y="14"/>
                    </a:lnTo>
                    <a:lnTo>
                      <a:pt x="582" y="14"/>
                    </a:lnTo>
                    <a:lnTo>
                      <a:pt x="578" y="12"/>
                    </a:lnTo>
                    <a:lnTo>
                      <a:pt x="574" y="12"/>
                    </a:lnTo>
                    <a:lnTo>
                      <a:pt x="570" y="16"/>
                    </a:lnTo>
                    <a:lnTo>
                      <a:pt x="564" y="18"/>
                    </a:lnTo>
                    <a:lnTo>
                      <a:pt x="560" y="20"/>
                    </a:lnTo>
                    <a:lnTo>
                      <a:pt x="554" y="20"/>
                    </a:lnTo>
                    <a:lnTo>
                      <a:pt x="556" y="24"/>
                    </a:lnTo>
                    <a:lnTo>
                      <a:pt x="560" y="26"/>
                    </a:lnTo>
                    <a:close/>
                    <a:moveTo>
                      <a:pt x="596" y="30"/>
                    </a:moveTo>
                    <a:lnTo>
                      <a:pt x="596" y="30"/>
                    </a:lnTo>
                    <a:lnTo>
                      <a:pt x="594" y="32"/>
                    </a:lnTo>
                    <a:lnTo>
                      <a:pt x="592" y="34"/>
                    </a:lnTo>
                    <a:lnTo>
                      <a:pt x="590" y="34"/>
                    </a:lnTo>
                    <a:lnTo>
                      <a:pt x="586" y="36"/>
                    </a:lnTo>
                    <a:lnTo>
                      <a:pt x="578" y="36"/>
                    </a:lnTo>
                    <a:lnTo>
                      <a:pt x="570" y="36"/>
                    </a:lnTo>
                    <a:lnTo>
                      <a:pt x="570" y="38"/>
                    </a:lnTo>
                    <a:lnTo>
                      <a:pt x="572" y="40"/>
                    </a:lnTo>
                    <a:lnTo>
                      <a:pt x="578" y="40"/>
                    </a:lnTo>
                    <a:lnTo>
                      <a:pt x="592" y="40"/>
                    </a:lnTo>
                    <a:lnTo>
                      <a:pt x="604" y="42"/>
                    </a:lnTo>
                    <a:lnTo>
                      <a:pt x="610" y="42"/>
                    </a:lnTo>
                    <a:lnTo>
                      <a:pt x="614" y="38"/>
                    </a:lnTo>
                    <a:lnTo>
                      <a:pt x="620" y="34"/>
                    </a:lnTo>
                    <a:lnTo>
                      <a:pt x="628" y="32"/>
                    </a:lnTo>
                    <a:lnTo>
                      <a:pt x="636" y="30"/>
                    </a:lnTo>
                    <a:lnTo>
                      <a:pt x="638" y="30"/>
                    </a:lnTo>
                    <a:lnTo>
                      <a:pt x="638" y="24"/>
                    </a:lnTo>
                    <a:lnTo>
                      <a:pt x="636" y="24"/>
                    </a:lnTo>
                    <a:lnTo>
                      <a:pt x="632" y="24"/>
                    </a:lnTo>
                    <a:lnTo>
                      <a:pt x="632" y="24"/>
                    </a:lnTo>
                    <a:lnTo>
                      <a:pt x="642" y="22"/>
                    </a:lnTo>
                    <a:lnTo>
                      <a:pt x="652" y="22"/>
                    </a:lnTo>
                    <a:lnTo>
                      <a:pt x="660" y="20"/>
                    </a:lnTo>
                    <a:lnTo>
                      <a:pt x="670" y="20"/>
                    </a:lnTo>
                    <a:lnTo>
                      <a:pt x="682" y="16"/>
                    </a:lnTo>
                    <a:lnTo>
                      <a:pt x="692" y="12"/>
                    </a:lnTo>
                    <a:lnTo>
                      <a:pt x="702" y="10"/>
                    </a:lnTo>
                    <a:lnTo>
                      <a:pt x="714" y="8"/>
                    </a:lnTo>
                    <a:lnTo>
                      <a:pt x="716" y="8"/>
                    </a:lnTo>
                    <a:lnTo>
                      <a:pt x="716" y="6"/>
                    </a:lnTo>
                    <a:lnTo>
                      <a:pt x="704" y="6"/>
                    </a:lnTo>
                    <a:lnTo>
                      <a:pt x="692" y="4"/>
                    </a:lnTo>
                    <a:lnTo>
                      <a:pt x="680" y="4"/>
                    </a:lnTo>
                    <a:lnTo>
                      <a:pt x="666" y="2"/>
                    </a:lnTo>
                    <a:lnTo>
                      <a:pt x="660" y="4"/>
                    </a:lnTo>
                    <a:lnTo>
                      <a:pt x="654" y="6"/>
                    </a:lnTo>
                    <a:lnTo>
                      <a:pt x="622" y="6"/>
                    </a:lnTo>
                    <a:lnTo>
                      <a:pt x="606" y="8"/>
                    </a:lnTo>
                    <a:lnTo>
                      <a:pt x="606" y="8"/>
                    </a:lnTo>
                    <a:lnTo>
                      <a:pt x="606" y="8"/>
                    </a:lnTo>
                    <a:lnTo>
                      <a:pt x="610" y="10"/>
                    </a:lnTo>
                    <a:lnTo>
                      <a:pt x="616" y="12"/>
                    </a:lnTo>
                    <a:lnTo>
                      <a:pt x="620" y="12"/>
                    </a:lnTo>
                    <a:lnTo>
                      <a:pt x="626" y="14"/>
                    </a:lnTo>
                    <a:lnTo>
                      <a:pt x="638" y="14"/>
                    </a:lnTo>
                    <a:lnTo>
                      <a:pt x="648" y="12"/>
                    </a:lnTo>
                    <a:lnTo>
                      <a:pt x="646" y="14"/>
                    </a:lnTo>
                    <a:lnTo>
                      <a:pt x="642" y="14"/>
                    </a:lnTo>
                    <a:lnTo>
                      <a:pt x="640" y="16"/>
                    </a:lnTo>
                    <a:lnTo>
                      <a:pt x="636" y="16"/>
                    </a:lnTo>
                    <a:lnTo>
                      <a:pt x="632" y="16"/>
                    </a:lnTo>
                    <a:lnTo>
                      <a:pt x="628" y="18"/>
                    </a:lnTo>
                    <a:lnTo>
                      <a:pt x="626" y="20"/>
                    </a:lnTo>
                    <a:lnTo>
                      <a:pt x="624" y="22"/>
                    </a:lnTo>
                    <a:lnTo>
                      <a:pt x="616" y="20"/>
                    </a:lnTo>
                    <a:lnTo>
                      <a:pt x="606" y="18"/>
                    </a:lnTo>
                    <a:lnTo>
                      <a:pt x="606" y="20"/>
                    </a:lnTo>
                    <a:lnTo>
                      <a:pt x="606" y="22"/>
                    </a:lnTo>
                    <a:lnTo>
                      <a:pt x="608" y="24"/>
                    </a:lnTo>
                    <a:lnTo>
                      <a:pt x="610" y="26"/>
                    </a:lnTo>
                    <a:lnTo>
                      <a:pt x="608" y="26"/>
                    </a:lnTo>
                    <a:lnTo>
                      <a:pt x="604" y="26"/>
                    </a:lnTo>
                    <a:lnTo>
                      <a:pt x="600" y="26"/>
                    </a:lnTo>
                    <a:lnTo>
                      <a:pt x="602" y="26"/>
                    </a:lnTo>
                    <a:lnTo>
                      <a:pt x="604" y="28"/>
                    </a:lnTo>
                    <a:lnTo>
                      <a:pt x="600" y="28"/>
                    </a:lnTo>
                    <a:lnTo>
                      <a:pt x="596" y="30"/>
                    </a:lnTo>
                    <a:close/>
                    <a:moveTo>
                      <a:pt x="1834" y="260"/>
                    </a:moveTo>
                    <a:lnTo>
                      <a:pt x="1836" y="260"/>
                    </a:lnTo>
                    <a:lnTo>
                      <a:pt x="1836" y="260"/>
                    </a:lnTo>
                    <a:lnTo>
                      <a:pt x="1836" y="260"/>
                    </a:lnTo>
                    <a:lnTo>
                      <a:pt x="1834" y="260"/>
                    </a:lnTo>
                    <a:close/>
                    <a:moveTo>
                      <a:pt x="1628" y="52"/>
                    </a:moveTo>
                    <a:lnTo>
                      <a:pt x="1634" y="52"/>
                    </a:lnTo>
                    <a:lnTo>
                      <a:pt x="1638" y="52"/>
                    </a:lnTo>
                    <a:lnTo>
                      <a:pt x="1644" y="52"/>
                    </a:lnTo>
                    <a:lnTo>
                      <a:pt x="1648" y="50"/>
                    </a:lnTo>
                    <a:lnTo>
                      <a:pt x="1648" y="48"/>
                    </a:lnTo>
                    <a:lnTo>
                      <a:pt x="1648" y="46"/>
                    </a:lnTo>
                    <a:lnTo>
                      <a:pt x="1638" y="46"/>
                    </a:lnTo>
                    <a:lnTo>
                      <a:pt x="1628" y="44"/>
                    </a:lnTo>
                    <a:lnTo>
                      <a:pt x="1618" y="44"/>
                    </a:lnTo>
                    <a:lnTo>
                      <a:pt x="1608" y="44"/>
                    </a:lnTo>
                    <a:lnTo>
                      <a:pt x="1608" y="44"/>
                    </a:lnTo>
                    <a:lnTo>
                      <a:pt x="1608" y="46"/>
                    </a:lnTo>
                    <a:lnTo>
                      <a:pt x="1618" y="50"/>
                    </a:lnTo>
                    <a:lnTo>
                      <a:pt x="1628" y="52"/>
                    </a:lnTo>
                    <a:close/>
                    <a:moveTo>
                      <a:pt x="1872" y="278"/>
                    </a:moveTo>
                    <a:lnTo>
                      <a:pt x="1872" y="276"/>
                    </a:lnTo>
                    <a:lnTo>
                      <a:pt x="1872" y="272"/>
                    </a:lnTo>
                    <a:lnTo>
                      <a:pt x="1868" y="272"/>
                    </a:lnTo>
                    <a:lnTo>
                      <a:pt x="1862" y="272"/>
                    </a:lnTo>
                    <a:lnTo>
                      <a:pt x="1860" y="270"/>
                    </a:lnTo>
                    <a:lnTo>
                      <a:pt x="1856" y="270"/>
                    </a:lnTo>
                    <a:lnTo>
                      <a:pt x="1850" y="266"/>
                    </a:lnTo>
                    <a:lnTo>
                      <a:pt x="1844" y="260"/>
                    </a:lnTo>
                    <a:lnTo>
                      <a:pt x="1840" y="260"/>
                    </a:lnTo>
                    <a:lnTo>
                      <a:pt x="1836" y="260"/>
                    </a:lnTo>
                    <a:lnTo>
                      <a:pt x="1836" y="262"/>
                    </a:lnTo>
                    <a:lnTo>
                      <a:pt x="1838" y="264"/>
                    </a:lnTo>
                    <a:lnTo>
                      <a:pt x="1840" y="264"/>
                    </a:lnTo>
                    <a:lnTo>
                      <a:pt x="1842" y="264"/>
                    </a:lnTo>
                    <a:lnTo>
                      <a:pt x="1844" y="266"/>
                    </a:lnTo>
                    <a:lnTo>
                      <a:pt x="1846" y="272"/>
                    </a:lnTo>
                    <a:lnTo>
                      <a:pt x="1848" y="278"/>
                    </a:lnTo>
                    <a:lnTo>
                      <a:pt x="1844" y="280"/>
                    </a:lnTo>
                    <a:lnTo>
                      <a:pt x="1840" y="280"/>
                    </a:lnTo>
                    <a:lnTo>
                      <a:pt x="1840" y="284"/>
                    </a:lnTo>
                    <a:lnTo>
                      <a:pt x="1842" y="286"/>
                    </a:lnTo>
                    <a:lnTo>
                      <a:pt x="1844" y="288"/>
                    </a:lnTo>
                    <a:lnTo>
                      <a:pt x="1848" y="288"/>
                    </a:lnTo>
                    <a:lnTo>
                      <a:pt x="1850" y="286"/>
                    </a:lnTo>
                    <a:lnTo>
                      <a:pt x="1852" y="284"/>
                    </a:lnTo>
                    <a:lnTo>
                      <a:pt x="1854" y="284"/>
                    </a:lnTo>
                    <a:lnTo>
                      <a:pt x="1856" y="284"/>
                    </a:lnTo>
                    <a:lnTo>
                      <a:pt x="1860" y="286"/>
                    </a:lnTo>
                    <a:lnTo>
                      <a:pt x="1866" y="288"/>
                    </a:lnTo>
                    <a:lnTo>
                      <a:pt x="1866" y="284"/>
                    </a:lnTo>
                    <a:lnTo>
                      <a:pt x="1864" y="282"/>
                    </a:lnTo>
                    <a:lnTo>
                      <a:pt x="1868" y="280"/>
                    </a:lnTo>
                    <a:lnTo>
                      <a:pt x="1872" y="278"/>
                    </a:lnTo>
                    <a:close/>
                    <a:moveTo>
                      <a:pt x="1812" y="616"/>
                    </a:moveTo>
                    <a:lnTo>
                      <a:pt x="1814" y="614"/>
                    </a:lnTo>
                    <a:lnTo>
                      <a:pt x="1818" y="612"/>
                    </a:lnTo>
                    <a:lnTo>
                      <a:pt x="1818" y="612"/>
                    </a:lnTo>
                    <a:lnTo>
                      <a:pt x="1818" y="610"/>
                    </a:lnTo>
                    <a:lnTo>
                      <a:pt x="1818" y="608"/>
                    </a:lnTo>
                    <a:lnTo>
                      <a:pt x="1818" y="606"/>
                    </a:lnTo>
                    <a:lnTo>
                      <a:pt x="1816" y="608"/>
                    </a:lnTo>
                    <a:lnTo>
                      <a:pt x="1816" y="610"/>
                    </a:lnTo>
                    <a:lnTo>
                      <a:pt x="1810" y="612"/>
                    </a:lnTo>
                    <a:lnTo>
                      <a:pt x="1804" y="612"/>
                    </a:lnTo>
                    <a:lnTo>
                      <a:pt x="1804" y="612"/>
                    </a:lnTo>
                    <a:lnTo>
                      <a:pt x="1808" y="614"/>
                    </a:lnTo>
                    <a:lnTo>
                      <a:pt x="1812" y="616"/>
                    </a:lnTo>
                    <a:close/>
                    <a:moveTo>
                      <a:pt x="1826" y="560"/>
                    </a:moveTo>
                    <a:lnTo>
                      <a:pt x="1824" y="552"/>
                    </a:lnTo>
                    <a:lnTo>
                      <a:pt x="1822" y="544"/>
                    </a:lnTo>
                    <a:lnTo>
                      <a:pt x="1822" y="544"/>
                    </a:lnTo>
                    <a:lnTo>
                      <a:pt x="1822" y="542"/>
                    </a:lnTo>
                    <a:lnTo>
                      <a:pt x="1816" y="548"/>
                    </a:lnTo>
                    <a:lnTo>
                      <a:pt x="1810" y="556"/>
                    </a:lnTo>
                    <a:lnTo>
                      <a:pt x="1810" y="562"/>
                    </a:lnTo>
                    <a:lnTo>
                      <a:pt x="1812" y="568"/>
                    </a:lnTo>
                    <a:lnTo>
                      <a:pt x="1814" y="570"/>
                    </a:lnTo>
                    <a:lnTo>
                      <a:pt x="1816" y="572"/>
                    </a:lnTo>
                    <a:lnTo>
                      <a:pt x="1820" y="572"/>
                    </a:lnTo>
                    <a:lnTo>
                      <a:pt x="1824" y="572"/>
                    </a:lnTo>
                    <a:lnTo>
                      <a:pt x="1822" y="568"/>
                    </a:lnTo>
                    <a:lnTo>
                      <a:pt x="1822" y="564"/>
                    </a:lnTo>
                    <a:lnTo>
                      <a:pt x="1824" y="562"/>
                    </a:lnTo>
                    <a:lnTo>
                      <a:pt x="1826" y="560"/>
                    </a:lnTo>
                    <a:close/>
                    <a:moveTo>
                      <a:pt x="1836" y="606"/>
                    </a:moveTo>
                    <a:lnTo>
                      <a:pt x="1836" y="616"/>
                    </a:lnTo>
                    <a:lnTo>
                      <a:pt x="1838" y="624"/>
                    </a:lnTo>
                    <a:lnTo>
                      <a:pt x="1840" y="624"/>
                    </a:lnTo>
                    <a:lnTo>
                      <a:pt x="1840" y="624"/>
                    </a:lnTo>
                    <a:lnTo>
                      <a:pt x="1840" y="616"/>
                    </a:lnTo>
                    <a:lnTo>
                      <a:pt x="1840" y="606"/>
                    </a:lnTo>
                    <a:lnTo>
                      <a:pt x="1838" y="606"/>
                    </a:lnTo>
                    <a:lnTo>
                      <a:pt x="1836" y="606"/>
                    </a:lnTo>
                    <a:close/>
                    <a:moveTo>
                      <a:pt x="1802" y="632"/>
                    </a:moveTo>
                    <a:lnTo>
                      <a:pt x="1806" y="632"/>
                    </a:lnTo>
                    <a:lnTo>
                      <a:pt x="1806" y="628"/>
                    </a:lnTo>
                    <a:lnTo>
                      <a:pt x="1806" y="626"/>
                    </a:lnTo>
                    <a:lnTo>
                      <a:pt x="1802" y="626"/>
                    </a:lnTo>
                    <a:lnTo>
                      <a:pt x="1798" y="626"/>
                    </a:lnTo>
                    <a:lnTo>
                      <a:pt x="1794" y="628"/>
                    </a:lnTo>
                    <a:lnTo>
                      <a:pt x="1790" y="630"/>
                    </a:lnTo>
                    <a:lnTo>
                      <a:pt x="1786" y="626"/>
                    </a:lnTo>
                    <a:lnTo>
                      <a:pt x="1782" y="624"/>
                    </a:lnTo>
                    <a:lnTo>
                      <a:pt x="1778" y="632"/>
                    </a:lnTo>
                    <a:lnTo>
                      <a:pt x="1776" y="638"/>
                    </a:lnTo>
                    <a:lnTo>
                      <a:pt x="1778" y="646"/>
                    </a:lnTo>
                    <a:lnTo>
                      <a:pt x="1780" y="654"/>
                    </a:lnTo>
                    <a:lnTo>
                      <a:pt x="1780" y="656"/>
                    </a:lnTo>
                    <a:lnTo>
                      <a:pt x="1782" y="656"/>
                    </a:lnTo>
                    <a:lnTo>
                      <a:pt x="1784" y="656"/>
                    </a:lnTo>
                    <a:lnTo>
                      <a:pt x="1786" y="658"/>
                    </a:lnTo>
                    <a:lnTo>
                      <a:pt x="1784" y="650"/>
                    </a:lnTo>
                    <a:lnTo>
                      <a:pt x="1786" y="642"/>
                    </a:lnTo>
                    <a:lnTo>
                      <a:pt x="1786" y="642"/>
                    </a:lnTo>
                    <a:lnTo>
                      <a:pt x="1788" y="640"/>
                    </a:lnTo>
                    <a:lnTo>
                      <a:pt x="1794" y="648"/>
                    </a:lnTo>
                    <a:lnTo>
                      <a:pt x="1798" y="654"/>
                    </a:lnTo>
                    <a:lnTo>
                      <a:pt x="1800" y="654"/>
                    </a:lnTo>
                    <a:lnTo>
                      <a:pt x="1802" y="654"/>
                    </a:lnTo>
                    <a:lnTo>
                      <a:pt x="1800" y="648"/>
                    </a:lnTo>
                    <a:lnTo>
                      <a:pt x="1798" y="642"/>
                    </a:lnTo>
                    <a:lnTo>
                      <a:pt x="1798" y="638"/>
                    </a:lnTo>
                    <a:lnTo>
                      <a:pt x="1798" y="632"/>
                    </a:lnTo>
                    <a:lnTo>
                      <a:pt x="1802" y="632"/>
                    </a:lnTo>
                    <a:close/>
                    <a:moveTo>
                      <a:pt x="1956" y="650"/>
                    </a:moveTo>
                    <a:lnTo>
                      <a:pt x="1946" y="646"/>
                    </a:lnTo>
                    <a:lnTo>
                      <a:pt x="1934" y="640"/>
                    </a:lnTo>
                    <a:lnTo>
                      <a:pt x="1922" y="636"/>
                    </a:lnTo>
                    <a:lnTo>
                      <a:pt x="1910" y="632"/>
                    </a:lnTo>
                    <a:lnTo>
                      <a:pt x="1906" y="632"/>
                    </a:lnTo>
                    <a:lnTo>
                      <a:pt x="1904" y="634"/>
                    </a:lnTo>
                    <a:lnTo>
                      <a:pt x="1902" y="636"/>
                    </a:lnTo>
                    <a:lnTo>
                      <a:pt x="1898" y="640"/>
                    </a:lnTo>
                    <a:lnTo>
                      <a:pt x="1896" y="642"/>
                    </a:lnTo>
                    <a:lnTo>
                      <a:pt x="1892" y="642"/>
                    </a:lnTo>
                    <a:lnTo>
                      <a:pt x="1890" y="644"/>
                    </a:lnTo>
                    <a:lnTo>
                      <a:pt x="1884" y="642"/>
                    </a:lnTo>
                    <a:lnTo>
                      <a:pt x="1882" y="642"/>
                    </a:lnTo>
                    <a:lnTo>
                      <a:pt x="1882" y="640"/>
                    </a:lnTo>
                    <a:lnTo>
                      <a:pt x="1882" y="638"/>
                    </a:lnTo>
                    <a:lnTo>
                      <a:pt x="1882" y="636"/>
                    </a:lnTo>
                    <a:lnTo>
                      <a:pt x="1882" y="634"/>
                    </a:lnTo>
                    <a:lnTo>
                      <a:pt x="1884" y="630"/>
                    </a:lnTo>
                    <a:lnTo>
                      <a:pt x="1882" y="628"/>
                    </a:lnTo>
                    <a:lnTo>
                      <a:pt x="1880" y="624"/>
                    </a:lnTo>
                    <a:lnTo>
                      <a:pt x="1876" y="622"/>
                    </a:lnTo>
                    <a:lnTo>
                      <a:pt x="1872" y="620"/>
                    </a:lnTo>
                    <a:lnTo>
                      <a:pt x="1868" y="624"/>
                    </a:lnTo>
                    <a:lnTo>
                      <a:pt x="1862" y="628"/>
                    </a:lnTo>
                    <a:lnTo>
                      <a:pt x="1864" y="630"/>
                    </a:lnTo>
                    <a:lnTo>
                      <a:pt x="1866" y="632"/>
                    </a:lnTo>
                    <a:lnTo>
                      <a:pt x="1868" y="634"/>
                    </a:lnTo>
                    <a:lnTo>
                      <a:pt x="1868" y="634"/>
                    </a:lnTo>
                    <a:lnTo>
                      <a:pt x="1874" y="636"/>
                    </a:lnTo>
                    <a:lnTo>
                      <a:pt x="1878" y="636"/>
                    </a:lnTo>
                    <a:lnTo>
                      <a:pt x="1878" y="638"/>
                    </a:lnTo>
                    <a:lnTo>
                      <a:pt x="1876" y="640"/>
                    </a:lnTo>
                    <a:lnTo>
                      <a:pt x="1872" y="642"/>
                    </a:lnTo>
                    <a:lnTo>
                      <a:pt x="1870" y="642"/>
                    </a:lnTo>
                    <a:lnTo>
                      <a:pt x="1868" y="640"/>
                    </a:lnTo>
                    <a:lnTo>
                      <a:pt x="1868" y="642"/>
                    </a:lnTo>
                    <a:lnTo>
                      <a:pt x="1872" y="644"/>
                    </a:lnTo>
                    <a:lnTo>
                      <a:pt x="1874" y="644"/>
                    </a:lnTo>
                    <a:lnTo>
                      <a:pt x="1876" y="642"/>
                    </a:lnTo>
                    <a:lnTo>
                      <a:pt x="1880" y="646"/>
                    </a:lnTo>
                    <a:lnTo>
                      <a:pt x="1882" y="648"/>
                    </a:lnTo>
                    <a:lnTo>
                      <a:pt x="1882" y="650"/>
                    </a:lnTo>
                    <a:lnTo>
                      <a:pt x="1882" y="656"/>
                    </a:lnTo>
                    <a:lnTo>
                      <a:pt x="1884" y="658"/>
                    </a:lnTo>
                    <a:lnTo>
                      <a:pt x="1886" y="658"/>
                    </a:lnTo>
                    <a:lnTo>
                      <a:pt x="1890" y="656"/>
                    </a:lnTo>
                    <a:lnTo>
                      <a:pt x="1894" y="654"/>
                    </a:lnTo>
                    <a:lnTo>
                      <a:pt x="1898" y="656"/>
                    </a:lnTo>
                    <a:lnTo>
                      <a:pt x="1900" y="658"/>
                    </a:lnTo>
                    <a:lnTo>
                      <a:pt x="1906" y="664"/>
                    </a:lnTo>
                    <a:lnTo>
                      <a:pt x="1914" y="670"/>
                    </a:lnTo>
                    <a:lnTo>
                      <a:pt x="1914" y="674"/>
                    </a:lnTo>
                    <a:lnTo>
                      <a:pt x="1914" y="678"/>
                    </a:lnTo>
                    <a:lnTo>
                      <a:pt x="1910" y="678"/>
                    </a:lnTo>
                    <a:lnTo>
                      <a:pt x="1906" y="678"/>
                    </a:lnTo>
                    <a:lnTo>
                      <a:pt x="1906" y="682"/>
                    </a:lnTo>
                    <a:lnTo>
                      <a:pt x="1906" y="684"/>
                    </a:lnTo>
                    <a:lnTo>
                      <a:pt x="1912" y="684"/>
                    </a:lnTo>
                    <a:lnTo>
                      <a:pt x="1918" y="684"/>
                    </a:lnTo>
                    <a:lnTo>
                      <a:pt x="1920" y="686"/>
                    </a:lnTo>
                    <a:lnTo>
                      <a:pt x="1924" y="688"/>
                    </a:lnTo>
                    <a:lnTo>
                      <a:pt x="1932" y="690"/>
                    </a:lnTo>
                    <a:lnTo>
                      <a:pt x="1942" y="692"/>
                    </a:lnTo>
                    <a:lnTo>
                      <a:pt x="1944" y="688"/>
                    </a:lnTo>
                    <a:lnTo>
                      <a:pt x="1944" y="682"/>
                    </a:lnTo>
                    <a:lnTo>
                      <a:pt x="1948" y="682"/>
                    </a:lnTo>
                    <a:lnTo>
                      <a:pt x="1948" y="680"/>
                    </a:lnTo>
                    <a:lnTo>
                      <a:pt x="1952" y="678"/>
                    </a:lnTo>
                    <a:lnTo>
                      <a:pt x="1958" y="678"/>
                    </a:lnTo>
                    <a:lnTo>
                      <a:pt x="1968" y="690"/>
                    </a:lnTo>
                    <a:lnTo>
                      <a:pt x="1976" y="700"/>
                    </a:lnTo>
                    <a:lnTo>
                      <a:pt x="1984" y="700"/>
                    </a:lnTo>
                    <a:lnTo>
                      <a:pt x="1994" y="700"/>
                    </a:lnTo>
                    <a:lnTo>
                      <a:pt x="1994" y="700"/>
                    </a:lnTo>
                    <a:lnTo>
                      <a:pt x="1988" y="694"/>
                    </a:lnTo>
                    <a:lnTo>
                      <a:pt x="1980" y="688"/>
                    </a:lnTo>
                    <a:lnTo>
                      <a:pt x="1974" y="680"/>
                    </a:lnTo>
                    <a:lnTo>
                      <a:pt x="1968" y="668"/>
                    </a:lnTo>
                    <a:lnTo>
                      <a:pt x="1966" y="664"/>
                    </a:lnTo>
                    <a:lnTo>
                      <a:pt x="1962" y="658"/>
                    </a:lnTo>
                    <a:lnTo>
                      <a:pt x="1960" y="654"/>
                    </a:lnTo>
                    <a:lnTo>
                      <a:pt x="1956" y="650"/>
                    </a:lnTo>
                    <a:close/>
                    <a:moveTo>
                      <a:pt x="1772" y="586"/>
                    </a:moveTo>
                    <a:lnTo>
                      <a:pt x="1774" y="584"/>
                    </a:lnTo>
                    <a:lnTo>
                      <a:pt x="1776" y="580"/>
                    </a:lnTo>
                    <a:lnTo>
                      <a:pt x="1776" y="578"/>
                    </a:lnTo>
                    <a:lnTo>
                      <a:pt x="1776" y="576"/>
                    </a:lnTo>
                    <a:lnTo>
                      <a:pt x="1768" y="570"/>
                    </a:lnTo>
                    <a:lnTo>
                      <a:pt x="1760" y="564"/>
                    </a:lnTo>
                    <a:lnTo>
                      <a:pt x="1752" y="578"/>
                    </a:lnTo>
                    <a:lnTo>
                      <a:pt x="1740" y="590"/>
                    </a:lnTo>
                    <a:lnTo>
                      <a:pt x="1734" y="594"/>
                    </a:lnTo>
                    <a:lnTo>
                      <a:pt x="1726" y="598"/>
                    </a:lnTo>
                    <a:lnTo>
                      <a:pt x="1722" y="602"/>
                    </a:lnTo>
                    <a:lnTo>
                      <a:pt x="1720" y="608"/>
                    </a:lnTo>
                    <a:lnTo>
                      <a:pt x="1714" y="606"/>
                    </a:lnTo>
                    <a:lnTo>
                      <a:pt x="1710" y="606"/>
                    </a:lnTo>
                    <a:lnTo>
                      <a:pt x="1708" y="608"/>
                    </a:lnTo>
                    <a:lnTo>
                      <a:pt x="1706" y="612"/>
                    </a:lnTo>
                    <a:lnTo>
                      <a:pt x="1706" y="616"/>
                    </a:lnTo>
                    <a:lnTo>
                      <a:pt x="1706" y="620"/>
                    </a:lnTo>
                    <a:lnTo>
                      <a:pt x="1710" y="624"/>
                    </a:lnTo>
                    <a:lnTo>
                      <a:pt x="1712" y="630"/>
                    </a:lnTo>
                    <a:lnTo>
                      <a:pt x="1716" y="634"/>
                    </a:lnTo>
                    <a:lnTo>
                      <a:pt x="1716" y="642"/>
                    </a:lnTo>
                    <a:lnTo>
                      <a:pt x="1728" y="642"/>
                    </a:lnTo>
                    <a:lnTo>
                      <a:pt x="1742" y="644"/>
                    </a:lnTo>
                    <a:lnTo>
                      <a:pt x="1748" y="648"/>
                    </a:lnTo>
                    <a:lnTo>
                      <a:pt x="1756" y="650"/>
                    </a:lnTo>
                    <a:lnTo>
                      <a:pt x="1758" y="646"/>
                    </a:lnTo>
                    <a:lnTo>
                      <a:pt x="1760" y="642"/>
                    </a:lnTo>
                    <a:lnTo>
                      <a:pt x="1762" y="636"/>
                    </a:lnTo>
                    <a:lnTo>
                      <a:pt x="1764" y="630"/>
                    </a:lnTo>
                    <a:lnTo>
                      <a:pt x="1766" y="624"/>
                    </a:lnTo>
                    <a:lnTo>
                      <a:pt x="1768" y="620"/>
                    </a:lnTo>
                    <a:lnTo>
                      <a:pt x="1770" y="616"/>
                    </a:lnTo>
                    <a:lnTo>
                      <a:pt x="1774" y="612"/>
                    </a:lnTo>
                    <a:lnTo>
                      <a:pt x="1770" y="600"/>
                    </a:lnTo>
                    <a:lnTo>
                      <a:pt x="1766" y="592"/>
                    </a:lnTo>
                    <a:lnTo>
                      <a:pt x="1770" y="588"/>
                    </a:lnTo>
                    <a:lnTo>
                      <a:pt x="1772" y="586"/>
                    </a:lnTo>
                    <a:close/>
                    <a:moveTo>
                      <a:pt x="1840" y="600"/>
                    </a:moveTo>
                    <a:lnTo>
                      <a:pt x="1840" y="602"/>
                    </a:lnTo>
                    <a:lnTo>
                      <a:pt x="1842" y="602"/>
                    </a:lnTo>
                    <a:lnTo>
                      <a:pt x="1842" y="600"/>
                    </a:lnTo>
                    <a:lnTo>
                      <a:pt x="1842" y="598"/>
                    </a:lnTo>
                    <a:lnTo>
                      <a:pt x="1842" y="598"/>
                    </a:lnTo>
                    <a:lnTo>
                      <a:pt x="1842" y="598"/>
                    </a:lnTo>
                    <a:lnTo>
                      <a:pt x="1840" y="600"/>
                    </a:lnTo>
                    <a:close/>
                    <a:moveTo>
                      <a:pt x="1844" y="354"/>
                    </a:moveTo>
                    <a:lnTo>
                      <a:pt x="1848" y="354"/>
                    </a:lnTo>
                    <a:lnTo>
                      <a:pt x="1850" y="354"/>
                    </a:lnTo>
                    <a:lnTo>
                      <a:pt x="1850" y="350"/>
                    </a:lnTo>
                    <a:lnTo>
                      <a:pt x="1852" y="344"/>
                    </a:lnTo>
                    <a:lnTo>
                      <a:pt x="1872" y="338"/>
                    </a:lnTo>
                    <a:lnTo>
                      <a:pt x="1872" y="330"/>
                    </a:lnTo>
                    <a:lnTo>
                      <a:pt x="1870" y="322"/>
                    </a:lnTo>
                    <a:lnTo>
                      <a:pt x="1870" y="312"/>
                    </a:lnTo>
                    <a:lnTo>
                      <a:pt x="1868" y="304"/>
                    </a:lnTo>
                    <a:lnTo>
                      <a:pt x="1864" y="300"/>
                    </a:lnTo>
                    <a:lnTo>
                      <a:pt x="1860" y="294"/>
                    </a:lnTo>
                    <a:lnTo>
                      <a:pt x="1858" y="294"/>
                    </a:lnTo>
                    <a:lnTo>
                      <a:pt x="1854" y="292"/>
                    </a:lnTo>
                    <a:lnTo>
                      <a:pt x="1854" y="296"/>
                    </a:lnTo>
                    <a:lnTo>
                      <a:pt x="1854" y="296"/>
                    </a:lnTo>
                    <a:lnTo>
                      <a:pt x="1852" y="298"/>
                    </a:lnTo>
                    <a:lnTo>
                      <a:pt x="1856" y="306"/>
                    </a:lnTo>
                    <a:lnTo>
                      <a:pt x="1860" y="316"/>
                    </a:lnTo>
                    <a:lnTo>
                      <a:pt x="1858" y="318"/>
                    </a:lnTo>
                    <a:lnTo>
                      <a:pt x="1856" y="322"/>
                    </a:lnTo>
                    <a:lnTo>
                      <a:pt x="1854" y="324"/>
                    </a:lnTo>
                    <a:lnTo>
                      <a:pt x="1852" y="326"/>
                    </a:lnTo>
                    <a:lnTo>
                      <a:pt x="1848" y="328"/>
                    </a:lnTo>
                    <a:lnTo>
                      <a:pt x="1848" y="328"/>
                    </a:lnTo>
                    <a:lnTo>
                      <a:pt x="1846" y="332"/>
                    </a:lnTo>
                    <a:lnTo>
                      <a:pt x="1844" y="336"/>
                    </a:lnTo>
                    <a:lnTo>
                      <a:pt x="1834" y="336"/>
                    </a:lnTo>
                    <a:lnTo>
                      <a:pt x="1824" y="336"/>
                    </a:lnTo>
                    <a:lnTo>
                      <a:pt x="1820" y="342"/>
                    </a:lnTo>
                    <a:lnTo>
                      <a:pt x="1816" y="350"/>
                    </a:lnTo>
                    <a:lnTo>
                      <a:pt x="1818" y="352"/>
                    </a:lnTo>
                    <a:lnTo>
                      <a:pt x="1820" y="354"/>
                    </a:lnTo>
                    <a:lnTo>
                      <a:pt x="1824" y="352"/>
                    </a:lnTo>
                    <a:lnTo>
                      <a:pt x="1826" y="350"/>
                    </a:lnTo>
                    <a:lnTo>
                      <a:pt x="1830" y="354"/>
                    </a:lnTo>
                    <a:lnTo>
                      <a:pt x="1830" y="360"/>
                    </a:lnTo>
                    <a:lnTo>
                      <a:pt x="1834" y="358"/>
                    </a:lnTo>
                    <a:lnTo>
                      <a:pt x="1836" y="356"/>
                    </a:lnTo>
                    <a:lnTo>
                      <a:pt x="1838" y="354"/>
                    </a:lnTo>
                    <a:lnTo>
                      <a:pt x="1840" y="350"/>
                    </a:lnTo>
                    <a:lnTo>
                      <a:pt x="1842" y="350"/>
                    </a:lnTo>
                    <a:lnTo>
                      <a:pt x="1844" y="348"/>
                    </a:lnTo>
                    <a:lnTo>
                      <a:pt x="1844" y="348"/>
                    </a:lnTo>
                    <a:lnTo>
                      <a:pt x="1844" y="352"/>
                    </a:lnTo>
                    <a:lnTo>
                      <a:pt x="1844" y="354"/>
                    </a:lnTo>
                    <a:close/>
                    <a:moveTo>
                      <a:pt x="1784" y="508"/>
                    </a:moveTo>
                    <a:lnTo>
                      <a:pt x="1784" y="504"/>
                    </a:lnTo>
                    <a:lnTo>
                      <a:pt x="1782" y="504"/>
                    </a:lnTo>
                    <a:lnTo>
                      <a:pt x="1782" y="506"/>
                    </a:lnTo>
                    <a:lnTo>
                      <a:pt x="1782" y="510"/>
                    </a:lnTo>
                    <a:lnTo>
                      <a:pt x="1784" y="510"/>
                    </a:lnTo>
                    <a:lnTo>
                      <a:pt x="1786" y="510"/>
                    </a:lnTo>
                    <a:lnTo>
                      <a:pt x="1784" y="508"/>
                    </a:lnTo>
                    <a:close/>
                    <a:moveTo>
                      <a:pt x="1790" y="616"/>
                    </a:moveTo>
                    <a:lnTo>
                      <a:pt x="1792" y="616"/>
                    </a:lnTo>
                    <a:lnTo>
                      <a:pt x="1794" y="616"/>
                    </a:lnTo>
                    <a:lnTo>
                      <a:pt x="1798" y="614"/>
                    </a:lnTo>
                    <a:lnTo>
                      <a:pt x="1804" y="612"/>
                    </a:lnTo>
                    <a:lnTo>
                      <a:pt x="1804" y="612"/>
                    </a:lnTo>
                    <a:lnTo>
                      <a:pt x="1800" y="612"/>
                    </a:lnTo>
                    <a:lnTo>
                      <a:pt x="1796" y="610"/>
                    </a:lnTo>
                    <a:lnTo>
                      <a:pt x="1792" y="612"/>
                    </a:lnTo>
                    <a:lnTo>
                      <a:pt x="1788" y="612"/>
                    </a:lnTo>
                    <a:lnTo>
                      <a:pt x="1786" y="614"/>
                    </a:lnTo>
                    <a:lnTo>
                      <a:pt x="1786" y="614"/>
                    </a:lnTo>
                    <a:lnTo>
                      <a:pt x="1788" y="616"/>
                    </a:lnTo>
                    <a:lnTo>
                      <a:pt x="1790" y="616"/>
                    </a:lnTo>
                    <a:close/>
                    <a:moveTo>
                      <a:pt x="1802" y="522"/>
                    </a:moveTo>
                    <a:lnTo>
                      <a:pt x="1804" y="522"/>
                    </a:lnTo>
                    <a:lnTo>
                      <a:pt x="1806" y="522"/>
                    </a:lnTo>
                    <a:lnTo>
                      <a:pt x="1806" y="522"/>
                    </a:lnTo>
                    <a:lnTo>
                      <a:pt x="1806" y="522"/>
                    </a:lnTo>
                    <a:lnTo>
                      <a:pt x="1804" y="520"/>
                    </a:lnTo>
                    <a:lnTo>
                      <a:pt x="1804" y="520"/>
                    </a:lnTo>
                    <a:lnTo>
                      <a:pt x="1804" y="522"/>
                    </a:lnTo>
                    <a:lnTo>
                      <a:pt x="1802" y="522"/>
                    </a:lnTo>
                    <a:lnTo>
                      <a:pt x="1802" y="522"/>
                    </a:lnTo>
                    <a:lnTo>
                      <a:pt x="1802" y="522"/>
                    </a:lnTo>
                    <a:close/>
                    <a:moveTo>
                      <a:pt x="1808" y="558"/>
                    </a:moveTo>
                    <a:lnTo>
                      <a:pt x="1808" y="556"/>
                    </a:lnTo>
                    <a:lnTo>
                      <a:pt x="1808" y="554"/>
                    </a:lnTo>
                    <a:lnTo>
                      <a:pt x="1808" y="552"/>
                    </a:lnTo>
                    <a:lnTo>
                      <a:pt x="1806" y="550"/>
                    </a:lnTo>
                    <a:lnTo>
                      <a:pt x="1802" y="554"/>
                    </a:lnTo>
                    <a:lnTo>
                      <a:pt x="1798" y="558"/>
                    </a:lnTo>
                    <a:lnTo>
                      <a:pt x="1802" y="558"/>
                    </a:lnTo>
                    <a:lnTo>
                      <a:pt x="1806" y="558"/>
                    </a:lnTo>
                    <a:lnTo>
                      <a:pt x="1808" y="558"/>
                    </a:lnTo>
                    <a:close/>
                    <a:moveTo>
                      <a:pt x="1786" y="520"/>
                    </a:moveTo>
                    <a:lnTo>
                      <a:pt x="1788" y="522"/>
                    </a:lnTo>
                    <a:lnTo>
                      <a:pt x="1788" y="522"/>
                    </a:lnTo>
                    <a:lnTo>
                      <a:pt x="1788" y="518"/>
                    </a:lnTo>
                    <a:lnTo>
                      <a:pt x="1788" y="516"/>
                    </a:lnTo>
                    <a:lnTo>
                      <a:pt x="1786" y="514"/>
                    </a:lnTo>
                    <a:lnTo>
                      <a:pt x="1784" y="512"/>
                    </a:lnTo>
                    <a:lnTo>
                      <a:pt x="1786" y="518"/>
                    </a:lnTo>
                    <a:lnTo>
                      <a:pt x="1786" y="520"/>
                    </a:lnTo>
                    <a:close/>
                    <a:moveTo>
                      <a:pt x="1720" y="484"/>
                    </a:moveTo>
                    <a:lnTo>
                      <a:pt x="1722" y="484"/>
                    </a:lnTo>
                    <a:lnTo>
                      <a:pt x="1724" y="486"/>
                    </a:lnTo>
                    <a:lnTo>
                      <a:pt x="1726" y="486"/>
                    </a:lnTo>
                    <a:lnTo>
                      <a:pt x="1726" y="484"/>
                    </a:lnTo>
                    <a:lnTo>
                      <a:pt x="1724" y="482"/>
                    </a:lnTo>
                    <a:lnTo>
                      <a:pt x="1722" y="480"/>
                    </a:lnTo>
                    <a:lnTo>
                      <a:pt x="1722" y="480"/>
                    </a:lnTo>
                    <a:lnTo>
                      <a:pt x="1720" y="480"/>
                    </a:lnTo>
                    <a:lnTo>
                      <a:pt x="1716" y="488"/>
                    </a:lnTo>
                    <a:lnTo>
                      <a:pt x="1714" y="492"/>
                    </a:lnTo>
                    <a:lnTo>
                      <a:pt x="1716" y="494"/>
                    </a:lnTo>
                    <a:lnTo>
                      <a:pt x="1718" y="496"/>
                    </a:lnTo>
                    <a:lnTo>
                      <a:pt x="1718" y="494"/>
                    </a:lnTo>
                    <a:lnTo>
                      <a:pt x="1718" y="492"/>
                    </a:lnTo>
                    <a:lnTo>
                      <a:pt x="1718" y="492"/>
                    </a:lnTo>
                    <a:lnTo>
                      <a:pt x="1718" y="488"/>
                    </a:lnTo>
                    <a:lnTo>
                      <a:pt x="1718" y="486"/>
                    </a:lnTo>
                    <a:lnTo>
                      <a:pt x="1720" y="484"/>
                    </a:lnTo>
                    <a:close/>
                    <a:moveTo>
                      <a:pt x="1798" y="508"/>
                    </a:moveTo>
                    <a:lnTo>
                      <a:pt x="1796" y="508"/>
                    </a:lnTo>
                    <a:lnTo>
                      <a:pt x="1792" y="508"/>
                    </a:lnTo>
                    <a:lnTo>
                      <a:pt x="1794" y="510"/>
                    </a:lnTo>
                    <a:lnTo>
                      <a:pt x="1796" y="512"/>
                    </a:lnTo>
                    <a:lnTo>
                      <a:pt x="1796" y="512"/>
                    </a:lnTo>
                    <a:lnTo>
                      <a:pt x="1798" y="512"/>
                    </a:lnTo>
                    <a:lnTo>
                      <a:pt x="1798" y="512"/>
                    </a:lnTo>
                    <a:lnTo>
                      <a:pt x="1798" y="510"/>
                    </a:lnTo>
                    <a:lnTo>
                      <a:pt x="1798" y="508"/>
                    </a:lnTo>
                    <a:lnTo>
                      <a:pt x="1798" y="508"/>
                    </a:lnTo>
                    <a:close/>
                    <a:moveTo>
                      <a:pt x="1710" y="466"/>
                    </a:moveTo>
                    <a:lnTo>
                      <a:pt x="1708" y="464"/>
                    </a:lnTo>
                    <a:lnTo>
                      <a:pt x="1708" y="462"/>
                    </a:lnTo>
                    <a:lnTo>
                      <a:pt x="1706" y="460"/>
                    </a:lnTo>
                    <a:lnTo>
                      <a:pt x="1704" y="458"/>
                    </a:lnTo>
                    <a:lnTo>
                      <a:pt x="1700" y="462"/>
                    </a:lnTo>
                    <a:lnTo>
                      <a:pt x="1696" y="464"/>
                    </a:lnTo>
                    <a:lnTo>
                      <a:pt x="1694" y="466"/>
                    </a:lnTo>
                    <a:lnTo>
                      <a:pt x="1692" y="470"/>
                    </a:lnTo>
                    <a:lnTo>
                      <a:pt x="1694" y="470"/>
                    </a:lnTo>
                    <a:lnTo>
                      <a:pt x="1694" y="472"/>
                    </a:lnTo>
                    <a:lnTo>
                      <a:pt x="1696" y="474"/>
                    </a:lnTo>
                    <a:lnTo>
                      <a:pt x="1696" y="474"/>
                    </a:lnTo>
                    <a:lnTo>
                      <a:pt x="1702" y="474"/>
                    </a:lnTo>
                    <a:lnTo>
                      <a:pt x="1704" y="472"/>
                    </a:lnTo>
                    <a:lnTo>
                      <a:pt x="1706" y="470"/>
                    </a:lnTo>
                    <a:lnTo>
                      <a:pt x="1710" y="468"/>
                    </a:lnTo>
                    <a:lnTo>
                      <a:pt x="1710" y="466"/>
                    </a:lnTo>
                    <a:close/>
                    <a:moveTo>
                      <a:pt x="1804" y="512"/>
                    </a:moveTo>
                    <a:lnTo>
                      <a:pt x="1804" y="514"/>
                    </a:lnTo>
                    <a:lnTo>
                      <a:pt x="1804" y="514"/>
                    </a:lnTo>
                    <a:lnTo>
                      <a:pt x="1802" y="514"/>
                    </a:lnTo>
                    <a:lnTo>
                      <a:pt x="1802" y="514"/>
                    </a:lnTo>
                    <a:lnTo>
                      <a:pt x="1802" y="516"/>
                    </a:lnTo>
                    <a:lnTo>
                      <a:pt x="1802" y="516"/>
                    </a:lnTo>
                    <a:lnTo>
                      <a:pt x="1804" y="516"/>
                    </a:lnTo>
                    <a:lnTo>
                      <a:pt x="1806" y="516"/>
                    </a:lnTo>
                    <a:lnTo>
                      <a:pt x="1806" y="516"/>
                    </a:lnTo>
                    <a:lnTo>
                      <a:pt x="1806" y="516"/>
                    </a:lnTo>
                    <a:lnTo>
                      <a:pt x="1806" y="514"/>
                    </a:lnTo>
                    <a:lnTo>
                      <a:pt x="1804" y="512"/>
                    </a:lnTo>
                    <a:close/>
                    <a:moveTo>
                      <a:pt x="418" y="458"/>
                    </a:moveTo>
                    <a:lnTo>
                      <a:pt x="440" y="458"/>
                    </a:lnTo>
                    <a:lnTo>
                      <a:pt x="440" y="456"/>
                    </a:lnTo>
                    <a:lnTo>
                      <a:pt x="426" y="450"/>
                    </a:lnTo>
                    <a:lnTo>
                      <a:pt x="406" y="438"/>
                    </a:lnTo>
                    <a:lnTo>
                      <a:pt x="402" y="436"/>
                    </a:lnTo>
                    <a:lnTo>
                      <a:pt x="396" y="434"/>
                    </a:lnTo>
                    <a:lnTo>
                      <a:pt x="390" y="434"/>
                    </a:lnTo>
                    <a:lnTo>
                      <a:pt x="386" y="432"/>
                    </a:lnTo>
                    <a:lnTo>
                      <a:pt x="382" y="434"/>
                    </a:lnTo>
                    <a:lnTo>
                      <a:pt x="378" y="436"/>
                    </a:lnTo>
                    <a:lnTo>
                      <a:pt x="376" y="438"/>
                    </a:lnTo>
                    <a:lnTo>
                      <a:pt x="372" y="442"/>
                    </a:lnTo>
                    <a:lnTo>
                      <a:pt x="372" y="444"/>
                    </a:lnTo>
                    <a:lnTo>
                      <a:pt x="372" y="444"/>
                    </a:lnTo>
                    <a:lnTo>
                      <a:pt x="378" y="442"/>
                    </a:lnTo>
                    <a:lnTo>
                      <a:pt x="388" y="438"/>
                    </a:lnTo>
                    <a:lnTo>
                      <a:pt x="400" y="444"/>
                    </a:lnTo>
                    <a:lnTo>
                      <a:pt x="412" y="448"/>
                    </a:lnTo>
                    <a:lnTo>
                      <a:pt x="412" y="452"/>
                    </a:lnTo>
                    <a:lnTo>
                      <a:pt x="414" y="454"/>
                    </a:lnTo>
                    <a:lnTo>
                      <a:pt x="418" y="454"/>
                    </a:lnTo>
                    <a:lnTo>
                      <a:pt x="418" y="456"/>
                    </a:lnTo>
                    <a:lnTo>
                      <a:pt x="418" y="458"/>
                    </a:lnTo>
                    <a:close/>
                    <a:moveTo>
                      <a:pt x="442" y="472"/>
                    </a:moveTo>
                    <a:lnTo>
                      <a:pt x="446" y="472"/>
                    </a:lnTo>
                    <a:lnTo>
                      <a:pt x="452" y="472"/>
                    </a:lnTo>
                    <a:lnTo>
                      <a:pt x="464" y="474"/>
                    </a:lnTo>
                    <a:lnTo>
                      <a:pt x="476" y="472"/>
                    </a:lnTo>
                    <a:lnTo>
                      <a:pt x="476" y="470"/>
                    </a:lnTo>
                    <a:lnTo>
                      <a:pt x="478" y="470"/>
                    </a:lnTo>
                    <a:lnTo>
                      <a:pt x="472" y="464"/>
                    </a:lnTo>
                    <a:lnTo>
                      <a:pt x="466" y="462"/>
                    </a:lnTo>
                    <a:lnTo>
                      <a:pt x="458" y="460"/>
                    </a:lnTo>
                    <a:lnTo>
                      <a:pt x="450" y="458"/>
                    </a:lnTo>
                    <a:lnTo>
                      <a:pt x="446" y="462"/>
                    </a:lnTo>
                    <a:lnTo>
                      <a:pt x="442" y="464"/>
                    </a:lnTo>
                    <a:lnTo>
                      <a:pt x="438" y="466"/>
                    </a:lnTo>
                    <a:lnTo>
                      <a:pt x="432" y="468"/>
                    </a:lnTo>
                    <a:lnTo>
                      <a:pt x="432" y="468"/>
                    </a:lnTo>
                    <a:lnTo>
                      <a:pt x="438" y="470"/>
                    </a:lnTo>
                    <a:lnTo>
                      <a:pt x="442" y="472"/>
                    </a:lnTo>
                    <a:close/>
                    <a:moveTo>
                      <a:pt x="838" y="88"/>
                    </a:moveTo>
                    <a:lnTo>
                      <a:pt x="846" y="86"/>
                    </a:lnTo>
                    <a:lnTo>
                      <a:pt x="852" y="82"/>
                    </a:lnTo>
                    <a:lnTo>
                      <a:pt x="852" y="80"/>
                    </a:lnTo>
                    <a:lnTo>
                      <a:pt x="852" y="78"/>
                    </a:lnTo>
                    <a:lnTo>
                      <a:pt x="842" y="78"/>
                    </a:lnTo>
                    <a:lnTo>
                      <a:pt x="832" y="78"/>
                    </a:lnTo>
                    <a:lnTo>
                      <a:pt x="832" y="76"/>
                    </a:lnTo>
                    <a:lnTo>
                      <a:pt x="832" y="74"/>
                    </a:lnTo>
                    <a:lnTo>
                      <a:pt x="836" y="74"/>
                    </a:lnTo>
                    <a:lnTo>
                      <a:pt x="842" y="74"/>
                    </a:lnTo>
                    <a:lnTo>
                      <a:pt x="840" y="72"/>
                    </a:lnTo>
                    <a:lnTo>
                      <a:pt x="840" y="72"/>
                    </a:lnTo>
                    <a:lnTo>
                      <a:pt x="848" y="74"/>
                    </a:lnTo>
                    <a:lnTo>
                      <a:pt x="858" y="76"/>
                    </a:lnTo>
                    <a:lnTo>
                      <a:pt x="858" y="76"/>
                    </a:lnTo>
                    <a:lnTo>
                      <a:pt x="860" y="74"/>
                    </a:lnTo>
                    <a:lnTo>
                      <a:pt x="858" y="72"/>
                    </a:lnTo>
                    <a:lnTo>
                      <a:pt x="858" y="70"/>
                    </a:lnTo>
                    <a:lnTo>
                      <a:pt x="858" y="68"/>
                    </a:lnTo>
                    <a:lnTo>
                      <a:pt x="854" y="68"/>
                    </a:lnTo>
                    <a:lnTo>
                      <a:pt x="858" y="68"/>
                    </a:lnTo>
                    <a:lnTo>
                      <a:pt x="862" y="68"/>
                    </a:lnTo>
                    <a:lnTo>
                      <a:pt x="860" y="64"/>
                    </a:lnTo>
                    <a:lnTo>
                      <a:pt x="860" y="60"/>
                    </a:lnTo>
                    <a:lnTo>
                      <a:pt x="864" y="58"/>
                    </a:lnTo>
                    <a:lnTo>
                      <a:pt x="868" y="56"/>
                    </a:lnTo>
                    <a:lnTo>
                      <a:pt x="872" y="56"/>
                    </a:lnTo>
                    <a:lnTo>
                      <a:pt x="876" y="54"/>
                    </a:lnTo>
                    <a:lnTo>
                      <a:pt x="876" y="52"/>
                    </a:lnTo>
                    <a:lnTo>
                      <a:pt x="876" y="50"/>
                    </a:lnTo>
                    <a:lnTo>
                      <a:pt x="882" y="50"/>
                    </a:lnTo>
                    <a:lnTo>
                      <a:pt x="888" y="50"/>
                    </a:lnTo>
                    <a:lnTo>
                      <a:pt x="888" y="48"/>
                    </a:lnTo>
                    <a:lnTo>
                      <a:pt x="888" y="46"/>
                    </a:lnTo>
                    <a:lnTo>
                      <a:pt x="886" y="46"/>
                    </a:lnTo>
                    <a:lnTo>
                      <a:pt x="882" y="46"/>
                    </a:lnTo>
                    <a:lnTo>
                      <a:pt x="882" y="46"/>
                    </a:lnTo>
                    <a:lnTo>
                      <a:pt x="882" y="42"/>
                    </a:lnTo>
                    <a:lnTo>
                      <a:pt x="880" y="40"/>
                    </a:lnTo>
                    <a:lnTo>
                      <a:pt x="878" y="40"/>
                    </a:lnTo>
                    <a:lnTo>
                      <a:pt x="874" y="40"/>
                    </a:lnTo>
                    <a:lnTo>
                      <a:pt x="874" y="38"/>
                    </a:lnTo>
                    <a:lnTo>
                      <a:pt x="874" y="38"/>
                    </a:lnTo>
                    <a:lnTo>
                      <a:pt x="882" y="36"/>
                    </a:lnTo>
                    <a:lnTo>
                      <a:pt x="888" y="36"/>
                    </a:lnTo>
                    <a:lnTo>
                      <a:pt x="890" y="36"/>
                    </a:lnTo>
                    <a:lnTo>
                      <a:pt x="890" y="34"/>
                    </a:lnTo>
                    <a:lnTo>
                      <a:pt x="886" y="34"/>
                    </a:lnTo>
                    <a:lnTo>
                      <a:pt x="882" y="32"/>
                    </a:lnTo>
                    <a:lnTo>
                      <a:pt x="882" y="30"/>
                    </a:lnTo>
                    <a:lnTo>
                      <a:pt x="880" y="26"/>
                    </a:lnTo>
                    <a:lnTo>
                      <a:pt x="884" y="24"/>
                    </a:lnTo>
                    <a:lnTo>
                      <a:pt x="888" y="22"/>
                    </a:lnTo>
                    <a:lnTo>
                      <a:pt x="894" y="20"/>
                    </a:lnTo>
                    <a:lnTo>
                      <a:pt x="898" y="18"/>
                    </a:lnTo>
                    <a:lnTo>
                      <a:pt x="904" y="16"/>
                    </a:lnTo>
                    <a:lnTo>
                      <a:pt x="910" y="16"/>
                    </a:lnTo>
                    <a:lnTo>
                      <a:pt x="918" y="14"/>
                    </a:lnTo>
                    <a:lnTo>
                      <a:pt x="924" y="14"/>
                    </a:lnTo>
                    <a:lnTo>
                      <a:pt x="924" y="12"/>
                    </a:lnTo>
                    <a:lnTo>
                      <a:pt x="926" y="10"/>
                    </a:lnTo>
                    <a:lnTo>
                      <a:pt x="924" y="10"/>
                    </a:lnTo>
                    <a:lnTo>
                      <a:pt x="924" y="8"/>
                    </a:lnTo>
                    <a:lnTo>
                      <a:pt x="914" y="8"/>
                    </a:lnTo>
                    <a:lnTo>
                      <a:pt x="900" y="8"/>
                    </a:lnTo>
                    <a:lnTo>
                      <a:pt x="888" y="10"/>
                    </a:lnTo>
                    <a:lnTo>
                      <a:pt x="876" y="14"/>
                    </a:lnTo>
                    <a:lnTo>
                      <a:pt x="874" y="14"/>
                    </a:lnTo>
                    <a:lnTo>
                      <a:pt x="872" y="14"/>
                    </a:lnTo>
                    <a:lnTo>
                      <a:pt x="872" y="12"/>
                    </a:lnTo>
                    <a:lnTo>
                      <a:pt x="872" y="10"/>
                    </a:lnTo>
                    <a:lnTo>
                      <a:pt x="880" y="10"/>
                    </a:lnTo>
                    <a:lnTo>
                      <a:pt x="886" y="10"/>
                    </a:lnTo>
                    <a:lnTo>
                      <a:pt x="888" y="8"/>
                    </a:lnTo>
                    <a:lnTo>
                      <a:pt x="888" y="8"/>
                    </a:lnTo>
                    <a:lnTo>
                      <a:pt x="888" y="6"/>
                    </a:lnTo>
                    <a:lnTo>
                      <a:pt x="878" y="6"/>
                    </a:lnTo>
                    <a:lnTo>
                      <a:pt x="868" y="6"/>
                    </a:lnTo>
                    <a:lnTo>
                      <a:pt x="872" y="6"/>
                    </a:lnTo>
                    <a:lnTo>
                      <a:pt x="878" y="4"/>
                    </a:lnTo>
                    <a:lnTo>
                      <a:pt x="878" y="4"/>
                    </a:lnTo>
                    <a:lnTo>
                      <a:pt x="878" y="2"/>
                    </a:lnTo>
                    <a:lnTo>
                      <a:pt x="866" y="2"/>
                    </a:lnTo>
                    <a:lnTo>
                      <a:pt x="854" y="0"/>
                    </a:lnTo>
                    <a:lnTo>
                      <a:pt x="850" y="2"/>
                    </a:lnTo>
                    <a:lnTo>
                      <a:pt x="846" y="2"/>
                    </a:lnTo>
                    <a:lnTo>
                      <a:pt x="838" y="2"/>
                    </a:lnTo>
                    <a:lnTo>
                      <a:pt x="830" y="4"/>
                    </a:lnTo>
                    <a:lnTo>
                      <a:pt x="814" y="4"/>
                    </a:lnTo>
                    <a:lnTo>
                      <a:pt x="802" y="4"/>
                    </a:lnTo>
                    <a:lnTo>
                      <a:pt x="784" y="6"/>
                    </a:lnTo>
                    <a:lnTo>
                      <a:pt x="768" y="8"/>
                    </a:lnTo>
                    <a:lnTo>
                      <a:pt x="760" y="10"/>
                    </a:lnTo>
                    <a:lnTo>
                      <a:pt x="752" y="10"/>
                    </a:lnTo>
                    <a:lnTo>
                      <a:pt x="744" y="8"/>
                    </a:lnTo>
                    <a:lnTo>
                      <a:pt x="736" y="8"/>
                    </a:lnTo>
                    <a:lnTo>
                      <a:pt x="724" y="12"/>
                    </a:lnTo>
                    <a:lnTo>
                      <a:pt x="714" y="14"/>
                    </a:lnTo>
                    <a:lnTo>
                      <a:pt x="702" y="16"/>
                    </a:lnTo>
                    <a:lnTo>
                      <a:pt x="690" y="16"/>
                    </a:lnTo>
                    <a:lnTo>
                      <a:pt x="692" y="20"/>
                    </a:lnTo>
                    <a:lnTo>
                      <a:pt x="696" y="24"/>
                    </a:lnTo>
                    <a:lnTo>
                      <a:pt x="684" y="24"/>
                    </a:lnTo>
                    <a:lnTo>
                      <a:pt x="674" y="24"/>
                    </a:lnTo>
                    <a:lnTo>
                      <a:pt x="668" y="24"/>
                    </a:lnTo>
                    <a:lnTo>
                      <a:pt x="662" y="24"/>
                    </a:lnTo>
                    <a:lnTo>
                      <a:pt x="658" y="24"/>
                    </a:lnTo>
                    <a:lnTo>
                      <a:pt x="652" y="26"/>
                    </a:lnTo>
                    <a:lnTo>
                      <a:pt x="650" y="28"/>
                    </a:lnTo>
                    <a:lnTo>
                      <a:pt x="648" y="30"/>
                    </a:lnTo>
                    <a:lnTo>
                      <a:pt x="650" y="32"/>
                    </a:lnTo>
                    <a:lnTo>
                      <a:pt x="652" y="32"/>
                    </a:lnTo>
                    <a:lnTo>
                      <a:pt x="654" y="34"/>
                    </a:lnTo>
                    <a:lnTo>
                      <a:pt x="658" y="34"/>
                    </a:lnTo>
                    <a:lnTo>
                      <a:pt x="664" y="34"/>
                    </a:lnTo>
                    <a:lnTo>
                      <a:pt x="670" y="32"/>
                    </a:lnTo>
                    <a:lnTo>
                      <a:pt x="672" y="34"/>
                    </a:lnTo>
                    <a:lnTo>
                      <a:pt x="672" y="36"/>
                    </a:lnTo>
                    <a:lnTo>
                      <a:pt x="672" y="36"/>
                    </a:lnTo>
                    <a:lnTo>
                      <a:pt x="666" y="36"/>
                    </a:lnTo>
                    <a:lnTo>
                      <a:pt x="658" y="36"/>
                    </a:lnTo>
                    <a:lnTo>
                      <a:pt x="656" y="36"/>
                    </a:lnTo>
                    <a:lnTo>
                      <a:pt x="656" y="38"/>
                    </a:lnTo>
                    <a:lnTo>
                      <a:pt x="656" y="40"/>
                    </a:lnTo>
                    <a:lnTo>
                      <a:pt x="656" y="40"/>
                    </a:lnTo>
                    <a:lnTo>
                      <a:pt x="666" y="40"/>
                    </a:lnTo>
                    <a:lnTo>
                      <a:pt x="676" y="42"/>
                    </a:lnTo>
                    <a:lnTo>
                      <a:pt x="686" y="42"/>
                    </a:lnTo>
                    <a:lnTo>
                      <a:pt x="696" y="42"/>
                    </a:lnTo>
                    <a:lnTo>
                      <a:pt x="700" y="48"/>
                    </a:lnTo>
                    <a:lnTo>
                      <a:pt x="706" y="52"/>
                    </a:lnTo>
                    <a:lnTo>
                      <a:pt x="704" y="56"/>
                    </a:lnTo>
                    <a:lnTo>
                      <a:pt x="704" y="60"/>
                    </a:lnTo>
                    <a:lnTo>
                      <a:pt x="702" y="62"/>
                    </a:lnTo>
                    <a:lnTo>
                      <a:pt x="700" y="66"/>
                    </a:lnTo>
                    <a:lnTo>
                      <a:pt x="702" y="68"/>
                    </a:lnTo>
                    <a:lnTo>
                      <a:pt x="704" y="68"/>
                    </a:lnTo>
                    <a:lnTo>
                      <a:pt x="708" y="70"/>
                    </a:lnTo>
                    <a:lnTo>
                      <a:pt x="712" y="70"/>
                    </a:lnTo>
                    <a:lnTo>
                      <a:pt x="714" y="76"/>
                    </a:lnTo>
                    <a:lnTo>
                      <a:pt x="714" y="84"/>
                    </a:lnTo>
                    <a:lnTo>
                      <a:pt x="710" y="88"/>
                    </a:lnTo>
                    <a:lnTo>
                      <a:pt x="704" y="90"/>
                    </a:lnTo>
                    <a:lnTo>
                      <a:pt x="704" y="92"/>
                    </a:lnTo>
                    <a:lnTo>
                      <a:pt x="706" y="94"/>
                    </a:lnTo>
                    <a:lnTo>
                      <a:pt x="704" y="94"/>
                    </a:lnTo>
                    <a:lnTo>
                      <a:pt x="702" y="94"/>
                    </a:lnTo>
                    <a:lnTo>
                      <a:pt x="700" y="94"/>
                    </a:lnTo>
                    <a:lnTo>
                      <a:pt x="696" y="94"/>
                    </a:lnTo>
                    <a:lnTo>
                      <a:pt x="696" y="94"/>
                    </a:lnTo>
                    <a:lnTo>
                      <a:pt x="692" y="106"/>
                    </a:lnTo>
                    <a:lnTo>
                      <a:pt x="688" y="120"/>
                    </a:lnTo>
                    <a:lnTo>
                      <a:pt x="690" y="118"/>
                    </a:lnTo>
                    <a:lnTo>
                      <a:pt x="692" y="118"/>
                    </a:lnTo>
                    <a:lnTo>
                      <a:pt x="694" y="118"/>
                    </a:lnTo>
                    <a:lnTo>
                      <a:pt x="696" y="118"/>
                    </a:lnTo>
                    <a:lnTo>
                      <a:pt x="692" y="120"/>
                    </a:lnTo>
                    <a:lnTo>
                      <a:pt x="690" y="122"/>
                    </a:lnTo>
                    <a:lnTo>
                      <a:pt x="694" y="134"/>
                    </a:lnTo>
                    <a:lnTo>
                      <a:pt x="698" y="144"/>
                    </a:lnTo>
                    <a:lnTo>
                      <a:pt x="702" y="144"/>
                    </a:lnTo>
                    <a:lnTo>
                      <a:pt x="706" y="144"/>
                    </a:lnTo>
                    <a:lnTo>
                      <a:pt x="714" y="146"/>
                    </a:lnTo>
                    <a:lnTo>
                      <a:pt x="718" y="150"/>
                    </a:lnTo>
                    <a:lnTo>
                      <a:pt x="726" y="144"/>
                    </a:lnTo>
                    <a:lnTo>
                      <a:pt x="732" y="138"/>
                    </a:lnTo>
                    <a:lnTo>
                      <a:pt x="734" y="136"/>
                    </a:lnTo>
                    <a:lnTo>
                      <a:pt x="734" y="132"/>
                    </a:lnTo>
                    <a:lnTo>
                      <a:pt x="740" y="128"/>
                    </a:lnTo>
                    <a:lnTo>
                      <a:pt x="748" y="124"/>
                    </a:lnTo>
                    <a:lnTo>
                      <a:pt x="748" y="120"/>
                    </a:lnTo>
                    <a:lnTo>
                      <a:pt x="750" y="114"/>
                    </a:lnTo>
                    <a:lnTo>
                      <a:pt x="758" y="112"/>
                    </a:lnTo>
                    <a:lnTo>
                      <a:pt x="768" y="112"/>
                    </a:lnTo>
                    <a:lnTo>
                      <a:pt x="776" y="110"/>
                    </a:lnTo>
                    <a:lnTo>
                      <a:pt x="784" y="108"/>
                    </a:lnTo>
                    <a:lnTo>
                      <a:pt x="792" y="102"/>
                    </a:lnTo>
                    <a:lnTo>
                      <a:pt x="800" y="94"/>
                    </a:lnTo>
                    <a:lnTo>
                      <a:pt x="812" y="94"/>
                    </a:lnTo>
                    <a:lnTo>
                      <a:pt x="826" y="92"/>
                    </a:lnTo>
                    <a:lnTo>
                      <a:pt x="830" y="90"/>
                    </a:lnTo>
                    <a:lnTo>
                      <a:pt x="838" y="88"/>
                    </a:lnTo>
                    <a:close/>
                    <a:moveTo>
                      <a:pt x="846" y="64"/>
                    </a:moveTo>
                    <a:lnTo>
                      <a:pt x="848" y="66"/>
                    </a:lnTo>
                    <a:lnTo>
                      <a:pt x="850" y="66"/>
                    </a:lnTo>
                    <a:lnTo>
                      <a:pt x="850" y="66"/>
                    </a:lnTo>
                    <a:lnTo>
                      <a:pt x="848" y="66"/>
                    </a:lnTo>
                    <a:lnTo>
                      <a:pt x="844" y="66"/>
                    </a:lnTo>
                    <a:lnTo>
                      <a:pt x="844" y="64"/>
                    </a:lnTo>
                    <a:lnTo>
                      <a:pt x="842" y="62"/>
                    </a:lnTo>
                    <a:lnTo>
                      <a:pt x="846" y="64"/>
                    </a:lnTo>
                    <a:close/>
                    <a:moveTo>
                      <a:pt x="700" y="84"/>
                    </a:moveTo>
                    <a:lnTo>
                      <a:pt x="702" y="84"/>
                    </a:lnTo>
                    <a:lnTo>
                      <a:pt x="704" y="82"/>
                    </a:lnTo>
                    <a:lnTo>
                      <a:pt x="706" y="80"/>
                    </a:lnTo>
                    <a:lnTo>
                      <a:pt x="706" y="76"/>
                    </a:lnTo>
                    <a:lnTo>
                      <a:pt x="702" y="76"/>
                    </a:lnTo>
                    <a:lnTo>
                      <a:pt x="696" y="76"/>
                    </a:lnTo>
                    <a:lnTo>
                      <a:pt x="696" y="78"/>
                    </a:lnTo>
                    <a:lnTo>
                      <a:pt x="694" y="82"/>
                    </a:lnTo>
                    <a:lnTo>
                      <a:pt x="696" y="82"/>
                    </a:lnTo>
                    <a:lnTo>
                      <a:pt x="700" y="84"/>
                    </a:lnTo>
                    <a:close/>
                    <a:moveTo>
                      <a:pt x="622" y="250"/>
                    </a:moveTo>
                    <a:lnTo>
                      <a:pt x="624" y="250"/>
                    </a:lnTo>
                    <a:lnTo>
                      <a:pt x="626" y="250"/>
                    </a:lnTo>
                    <a:lnTo>
                      <a:pt x="630" y="250"/>
                    </a:lnTo>
                    <a:lnTo>
                      <a:pt x="632" y="238"/>
                    </a:lnTo>
                    <a:lnTo>
                      <a:pt x="634" y="226"/>
                    </a:lnTo>
                    <a:lnTo>
                      <a:pt x="632" y="226"/>
                    </a:lnTo>
                    <a:lnTo>
                      <a:pt x="628" y="226"/>
                    </a:lnTo>
                    <a:lnTo>
                      <a:pt x="624" y="226"/>
                    </a:lnTo>
                    <a:lnTo>
                      <a:pt x="622" y="226"/>
                    </a:lnTo>
                    <a:lnTo>
                      <a:pt x="620" y="228"/>
                    </a:lnTo>
                    <a:lnTo>
                      <a:pt x="618" y="230"/>
                    </a:lnTo>
                    <a:lnTo>
                      <a:pt x="618" y="226"/>
                    </a:lnTo>
                    <a:lnTo>
                      <a:pt x="618" y="224"/>
                    </a:lnTo>
                    <a:lnTo>
                      <a:pt x="616" y="224"/>
                    </a:lnTo>
                    <a:lnTo>
                      <a:pt x="614" y="224"/>
                    </a:lnTo>
                    <a:lnTo>
                      <a:pt x="616" y="222"/>
                    </a:lnTo>
                    <a:lnTo>
                      <a:pt x="618" y="220"/>
                    </a:lnTo>
                    <a:lnTo>
                      <a:pt x="620" y="218"/>
                    </a:lnTo>
                    <a:lnTo>
                      <a:pt x="620" y="218"/>
                    </a:lnTo>
                    <a:lnTo>
                      <a:pt x="620" y="216"/>
                    </a:lnTo>
                    <a:lnTo>
                      <a:pt x="618" y="214"/>
                    </a:lnTo>
                    <a:lnTo>
                      <a:pt x="614" y="220"/>
                    </a:lnTo>
                    <a:lnTo>
                      <a:pt x="608" y="226"/>
                    </a:lnTo>
                    <a:lnTo>
                      <a:pt x="602" y="232"/>
                    </a:lnTo>
                    <a:lnTo>
                      <a:pt x="596" y="238"/>
                    </a:lnTo>
                    <a:lnTo>
                      <a:pt x="596" y="240"/>
                    </a:lnTo>
                    <a:lnTo>
                      <a:pt x="598" y="244"/>
                    </a:lnTo>
                    <a:lnTo>
                      <a:pt x="604" y="242"/>
                    </a:lnTo>
                    <a:lnTo>
                      <a:pt x="610" y="242"/>
                    </a:lnTo>
                    <a:lnTo>
                      <a:pt x="610" y="246"/>
                    </a:lnTo>
                    <a:lnTo>
                      <a:pt x="612" y="250"/>
                    </a:lnTo>
                    <a:lnTo>
                      <a:pt x="616" y="248"/>
                    </a:lnTo>
                    <a:lnTo>
                      <a:pt x="616" y="246"/>
                    </a:lnTo>
                    <a:lnTo>
                      <a:pt x="618" y="246"/>
                    </a:lnTo>
                    <a:lnTo>
                      <a:pt x="620" y="244"/>
                    </a:lnTo>
                    <a:lnTo>
                      <a:pt x="620" y="246"/>
                    </a:lnTo>
                    <a:lnTo>
                      <a:pt x="620" y="248"/>
                    </a:lnTo>
                    <a:lnTo>
                      <a:pt x="622" y="250"/>
                    </a:lnTo>
                    <a:close/>
                    <a:moveTo>
                      <a:pt x="598" y="624"/>
                    </a:moveTo>
                    <a:lnTo>
                      <a:pt x="598" y="626"/>
                    </a:lnTo>
                    <a:lnTo>
                      <a:pt x="596" y="628"/>
                    </a:lnTo>
                    <a:lnTo>
                      <a:pt x="598" y="630"/>
                    </a:lnTo>
                    <a:lnTo>
                      <a:pt x="602" y="630"/>
                    </a:lnTo>
                    <a:lnTo>
                      <a:pt x="604" y="630"/>
                    </a:lnTo>
                    <a:lnTo>
                      <a:pt x="604" y="630"/>
                    </a:lnTo>
                    <a:lnTo>
                      <a:pt x="604" y="628"/>
                    </a:lnTo>
                    <a:lnTo>
                      <a:pt x="604" y="626"/>
                    </a:lnTo>
                    <a:lnTo>
                      <a:pt x="604" y="624"/>
                    </a:lnTo>
                    <a:lnTo>
                      <a:pt x="602" y="624"/>
                    </a:lnTo>
                    <a:lnTo>
                      <a:pt x="598" y="624"/>
                    </a:lnTo>
                    <a:close/>
                    <a:moveTo>
                      <a:pt x="524" y="112"/>
                    </a:moveTo>
                    <a:lnTo>
                      <a:pt x="520" y="110"/>
                    </a:lnTo>
                    <a:lnTo>
                      <a:pt x="514" y="110"/>
                    </a:lnTo>
                    <a:lnTo>
                      <a:pt x="508" y="116"/>
                    </a:lnTo>
                    <a:lnTo>
                      <a:pt x="502" y="124"/>
                    </a:lnTo>
                    <a:lnTo>
                      <a:pt x="508" y="124"/>
                    </a:lnTo>
                    <a:lnTo>
                      <a:pt x="510" y="122"/>
                    </a:lnTo>
                    <a:lnTo>
                      <a:pt x="512" y="122"/>
                    </a:lnTo>
                    <a:lnTo>
                      <a:pt x="514" y="120"/>
                    </a:lnTo>
                    <a:lnTo>
                      <a:pt x="524" y="122"/>
                    </a:lnTo>
                    <a:lnTo>
                      <a:pt x="532" y="124"/>
                    </a:lnTo>
                    <a:lnTo>
                      <a:pt x="534" y="124"/>
                    </a:lnTo>
                    <a:lnTo>
                      <a:pt x="534" y="122"/>
                    </a:lnTo>
                    <a:lnTo>
                      <a:pt x="534" y="122"/>
                    </a:lnTo>
                    <a:lnTo>
                      <a:pt x="530" y="118"/>
                    </a:lnTo>
                    <a:lnTo>
                      <a:pt x="524" y="112"/>
                    </a:lnTo>
                    <a:close/>
                    <a:moveTo>
                      <a:pt x="1294" y="724"/>
                    </a:moveTo>
                    <a:lnTo>
                      <a:pt x="1290" y="716"/>
                    </a:lnTo>
                    <a:lnTo>
                      <a:pt x="1288" y="708"/>
                    </a:lnTo>
                    <a:lnTo>
                      <a:pt x="1288" y="716"/>
                    </a:lnTo>
                    <a:lnTo>
                      <a:pt x="1286" y="724"/>
                    </a:lnTo>
                    <a:lnTo>
                      <a:pt x="1282" y="728"/>
                    </a:lnTo>
                    <a:lnTo>
                      <a:pt x="1278" y="734"/>
                    </a:lnTo>
                    <a:lnTo>
                      <a:pt x="1274" y="738"/>
                    </a:lnTo>
                    <a:lnTo>
                      <a:pt x="1268" y="740"/>
                    </a:lnTo>
                    <a:lnTo>
                      <a:pt x="1262" y="744"/>
                    </a:lnTo>
                    <a:lnTo>
                      <a:pt x="1256" y="746"/>
                    </a:lnTo>
                    <a:lnTo>
                      <a:pt x="1254" y="750"/>
                    </a:lnTo>
                    <a:lnTo>
                      <a:pt x="1252" y="756"/>
                    </a:lnTo>
                    <a:lnTo>
                      <a:pt x="1252" y="762"/>
                    </a:lnTo>
                    <a:lnTo>
                      <a:pt x="1252" y="768"/>
                    </a:lnTo>
                    <a:lnTo>
                      <a:pt x="1252" y="774"/>
                    </a:lnTo>
                    <a:lnTo>
                      <a:pt x="1250" y="780"/>
                    </a:lnTo>
                    <a:lnTo>
                      <a:pt x="1248" y="782"/>
                    </a:lnTo>
                    <a:lnTo>
                      <a:pt x="1246" y="784"/>
                    </a:lnTo>
                    <a:lnTo>
                      <a:pt x="1244" y="786"/>
                    </a:lnTo>
                    <a:lnTo>
                      <a:pt x="1242" y="788"/>
                    </a:lnTo>
                    <a:lnTo>
                      <a:pt x="1242" y="796"/>
                    </a:lnTo>
                    <a:lnTo>
                      <a:pt x="1244" y="802"/>
                    </a:lnTo>
                    <a:lnTo>
                      <a:pt x="1246" y="810"/>
                    </a:lnTo>
                    <a:lnTo>
                      <a:pt x="1246" y="818"/>
                    </a:lnTo>
                    <a:lnTo>
                      <a:pt x="1252" y="820"/>
                    </a:lnTo>
                    <a:lnTo>
                      <a:pt x="1254" y="822"/>
                    </a:lnTo>
                    <a:lnTo>
                      <a:pt x="1256" y="822"/>
                    </a:lnTo>
                    <a:lnTo>
                      <a:pt x="1260" y="822"/>
                    </a:lnTo>
                    <a:lnTo>
                      <a:pt x="1262" y="822"/>
                    </a:lnTo>
                    <a:lnTo>
                      <a:pt x="1264" y="820"/>
                    </a:lnTo>
                    <a:lnTo>
                      <a:pt x="1264" y="818"/>
                    </a:lnTo>
                    <a:lnTo>
                      <a:pt x="1266" y="816"/>
                    </a:lnTo>
                    <a:lnTo>
                      <a:pt x="1270" y="804"/>
                    </a:lnTo>
                    <a:lnTo>
                      <a:pt x="1274" y="792"/>
                    </a:lnTo>
                    <a:lnTo>
                      <a:pt x="1280" y="782"/>
                    </a:lnTo>
                    <a:lnTo>
                      <a:pt x="1286" y="772"/>
                    </a:lnTo>
                    <a:lnTo>
                      <a:pt x="1286" y="764"/>
                    </a:lnTo>
                    <a:lnTo>
                      <a:pt x="1288" y="754"/>
                    </a:lnTo>
                    <a:lnTo>
                      <a:pt x="1292" y="746"/>
                    </a:lnTo>
                    <a:lnTo>
                      <a:pt x="1298" y="740"/>
                    </a:lnTo>
                    <a:lnTo>
                      <a:pt x="1296" y="732"/>
                    </a:lnTo>
                    <a:lnTo>
                      <a:pt x="1294" y="724"/>
                    </a:lnTo>
                    <a:close/>
                    <a:moveTo>
                      <a:pt x="556" y="112"/>
                    </a:moveTo>
                    <a:lnTo>
                      <a:pt x="550" y="116"/>
                    </a:lnTo>
                    <a:lnTo>
                      <a:pt x="550" y="118"/>
                    </a:lnTo>
                    <a:lnTo>
                      <a:pt x="552" y="120"/>
                    </a:lnTo>
                    <a:lnTo>
                      <a:pt x="552" y="120"/>
                    </a:lnTo>
                    <a:lnTo>
                      <a:pt x="558" y="120"/>
                    </a:lnTo>
                    <a:lnTo>
                      <a:pt x="566" y="118"/>
                    </a:lnTo>
                    <a:lnTo>
                      <a:pt x="566" y="116"/>
                    </a:lnTo>
                    <a:lnTo>
                      <a:pt x="566" y="114"/>
                    </a:lnTo>
                    <a:lnTo>
                      <a:pt x="564" y="110"/>
                    </a:lnTo>
                    <a:lnTo>
                      <a:pt x="562" y="108"/>
                    </a:lnTo>
                    <a:lnTo>
                      <a:pt x="556" y="112"/>
                    </a:lnTo>
                    <a:close/>
                    <a:moveTo>
                      <a:pt x="578" y="98"/>
                    </a:moveTo>
                    <a:lnTo>
                      <a:pt x="582" y="96"/>
                    </a:lnTo>
                    <a:lnTo>
                      <a:pt x="582" y="96"/>
                    </a:lnTo>
                    <a:lnTo>
                      <a:pt x="582" y="94"/>
                    </a:lnTo>
                    <a:lnTo>
                      <a:pt x="576" y="92"/>
                    </a:lnTo>
                    <a:lnTo>
                      <a:pt x="572" y="92"/>
                    </a:lnTo>
                    <a:lnTo>
                      <a:pt x="570" y="94"/>
                    </a:lnTo>
                    <a:lnTo>
                      <a:pt x="570" y="94"/>
                    </a:lnTo>
                    <a:lnTo>
                      <a:pt x="570" y="94"/>
                    </a:lnTo>
                    <a:lnTo>
                      <a:pt x="568" y="96"/>
                    </a:lnTo>
                    <a:lnTo>
                      <a:pt x="572" y="98"/>
                    </a:lnTo>
                    <a:lnTo>
                      <a:pt x="574" y="100"/>
                    </a:lnTo>
                    <a:lnTo>
                      <a:pt x="578" y="98"/>
                    </a:lnTo>
                    <a:close/>
                    <a:moveTo>
                      <a:pt x="1512" y="550"/>
                    </a:moveTo>
                    <a:lnTo>
                      <a:pt x="1510" y="544"/>
                    </a:lnTo>
                    <a:lnTo>
                      <a:pt x="1506" y="542"/>
                    </a:lnTo>
                    <a:lnTo>
                      <a:pt x="1504" y="548"/>
                    </a:lnTo>
                    <a:lnTo>
                      <a:pt x="1504" y="556"/>
                    </a:lnTo>
                    <a:lnTo>
                      <a:pt x="1504" y="564"/>
                    </a:lnTo>
                    <a:lnTo>
                      <a:pt x="1504" y="572"/>
                    </a:lnTo>
                    <a:lnTo>
                      <a:pt x="1508" y="572"/>
                    </a:lnTo>
                    <a:lnTo>
                      <a:pt x="1512" y="572"/>
                    </a:lnTo>
                    <a:lnTo>
                      <a:pt x="1512" y="572"/>
                    </a:lnTo>
                    <a:lnTo>
                      <a:pt x="1516" y="566"/>
                    </a:lnTo>
                    <a:lnTo>
                      <a:pt x="1520" y="560"/>
                    </a:lnTo>
                    <a:lnTo>
                      <a:pt x="1516" y="554"/>
                    </a:lnTo>
                    <a:lnTo>
                      <a:pt x="1512" y="550"/>
                    </a:lnTo>
                    <a:close/>
                    <a:moveTo>
                      <a:pt x="1848" y="900"/>
                    </a:moveTo>
                    <a:lnTo>
                      <a:pt x="1848" y="900"/>
                    </a:lnTo>
                    <a:lnTo>
                      <a:pt x="1846" y="902"/>
                    </a:lnTo>
                    <a:lnTo>
                      <a:pt x="1848" y="902"/>
                    </a:lnTo>
                    <a:lnTo>
                      <a:pt x="1848" y="904"/>
                    </a:lnTo>
                    <a:lnTo>
                      <a:pt x="1850" y="904"/>
                    </a:lnTo>
                    <a:lnTo>
                      <a:pt x="1854" y="904"/>
                    </a:lnTo>
                    <a:lnTo>
                      <a:pt x="1854" y="902"/>
                    </a:lnTo>
                    <a:lnTo>
                      <a:pt x="1856" y="902"/>
                    </a:lnTo>
                    <a:lnTo>
                      <a:pt x="1852" y="902"/>
                    </a:lnTo>
                    <a:lnTo>
                      <a:pt x="1848" y="900"/>
                    </a:lnTo>
                    <a:close/>
                    <a:moveTo>
                      <a:pt x="1878" y="940"/>
                    </a:moveTo>
                    <a:lnTo>
                      <a:pt x="1876" y="940"/>
                    </a:lnTo>
                    <a:lnTo>
                      <a:pt x="1874" y="952"/>
                    </a:lnTo>
                    <a:lnTo>
                      <a:pt x="1870" y="964"/>
                    </a:lnTo>
                    <a:lnTo>
                      <a:pt x="1880" y="964"/>
                    </a:lnTo>
                    <a:lnTo>
                      <a:pt x="1884" y="960"/>
                    </a:lnTo>
                    <a:lnTo>
                      <a:pt x="1890" y="956"/>
                    </a:lnTo>
                    <a:lnTo>
                      <a:pt x="1894" y="952"/>
                    </a:lnTo>
                    <a:lnTo>
                      <a:pt x="1898" y="948"/>
                    </a:lnTo>
                    <a:lnTo>
                      <a:pt x="1898" y="946"/>
                    </a:lnTo>
                    <a:lnTo>
                      <a:pt x="1898" y="944"/>
                    </a:lnTo>
                    <a:lnTo>
                      <a:pt x="1890" y="942"/>
                    </a:lnTo>
                    <a:lnTo>
                      <a:pt x="1878" y="940"/>
                    </a:lnTo>
                    <a:close/>
                    <a:moveTo>
                      <a:pt x="2104" y="918"/>
                    </a:moveTo>
                    <a:lnTo>
                      <a:pt x="2098" y="918"/>
                    </a:lnTo>
                    <a:lnTo>
                      <a:pt x="2096" y="918"/>
                    </a:lnTo>
                    <a:lnTo>
                      <a:pt x="2096" y="916"/>
                    </a:lnTo>
                    <a:lnTo>
                      <a:pt x="2096" y="906"/>
                    </a:lnTo>
                    <a:lnTo>
                      <a:pt x="2096" y="896"/>
                    </a:lnTo>
                    <a:lnTo>
                      <a:pt x="2092" y="892"/>
                    </a:lnTo>
                    <a:lnTo>
                      <a:pt x="2088" y="890"/>
                    </a:lnTo>
                    <a:lnTo>
                      <a:pt x="2088" y="902"/>
                    </a:lnTo>
                    <a:lnTo>
                      <a:pt x="2088" y="914"/>
                    </a:lnTo>
                    <a:lnTo>
                      <a:pt x="2084" y="918"/>
                    </a:lnTo>
                    <a:lnTo>
                      <a:pt x="2082" y="922"/>
                    </a:lnTo>
                    <a:lnTo>
                      <a:pt x="2080" y="924"/>
                    </a:lnTo>
                    <a:lnTo>
                      <a:pt x="2078" y="926"/>
                    </a:lnTo>
                    <a:lnTo>
                      <a:pt x="2076" y="928"/>
                    </a:lnTo>
                    <a:lnTo>
                      <a:pt x="2074" y="928"/>
                    </a:lnTo>
                    <a:lnTo>
                      <a:pt x="2074" y="934"/>
                    </a:lnTo>
                    <a:lnTo>
                      <a:pt x="2076" y="934"/>
                    </a:lnTo>
                    <a:lnTo>
                      <a:pt x="2076" y="938"/>
                    </a:lnTo>
                    <a:lnTo>
                      <a:pt x="2072" y="940"/>
                    </a:lnTo>
                    <a:lnTo>
                      <a:pt x="2068" y="944"/>
                    </a:lnTo>
                    <a:lnTo>
                      <a:pt x="2064" y="944"/>
                    </a:lnTo>
                    <a:lnTo>
                      <a:pt x="2062" y="942"/>
                    </a:lnTo>
                    <a:lnTo>
                      <a:pt x="2060" y="940"/>
                    </a:lnTo>
                    <a:lnTo>
                      <a:pt x="2060" y="938"/>
                    </a:lnTo>
                    <a:lnTo>
                      <a:pt x="2042" y="948"/>
                    </a:lnTo>
                    <a:lnTo>
                      <a:pt x="2026" y="960"/>
                    </a:lnTo>
                    <a:lnTo>
                      <a:pt x="2008" y="970"/>
                    </a:lnTo>
                    <a:lnTo>
                      <a:pt x="1990" y="980"/>
                    </a:lnTo>
                    <a:lnTo>
                      <a:pt x="1992" y="982"/>
                    </a:lnTo>
                    <a:lnTo>
                      <a:pt x="1994" y="982"/>
                    </a:lnTo>
                    <a:lnTo>
                      <a:pt x="1994" y="984"/>
                    </a:lnTo>
                    <a:lnTo>
                      <a:pt x="1996" y="984"/>
                    </a:lnTo>
                    <a:lnTo>
                      <a:pt x="2004" y="984"/>
                    </a:lnTo>
                    <a:lnTo>
                      <a:pt x="2012" y="982"/>
                    </a:lnTo>
                    <a:lnTo>
                      <a:pt x="2020" y="978"/>
                    </a:lnTo>
                    <a:lnTo>
                      <a:pt x="2026" y="974"/>
                    </a:lnTo>
                    <a:lnTo>
                      <a:pt x="2038" y="964"/>
                    </a:lnTo>
                    <a:lnTo>
                      <a:pt x="2050" y="954"/>
                    </a:lnTo>
                    <a:lnTo>
                      <a:pt x="2056" y="954"/>
                    </a:lnTo>
                    <a:lnTo>
                      <a:pt x="2060" y="954"/>
                    </a:lnTo>
                    <a:lnTo>
                      <a:pt x="2062" y="950"/>
                    </a:lnTo>
                    <a:lnTo>
                      <a:pt x="2064" y="946"/>
                    </a:lnTo>
                    <a:lnTo>
                      <a:pt x="2070" y="946"/>
                    </a:lnTo>
                    <a:lnTo>
                      <a:pt x="2076" y="946"/>
                    </a:lnTo>
                    <a:lnTo>
                      <a:pt x="2084" y="940"/>
                    </a:lnTo>
                    <a:lnTo>
                      <a:pt x="2092" y="934"/>
                    </a:lnTo>
                    <a:lnTo>
                      <a:pt x="2102" y="928"/>
                    </a:lnTo>
                    <a:lnTo>
                      <a:pt x="2110" y="920"/>
                    </a:lnTo>
                    <a:lnTo>
                      <a:pt x="2110" y="918"/>
                    </a:lnTo>
                    <a:lnTo>
                      <a:pt x="2110" y="916"/>
                    </a:lnTo>
                    <a:lnTo>
                      <a:pt x="2104" y="918"/>
                    </a:lnTo>
                    <a:close/>
                    <a:moveTo>
                      <a:pt x="1982" y="810"/>
                    </a:moveTo>
                    <a:lnTo>
                      <a:pt x="1980" y="806"/>
                    </a:lnTo>
                    <a:lnTo>
                      <a:pt x="1976" y="800"/>
                    </a:lnTo>
                    <a:lnTo>
                      <a:pt x="1974" y="796"/>
                    </a:lnTo>
                    <a:lnTo>
                      <a:pt x="1970" y="790"/>
                    </a:lnTo>
                    <a:lnTo>
                      <a:pt x="1968" y="784"/>
                    </a:lnTo>
                    <a:lnTo>
                      <a:pt x="1966" y="776"/>
                    </a:lnTo>
                    <a:lnTo>
                      <a:pt x="1960" y="772"/>
                    </a:lnTo>
                    <a:lnTo>
                      <a:pt x="1956" y="768"/>
                    </a:lnTo>
                    <a:lnTo>
                      <a:pt x="1954" y="764"/>
                    </a:lnTo>
                    <a:lnTo>
                      <a:pt x="1952" y="760"/>
                    </a:lnTo>
                    <a:lnTo>
                      <a:pt x="1950" y="754"/>
                    </a:lnTo>
                    <a:lnTo>
                      <a:pt x="1950" y="748"/>
                    </a:lnTo>
                    <a:lnTo>
                      <a:pt x="1950" y="742"/>
                    </a:lnTo>
                    <a:lnTo>
                      <a:pt x="1950" y="734"/>
                    </a:lnTo>
                    <a:lnTo>
                      <a:pt x="1946" y="732"/>
                    </a:lnTo>
                    <a:lnTo>
                      <a:pt x="1944" y="730"/>
                    </a:lnTo>
                    <a:lnTo>
                      <a:pt x="1942" y="726"/>
                    </a:lnTo>
                    <a:lnTo>
                      <a:pt x="1940" y="718"/>
                    </a:lnTo>
                    <a:lnTo>
                      <a:pt x="1938" y="710"/>
                    </a:lnTo>
                    <a:lnTo>
                      <a:pt x="1936" y="704"/>
                    </a:lnTo>
                    <a:lnTo>
                      <a:pt x="1924" y="710"/>
                    </a:lnTo>
                    <a:lnTo>
                      <a:pt x="1912" y="718"/>
                    </a:lnTo>
                    <a:lnTo>
                      <a:pt x="1902" y="724"/>
                    </a:lnTo>
                    <a:lnTo>
                      <a:pt x="1888" y="730"/>
                    </a:lnTo>
                    <a:lnTo>
                      <a:pt x="1890" y="726"/>
                    </a:lnTo>
                    <a:lnTo>
                      <a:pt x="1890" y="724"/>
                    </a:lnTo>
                    <a:lnTo>
                      <a:pt x="1892" y="722"/>
                    </a:lnTo>
                    <a:lnTo>
                      <a:pt x="1896" y="720"/>
                    </a:lnTo>
                    <a:lnTo>
                      <a:pt x="1896" y="716"/>
                    </a:lnTo>
                    <a:lnTo>
                      <a:pt x="1886" y="714"/>
                    </a:lnTo>
                    <a:lnTo>
                      <a:pt x="1880" y="712"/>
                    </a:lnTo>
                    <a:lnTo>
                      <a:pt x="1872" y="710"/>
                    </a:lnTo>
                    <a:lnTo>
                      <a:pt x="1866" y="706"/>
                    </a:lnTo>
                    <a:lnTo>
                      <a:pt x="1866" y="710"/>
                    </a:lnTo>
                    <a:lnTo>
                      <a:pt x="1868" y="714"/>
                    </a:lnTo>
                    <a:lnTo>
                      <a:pt x="1864" y="714"/>
                    </a:lnTo>
                    <a:lnTo>
                      <a:pt x="1860" y="714"/>
                    </a:lnTo>
                    <a:lnTo>
                      <a:pt x="1856" y="714"/>
                    </a:lnTo>
                    <a:lnTo>
                      <a:pt x="1852" y="718"/>
                    </a:lnTo>
                    <a:lnTo>
                      <a:pt x="1848" y="722"/>
                    </a:lnTo>
                    <a:lnTo>
                      <a:pt x="1846" y="726"/>
                    </a:lnTo>
                    <a:lnTo>
                      <a:pt x="1846" y="728"/>
                    </a:lnTo>
                    <a:lnTo>
                      <a:pt x="1846" y="732"/>
                    </a:lnTo>
                    <a:lnTo>
                      <a:pt x="1844" y="738"/>
                    </a:lnTo>
                    <a:lnTo>
                      <a:pt x="1842" y="738"/>
                    </a:lnTo>
                    <a:lnTo>
                      <a:pt x="1838" y="740"/>
                    </a:lnTo>
                    <a:lnTo>
                      <a:pt x="1834" y="734"/>
                    </a:lnTo>
                    <a:lnTo>
                      <a:pt x="1830" y="728"/>
                    </a:lnTo>
                    <a:lnTo>
                      <a:pt x="1820" y="730"/>
                    </a:lnTo>
                    <a:lnTo>
                      <a:pt x="1810" y="732"/>
                    </a:lnTo>
                    <a:lnTo>
                      <a:pt x="1810" y="738"/>
                    </a:lnTo>
                    <a:lnTo>
                      <a:pt x="1808" y="740"/>
                    </a:lnTo>
                    <a:lnTo>
                      <a:pt x="1808" y="744"/>
                    </a:lnTo>
                    <a:lnTo>
                      <a:pt x="1804" y="746"/>
                    </a:lnTo>
                    <a:lnTo>
                      <a:pt x="1800" y="748"/>
                    </a:lnTo>
                    <a:lnTo>
                      <a:pt x="1800" y="752"/>
                    </a:lnTo>
                    <a:lnTo>
                      <a:pt x="1796" y="752"/>
                    </a:lnTo>
                    <a:lnTo>
                      <a:pt x="1792" y="752"/>
                    </a:lnTo>
                    <a:lnTo>
                      <a:pt x="1784" y="760"/>
                    </a:lnTo>
                    <a:lnTo>
                      <a:pt x="1780" y="766"/>
                    </a:lnTo>
                    <a:lnTo>
                      <a:pt x="1776" y="770"/>
                    </a:lnTo>
                    <a:lnTo>
                      <a:pt x="1772" y="774"/>
                    </a:lnTo>
                    <a:lnTo>
                      <a:pt x="1762" y="776"/>
                    </a:lnTo>
                    <a:lnTo>
                      <a:pt x="1744" y="782"/>
                    </a:lnTo>
                    <a:lnTo>
                      <a:pt x="1738" y="784"/>
                    </a:lnTo>
                    <a:lnTo>
                      <a:pt x="1736" y="788"/>
                    </a:lnTo>
                    <a:lnTo>
                      <a:pt x="1734" y="790"/>
                    </a:lnTo>
                    <a:lnTo>
                      <a:pt x="1732" y="792"/>
                    </a:lnTo>
                    <a:lnTo>
                      <a:pt x="1728" y="792"/>
                    </a:lnTo>
                    <a:lnTo>
                      <a:pt x="1724" y="792"/>
                    </a:lnTo>
                    <a:lnTo>
                      <a:pt x="1722" y="798"/>
                    </a:lnTo>
                    <a:lnTo>
                      <a:pt x="1720" y="802"/>
                    </a:lnTo>
                    <a:lnTo>
                      <a:pt x="1720" y="808"/>
                    </a:lnTo>
                    <a:lnTo>
                      <a:pt x="1720" y="814"/>
                    </a:lnTo>
                    <a:lnTo>
                      <a:pt x="1720" y="828"/>
                    </a:lnTo>
                    <a:lnTo>
                      <a:pt x="1720" y="842"/>
                    </a:lnTo>
                    <a:lnTo>
                      <a:pt x="1720" y="856"/>
                    </a:lnTo>
                    <a:lnTo>
                      <a:pt x="1720" y="868"/>
                    </a:lnTo>
                    <a:lnTo>
                      <a:pt x="1718" y="874"/>
                    </a:lnTo>
                    <a:lnTo>
                      <a:pt x="1716" y="878"/>
                    </a:lnTo>
                    <a:lnTo>
                      <a:pt x="1714" y="884"/>
                    </a:lnTo>
                    <a:lnTo>
                      <a:pt x="1710" y="886"/>
                    </a:lnTo>
                    <a:lnTo>
                      <a:pt x="1712" y="890"/>
                    </a:lnTo>
                    <a:lnTo>
                      <a:pt x="1714" y="892"/>
                    </a:lnTo>
                    <a:lnTo>
                      <a:pt x="1716" y="894"/>
                    </a:lnTo>
                    <a:lnTo>
                      <a:pt x="1720" y="896"/>
                    </a:lnTo>
                    <a:lnTo>
                      <a:pt x="1726" y="896"/>
                    </a:lnTo>
                    <a:lnTo>
                      <a:pt x="1734" y="894"/>
                    </a:lnTo>
                    <a:lnTo>
                      <a:pt x="1738" y="890"/>
                    </a:lnTo>
                    <a:lnTo>
                      <a:pt x="1744" y="886"/>
                    </a:lnTo>
                    <a:lnTo>
                      <a:pt x="1754" y="886"/>
                    </a:lnTo>
                    <a:lnTo>
                      <a:pt x="1764" y="886"/>
                    </a:lnTo>
                    <a:lnTo>
                      <a:pt x="1780" y="880"/>
                    </a:lnTo>
                    <a:lnTo>
                      <a:pt x="1798" y="872"/>
                    </a:lnTo>
                    <a:lnTo>
                      <a:pt x="1806" y="870"/>
                    </a:lnTo>
                    <a:lnTo>
                      <a:pt x="1816" y="868"/>
                    </a:lnTo>
                    <a:lnTo>
                      <a:pt x="1820" y="868"/>
                    </a:lnTo>
                    <a:lnTo>
                      <a:pt x="1826" y="870"/>
                    </a:lnTo>
                    <a:lnTo>
                      <a:pt x="1830" y="870"/>
                    </a:lnTo>
                    <a:lnTo>
                      <a:pt x="1836" y="872"/>
                    </a:lnTo>
                    <a:lnTo>
                      <a:pt x="1840" y="876"/>
                    </a:lnTo>
                    <a:lnTo>
                      <a:pt x="1842" y="880"/>
                    </a:lnTo>
                    <a:lnTo>
                      <a:pt x="1842" y="884"/>
                    </a:lnTo>
                    <a:lnTo>
                      <a:pt x="1842" y="892"/>
                    </a:lnTo>
                    <a:lnTo>
                      <a:pt x="1852" y="886"/>
                    </a:lnTo>
                    <a:lnTo>
                      <a:pt x="1862" y="880"/>
                    </a:lnTo>
                    <a:lnTo>
                      <a:pt x="1862" y="884"/>
                    </a:lnTo>
                    <a:lnTo>
                      <a:pt x="1864" y="886"/>
                    </a:lnTo>
                    <a:lnTo>
                      <a:pt x="1862" y="890"/>
                    </a:lnTo>
                    <a:lnTo>
                      <a:pt x="1862" y="892"/>
                    </a:lnTo>
                    <a:lnTo>
                      <a:pt x="1854" y="892"/>
                    </a:lnTo>
                    <a:lnTo>
                      <a:pt x="1852" y="892"/>
                    </a:lnTo>
                    <a:lnTo>
                      <a:pt x="1850" y="896"/>
                    </a:lnTo>
                    <a:lnTo>
                      <a:pt x="1854" y="896"/>
                    </a:lnTo>
                    <a:lnTo>
                      <a:pt x="1854" y="894"/>
                    </a:lnTo>
                    <a:lnTo>
                      <a:pt x="1858" y="892"/>
                    </a:lnTo>
                    <a:lnTo>
                      <a:pt x="1858" y="896"/>
                    </a:lnTo>
                    <a:lnTo>
                      <a:pt x="1860" y="898"/>
                    </a:lnTo>
                    <a:lnTo>
                      <a:pt x="1862" y="900"/>
                    </a:lnTo>
                    <a:lnTo>
                      <a:pt x="1862" y="900"/>
                    </a:lnTo>
                    <a:lnTo>
                      <a:pt x="1864" y="902"/>
                    </a:lnTo>
                    <a:lnTo>
                      <a:pt x="1864" y="904"/>
                    </a:lnTo>
                    <a:lnTo>
                      <a:pt x="1864" y="908"/>
                    </a:lnTo>
                    <a:lnTo>
                      <a:pt x="1860" y="914"/>
                    </a:lnTo>
                    <a:lnTo>
                      <a:pt x="1862" y="916"/>
                    </a:lnTo>
                    <a:lnTo>
                      <a:pt x="1864" y="918"/>
                    </a:lnTo>
                    <a:lnTo>
                      <a:pt x="1872" y="922"/>
                    </a:lnTo>
                    <a:lnTo>
                      <a:pt x="1878" y="924"/>
                    </a:lnTo>
                    <a:lnTo>
                      <a:pt x="1884" y="920"/>
                    </a:lnTo>
                    <a:lnTo>
                      <a:pt x="1892" y="920"/>
                    </a:lnTo>
                    <a:lnTo>
                      <a:pt x="1894" y="922"/>
                    </a:lnTo>
                    <a:lnTo>
                      <a:pt x="1896" y="926"/>
                    </a:lnTo>
                    <a:lnTo>
                      <a:pt x="1902" y="924"/>
                    </a:lnTo>
                    <a:lnTo>
                      <a:pt x="1910" y="922"/>
                    </a:lnTo>
                    <a:lnTo>
                      <a:pt x="1918" y="918"/>
                    </a:lnTo>
                    <a:lnTo>
                      <a:pt x="1924" y="916"/>
                    </a:lnTo>
                    <a:lnTo>
                      <a:pt x="1932" y="906"/>
                    </a:lnTo>
                    <a:lnTo>
                      <a:pt x="1938" y="896"/>
                    </a:lnTo>
                    <a:lnTo>
                      <a:pt x="1946" y="890"/>
                    </a:lnTo>
                    <a:lnTo>
                      <a:pt x="1954" y="884"/>
                    </a:lnTo>
                    <a:lnTo>
                      <a:pt x="1962" y="874"/>
                    </a:lnTo>
                    <a:lnTo>
                      <a:pt x="1970" y="866"/>
                    </a:lnTo>
                    <a:lnTo>
                      <a:pt x="1978" y="854"/>
                    </a:lnTo>
                    <a:lnTo>
                      <a:pt x="1984" y="844"/>
                    </a:lnTo>
                    <a:lnTo>
                      <a:pt x="1986" y="838"/>
                    </a:lnTo>
                    <a:lnTo>
                      <a:pt x="1986" y="832"/>
                    </a:lnTo>
                    <a:lnTo>
                      <a:pt x="1986" y="822"/>
                    </a:lnTo>
                    <a:lnTo>
                      <a:pt x="1986" y="816"/>
                    </a:lnTo>
                    <a:lnTo>
                      <a:pt x="1982" y="810"/>
                    </a:lnTo>
                    <a:close/>
                    <a:moveTo>
                      <a:pt x="1616" y="482"/>
                    </a:moveTo>
                    <a:lnTo>
                      <a:pt x="1620" y="486"/>
                    </a:lnTo>
                    <a:lnTo>
                      <a:pt x="1622" y="490"/>
                    </a:lnTo>
                    <a:lnTo>
                      <a:pt x="1622" y="492"/>
                    </a:lnTo>
                    <a:lnTo>
                      <a:pt x="1622" y="492"/>
                    </a:lnTo>
                    <a:lnTo>
                      <a:pt x="1620" y="496"/>
                    </a:lnTo>
                    <a:lnTo>
                      <a:pt x="1618" y="496"/>
                    </a:lnTo>
                    <a:lnTo>
                      <a:pt x="1616" y="496"/>
                    </a:lnTo>
                    <a:lnTo>
                      <a:pt x="1614" y="494"/>
                    </a:lnTo>
                    <a:lnTo>
                      <a:pt x="1614" y="498"/>
                    </a:lnTo>
                    <a:lnTo>
                      <a:pt x="1612" y="500"/>
                    </a:lnTo>
                    <a:lnTo>
                      <a:pt x="1612" y="500"/>
                    </a:lnTo>
                    <a:lnTo>
                      <a:pt x="1614" y="502"/>
                    </a:lnTo>
                    <a:lnTo>
                      <a:pt x="1616" y="502"/>
                    </a:lnTo>
                    <a:lnTo>
                      <a:pt x="1618" y="502"/>
                    </a:lnTo>
                    <a:lnTo>
                      <a:pt x="1622" y="500"/>
                    </a:lnTo>
                    <a:lnTo>
                      <a:pt x="1626" y="504"/>
                    </a:lnTo>
                    <a:lnTo>
                      <a:pt x="1630" y="510"/>
                    </a:lnTo>
                    <a:lnTo>
                      <a:pt x="1632" y="516"/>
                    </a:lnTo>
                    <a:lnTo>
                      <a:pt x="1632" y="522"/>
                    </a:lnTo>
                    <a:lnTo>
                      <a:pt x="1632" y="536"/>
                    </a:lnTo>
                    <a:lnTo>
                      <a:pt x="1632" y="552"/>
                    </a:lnTo>
                    <a:lnTo>
                      <a:pt x="1636" y="560"/>
                    </a:lnTo>
                    <a:lnTo>
                      <a:pt x="1642" y="568"/>
                    </a:lnTo>
                    <a:lnTo>
                      <a:pt x="1644" y="574"/>
                    </a:lnTo>
                    <a:lnTo>
                      <a:pt x="1648" y="582"/>
                    </a:lnTo>
                    <a:lnTo>
                      <a:pt x="1654" y="588"/>
                    </a:lnTo>
                    <a:lnTo>
                      <a:pt x="1658" y="596"/>
                    </a:lnTo>
                    <a:lnTo>
                      <a:pt x="1662" y="602"/>
                    </a:lnTo>
                    <a:lnTo>
                      <a:pt x="1670" y="608"/>
                    </a:lnTo>
                    <a:lnTo>
                      <a:pt x="1670" y="602"/>
                    </a:lnTo>
                    <a:lnTo>
                      <a:pt x="1672" y="598"/>
                    </a:lnTo>
                    <a:lnTo>
                      <a:pt x="1672" y="594"/>
                    </a:lnTo>
                    <a:lnTo>
                      <a:pt x="1672" y="592"/>
                    </a:lnTo>
                    <a:lnTo>
                      <a:pt x="1670" y="594"/>
                    </a:lnTo>
                    <a:lnTo>
                      <a:pt x="1668" y="594"/>
                    </a:lnTo>
                    <a:lnTo>
                      <a:pt x="1668" y="588"/>
                    </a:lnTo>
                    <a:lnTo>
                      <a:pt x="1666" y="582"/>
                    </a:lnTo>
                    <a:lnTo>
                      <a:pt x="1666" y="578"/>
                    </a:lnTo>
                    <a:lnTo>
                      <a:pt x="1664" y="574"/>
                    </a:lnTo>
                    <a:lnTo>
                      <a:pt x="1660" y="570"/>
                    </a:lnTo>
                    <a:lnTo>
                      <a:pt x="1658" y="568"/>
                    </a:lnTo>
                    <a:lnTo>
                      <a:pt x="1654" y="564"/>
                    </a:lnTo>
                    <a:lnTo>
                      <a:pt x="1652" y="560"/>
                    </a:lnTo>
                    <a:lnTo>
                      <a:pt x="1648" y="560"/>
                    </a:lnTo>
                    <a:lnTo>
                      <a:pt x="1646" y="560"/>
                    </a:lnTo>
                    <a:lnTo>
                      <a:pt x="1644" y="554"/>
                    </a:lnTo>
                    <a:lnTo>
                      <a:pt x="1644" y="548"/>
                    </a:lnTo>
                    <a:lnTo>
                      <a:pt x="1642" y="548"/>
                    </a:lnTo>
                    <a:lnTo>
                      <a:pt x="1638" y="544"/>
                    </a:lnTo>
                    <a:lnTo>
                      <a:pt x="1638" y="538"/>
                    </a:lnTo>
                    <a:lnTo>
                      <a:pt x="1638" y="530"/>
                    </a:lnTo>
                    <a:lnTo>
                      <a:pt x="1640" y="526"/>
                    </a:lnTo>
                    <a:lnTo>
                      <a:pt x="1640" y="524"/>
                    </a:lnTo>
                    <a:lnTo>
                      <a:pt x="1640" y="520"/>
                    </a:lnTo>
                    <a:lnTo>
                      <a:pt x="1640" y="516"/>
                    </a:lnTo>
                    <a:lnTo>
                      <a:pt x="1640" y="514"/>
                    </a:lnTo>
                    <a:lnTo>
                      <a:pt x="1642" y="512"/>
                    </a:lnTo>
                    <a:lnTo>
                      <a:pt x="1642" y="512"/>
                    </a:lnTo>
                    <a:lnTo>
                      <a:pt x="1644" y="512"/>
                    </a:lnTo>
                    <a:lnTo>
                      <a:pt x="1652" y="516"/>
                    </a:lnTo>
                    <a:lnTo>
                      <a:pt x="1660" y="522"/>
                    </a:lnTo>
                    <a:lnTo>
                      <a:pt x="1660" y="528"/>
                    </a:lnTo>
                    <a:lnTo>
                      <a:pt x="1662" y="534"/>
                    </a:lnTo>
                    <a:lnTo>
                      <a:pt x="1670" y="536"/>
                    </a:lnTo>
                    <a:lnTo>
                      <a:pt x="1676" y="540"/>
                    </a:lnTo>
                    <a:lnTo>
                      <a:pt x="1678" y="540"/>
                    </a:lnTo>
                    <a:lnTo>
                      <a:pt x="1678" y="540"/>
                    </a:lnTo>
                    <a:lnTo>
                      <a:pt x="1676" y="544"/>
                    </a:lnTo>
                    <a:lnTo>
                      <a:pt x="1676" y="548"/>
                    </a:lnTo>
                    <a:lnTo>
                      <a:pt x="1678" y="550"/>
                    </a:lnTo>
                    <a:lnTo>
                      <a:pt x="1684" y="550"/>
                    </a:lnTo>
                    <a:lnTo>
                      <a:pt x="1696" y="538"/>
                    </a:lnTo>
                    <a:lnTo>
                      <a:pt x="1706" y="526"/>
                    </a:lnTo>
                    <a:lnTo>
                      <a:pt x="1704" y="516"/>
                    </a:lnTo>
                    <a:lnTo>
                      <a:pt x="1704" y="504"/>
                    </a:lnTo>
                    <a:lnTo>
                      <a:pt x="1700" y="500"/>
                    </a:lnTo>
                    <a:lnTo>
                      <a:pt x="1698" y="496"/>
                    </a:lnTo>
                    <a:lnTo>
                      <a:pt x="1694" y="492"/>
                    </a:lnTo>
                    <a:lnTo>
                      <a:pt x="1690" y="488"/>
                    </a:lnTo>
                    <a:lnTo>
                      <a:pt x="1682" y="482"/>
                    </a:lnTo>
                    <a:lnTo>
                      <a:pt x="1674" y="476"/>
                    </a:lnTo>
                    <a:lnTo>
                      <a:pt x="1674" y="470"/>
                    </a:lnTo>
                    <a:lnTo>
                      <a:pt x="1674" y="464"/>
                    </a:lnTo>
                    <a:lnTo>
                      <a:pt x="1676" y="460"/>
                    </a:lnTo>
                    <a:lnTo>
                      <a:pt x="1678" y="456"/>
                    </a:lnTo>
                    <a:lnTo>
                      <a:pt x="1682" y="452"/>
                    </a:lnTo>
                    <a:lnTo>
                      <a:pt x="1688" y="446"/>
                    </a:lnTo>
                    <a:lnTo>
                      <a:pt x="1692" y="448"/>
                    </a:lnTo>
                    <a:lnTo>
                      <a:pt x="1694" y="448"/>
                    </a:lnTo>
                    <a:lnTo>
                      <a:pt x="1696" y="448"/>
                    </a:lnTo>
                    <a:lnTo>
                      <a:pt x="1698" y="450"/>
                    </a:lnTo>
                    <a:lnTo>
                      <a:pt x="1700" y="454"/>
                    </a:lnTo>
                    <a:lnTo>
                      <a:pt x="1702" y="456"/>
                    </a:lnTo>
                    <a:lnTo>
                      <a:pt x="1706" y="452"/>
                    </a:lnTo>
                    <a:lnTo>
                      <a:pt x="1710" y="448"/>
                    </a:lnTo>
                    <a:lnTo>
                      <a:pt x="1714" y="446"/>
                    </a:lnTo>
                    <a:lnTo>
                      <a:pt x="1720" y="444"/>
                    </a:lnTo>
                    <a:lnTo>
                      <a:pt x="1720" y="442"/>
                    </a:lnTo>
                    <a:lnTo>
                      <a:pt x="1720" y="440"/>
                    </a:lnTo>
                    <a:lnTo>
                      <a:pt x="1726" y="440"/>
                    </a:lnTo>
                    <a:lnTo>
                      <a:pt x="1734" y="440"/>
                    </a:lnTo>
                    <a:lnTo>
                      <a:pt x="1742" y="438"/>
                    </a:lnTo>
                    <a:lnTo>
                      <a:pt x="1746" y="434"/>
                    </a:lnTo>
                    <a:lnTo>
                      <a:pt x="1750" y="428"/>
                    </a:lnTo>
                    <a:lnTo>
                      <a:pt x="1752" y="424"/>
                    </a:lnTo>
                    <a:lnTo>
                      <a:pt x="1758" y="412"/>
                    </a:lnTo>
                    <a:lnTo>
                      <a:pt x="1762" y="400"/>
                    </a:lnTo>
                    <a:lnTo>
                      <a:pt x="1764" y="396"/>
                    </a:lnTo>
                    <a:lnTo>
                      <a:pt x="1766" y="392"/>
                    </a:lnTo>
                    <a:lnTo>
                      <a:pt x="1768" y="390"/>
                    </a:lnTo>
                    <a:lnTo>
                      <a:pt x="1768" y="388"/>
                    </a:lnTo>
                    <a:lnTo>
                      <a:pt x="1768" y="386"/>
                    </a:lnTo>
                    <a:lnTo>
                      <a:pt x="1768" y="384"/>
                    </a:lnTo>
                    <a:lnTo>
                      <a:pt x="1764" y="382"/>
                    </a:lnTo>
                    <a:lnTo>
                      <a:pt x="1758" y="380"/>
                    </a:lnTo>
                    <a:lnTo>
                      <a:pt x="1758" y="380"/>
                    </a:lnTo>
                    <a:lnTo>
                      <a:pt x="1758" y="380"/>
                    </a:lnTo>
                    <a:lnTo>
                      <a:pt x="1760" y="376"/>
                    </a:lnTo>
                    <a:lnTo>
                      <a:pt x="1764" y="372"/>
                    </a:lnTo>
                    <a:lnTo>
                      <a:pt x="1762" y="372"/>
                    </a:lnTo>
                    <a:lnTo>
                      <a:pt x="1758" y="370"/>
                    </a:lnTo>
                    <a:lnTo>
                      <a:pt x="1758" y="368"/>
                    </a:lnTo>
                    <a:lnTo>
                      <a:pt x="1758" y="368"/>
                    </a:lnTo>
                    <a:lnTo>
                      <a:pt x="1760" y="368"/>
                    </a:lnTo>
                    <a:lnTo>
                      <a:pt x="1762" y="366"/>
                    </a:lnTo>
                    <a:lnTo>
                      <a:pt x="1756" y="360"/>
                    </a:lnTo>
                    <a:lnTo>
                      <a:pt x="1750" y="356"/>
                    </a:lnTo>
                    <a:lnTo>
                      <a:pt x="1746" y="352"/>
                    </a:lnTo>
                    <a:lnTo>
                      <a:pt x="1742" y="350"/>
                    </a:lnTo>
                    <a:lnTo>
                      <a:pt x="1740" y="346"/>
                    </a:lnTo>
                    <a:lnTo>
                      <a:pt x="1738" y="342"/>
                    </a:lnTo>
                    <a:lnTo>
                      <a:pt x="1738" y="338"/>
                    </a:lnTo>
                    <a:lnTo>
                      <a:pt x="1740" y="336"/>
                    </a:lnTo>
                    <a:lnTo>
                      <a:pt x="1742" y="334"/>
                    </a:lnTo>
                    <a:lnTo>
                      <a:pt x="1742" y="332"/>
                    </a:lnTo>
                    <a:lnTo>
                      <a:pt x="1746" y="328"/>
                    </a:lnTo>
                    <a:lnTo>
                      <a:pt x="1752" y="324"/>
                    </a:lnTo>
                    <a:lnTo>
                      <a:pt x="1748" y="322"/>
                    </a:lnTo>
                    <a:lnTo>
                      <a:pt x="1742" y="320"/>
                    </a:lnTo>
                    <a:lnTo>
                      <a:pt x="1740" y="320"/>
                    </a:lnTo>
                    <a:lnTo>
                      <a:pt x="1738" y="322"/>
                    </a:lnTo>
                    <a:lnTo>
                      <a:pt x="1736" y="322"/>
                    </a:lnTo>
                    <a:lnTo>
                      <a:pt x="1734" y="324"/>
                    </a:lnTo>
                    <a:lnTo>
                      <a:pt x="1732" y="324"/>
                    </a:lnTo>
                    <a:lnTo>
                      <a:pt x="1730" y="324"/>
                    </a:lnTo>
                    <a:lnTo>
                      <a:pt x="1728" y="322"/>
                    </a:lnTo>
                    <a:lnTo>
                      <a:pt x="1726" y="320"/>
                    </a:lnTo>
                    <a:lnTo>
                      <a:pt x="1724" y="320"/>
                    </a:lnTo>
                    <a:lnTo>
                      <a:pt x="1722" y="318"/>
                    </a:lnTo>
                    <a:lnTo>
                      <a:pt x="1720" y="318"/>
                    </a:lnTo>
                    <a:lnTo>
                      <a:pt x="1716" y="318"/>
                    </a:lnTo>
                    <a:lnTo>
                      <a:pt x="1716" y="312"/>
                    </a:lnTo>
                    <a:lnTo>
                      <a:pt x="1714" y="310"/>
                    </a:lnTo>
                    <a:lnTo>
                      <a:pt x="1718" y="308"/>
                    </a:lnTo>
                    <a:lnTo>
                      <a:pt x="1722" y="304"/>
                    </a:lnTo>
                    <a:lnTo>
                      <a:pt x="1726" y="302"/>
                    </a:lnTo>
                    <a:lnTo>
                      <a:pt x="1728" y="298"/>
                    </a:lnTo>
                    <a:lnTo>
                      <a:pt x="1732" y="298"/>
                    </a:lnTo>
                    <a:lnTo>
                      <a:pt x="1736" y="298"/>
                    </a:lnTo>
                    <a:lnTo>
                      <a:pt x="1738" y="304"/>
                    </a:lnTo>
                    <a:lnTo>
                      <a:pt x="1738" y="310"/>
                    </a:lnTo>
                    <a:lnTo>
                      <a:pt x="1742" y="308"/>
                    </a:lnTo>
                    <a:lnTo>
                      <a:pt x="1748" y="306"/>
                    </a:lnTo>
                    <a:lnTo>
                      <a:pt x="1752" y="304"/>
                    </a:lnTo>
                    <a:lnTo>
                      <a:pt x="1760" y="304"/>
                    </a:lnTo>
                    <a:lnTo>
                      <a:pt x="1762" y="308"/>
                    </a:lnTo>
                    <a:lnTo>
                      <a:pt x="1762" y="310"/>
                    </a:lnTo>
                    <a:lnTo>
                      <a:pt x="1762" y="312"/>
                    </a:lnTo>
                    <a:lnTo>
                      <a:pt x="1762" y="318"/>
                    </a:lnTo>
                    <a:lnTo>
                      <a:pt x="1768" y="320"/>
                    </a:lnTo>
                    <a:lnTo>
                      <a:pt x="1776" y="322"/>
                    </a:lnTo>
                    <a:lnTo>
                      <a:pt x="1778" y="324"/>
                    </a:lnTo>
                    <a:lnTo>
                      <a:pt x="1778" y="326"/>
                    </a:lnTo>
                    <a:lnTo>
                      <a:pt x="1780" y="328"/>
                    </a:lnTo>
                    <a:lnTo>
                      <a:pt x="1782" y="332"/>
                    </a:lnTo>
                    <a:lnTo>
                      <a:pt x="1782" y="338"/>
                    </a:lnTo>
                    <a:lnTo>
                      <a:pt x="1782" y="346"/>
                    </a:lnTo>
                    <a:lnTo>
                      <a:pt x="1786" y="348"/>
                    </a:lnTo>
                    <a:lnTo>
                      <a:pt x="1790" y="348"/>
                    </a:lnTo>
                    <a:lnTo>
                      <a:pt x="1794" y="342"/>
                    </a:lnTo>
                    <a:lnTo>
                      <a:pt x="1800" y="336"/>
                    </a:lnTo>
                    <a:lnTo>
                      <a:pt x="1798" y="332"/>
                    </a:lnTo>
                    <a:lnTo>
                      <a:pt x="1798" y="328"/>
                    </a:lnTo>
                    <a:lnTo>
                      <a:pt x="1794" y="324"/>
                    </a:lnTo>
                    <a:lnTo>
                      <a:pt x="1792" y="320"/>
                    </a:lnTo>
                    <a:lnTo>
                      <a:pt x="1788" y="316"/>
                    </a:lnTo>
                    <a:lnTo>
                      <a:pt x="1784" y="314"/>
                    </a:lnTo>
                    <a:lnTo>
                      <a:pt x="1780" y="310"/>
                    </a:lnTo>
                    <a:lnTo>
                      <a:pt x="1776" y="310"/>
                    </a:lnTo>
                    <a:lnTo>
                      <a:pt x="1776" y="306"/>
                    </a:lnTo>
                    <a:lnTo>
                      <a:pt x="1776" y="304"/>
                    </a:lnTo>
                    <a:lnTo>
                      <a:pt x="1778" y="302"/>
                    </a:lnTo>
                    <a:lnTo>
                      <a:pt x="1780" y="300"/>
                    </a:lnTo>
                    <a:lnTo>
                      <a:pt x="1782" y="298"/>
                    </a:lnTo>
                    <a:lnTo>
                      <a:pt x="1784" y="296"/>
                    </a:lnTo>
                    <a:lnTo>
                      <a:pt x="1782" y="290"/>
                    </a:lnTo>
                    <a:lnTo>
                      <a:pt x="1778" y="286"/>
                    </a:lnTo>
                    <a:lnTo>
                      <a:pt x="1782" y="282"/>
                    </a:lnTo>
                    <a:lnTo>
                      <a:pt x="1784" y="280"/>
                    </a:lnTo>
                    <a:lnTo>
                      <a:pt x="1790" y="282"/>
                    </a:lnTo>
                    <a:lnTo>
                      <a:pt x="1794" y="282"/>
                    </a:lnTo>
                    <a:lnTo>
                      <a:pt x="1798" y="282"/>
                    </a:lnTo>
                    <a:lnTo>
                      <a:pt x="1804" y="280"/>
                    </a:lnTo>
                    <a:lnTo>
                      <a:pt x="1806" y="276"/>
                    </a:lnTo>
                    <a:lnTo>
                      <a:pt x="1806" y="274"/>
                    </a:lnTo>
                    <a:lnTo>
                      <a:pt x="1806" y="270"/>
                    </a:lnTo>
                    <a:lnTo>
                      <a:pt x="1808" y="268"/>
                    </a:lnTo>
                    <a:lnTo>
                      <a:pt x="1810" y="258"/>
                    </a:lnTo>
                    <a:lnTo>
                      <a:pt x="1812" y="250"/>
                    </a:lnTo>
                    <a:lnTo>
                      <a:pt x="1812" y="242"/>
                    </a:lnTo>
                    <a:lnTo>
                      <a:pt x="1812" y="238"/>
                    </a:lnTo>
                    <a:lnTo>
                      <a:pt x="1808" y="226"/>
                    </a:lnTo>
                    <a:lnTo>
                      <a:pt x="1802" y="210"/>
                    </a:lnTo>
                    <a:lnTo>
                      <a:pt x="1802" y="208"/>
                    </a:lnTo>
                    <a:lnTo>
                      <a:pt x="1802" y="208"/>
                    </a:lnTo>
                    <a:lnTo>
                      <a:pt x="1806" y="210"/>
                    </a:lnTo>
                    <a:lnTo>
                      <a:pt x="1810" y="216"/>
                    </a:lnTo>
                    <a:lnTo>
                      <a:pt x="1816" y="222"/>
                    </a:lnTo>
                    <a:lnTo>
                      <a:pt x="1820" y="228"/>
                    </a:lnTo>
                    <a:lnTo>
                      <a:pt x="1826" y="236"/>
                    </a:lnTo>
                    <a:lnTo>
                      <a:pt x="1828" y="242"/>
                    </a:lnTo>
                    <a:lnTo>
                      <a:pt x="1832" y="248"/>
                    </a:lnTo>
                    <a:lnTo>
                      <a:pt x="1834" y="254"/>
                    </a:lnTo>
                    <a:lnTo>
                      <a:pt x="1838" y="254"/>
                    </a:lnTo>
                    <a:lnTo>
                      <a:pt x="1844" y="254"/>
                    </a:lnTo>
                    <a:lnTo>
                      <a:pt x="1844" y="254"/>
                    </a:lnTo>
                    <a:lnTo>
                      <a:pt x="1844" y="254"/>
                    </a:lnTo>
                    <a:lnTo>
                      <a:pt x="1836" y="242"/>
                    </a:lnTo>
                    <a:lnTo>
                      <a:pt x="1828" y="234"/>
                    </a:lnTo>
                    <a:lnTo>
                      <a:pt x="1828" y="232"/>
                    </a:lnTo>
                    <a:lnTo>
                      <a:pt x="1828" y="232"/>
                    </a:lnTo>
                    <a:lnTo>
                      <a:pt x="1834" y="234"/>
                    </a:lnTo>
                    <a:lnTo>
                      <a:pt x="1838" y="234"/>
                    </a:lnTo>
                    <a:lnTo>
                      <a:pt x="1832" y="226"/>
                    </a:lnTo>
                    <a:lnTo>
                      <a:pt x="1818" y="214"/>
                    </a:lnTo>
                    <a:lnTo>
                      <a:pt x="1806" y="200"/>
                    </a:lnTo>
                    <a:lnTo>
                      <a:pt x="1798" y="194"/>
                    </a:lnTo>
                    <a:lnTo>
                      <a:pt x="1798" y="200"/>
                    </a:lnTo>
                    <a:lnTo>
                      <a:pt x="1798" y="206"/>
                    </a:lnTo>
                    <a:lnTo>
                      <a:pt x="1794" y="204"/>
                    </a:lnTo>
                    <a:lnTo>
                      <a:pt x="1790" y="200"/>
                    </a:lnTo>
                    <a:lnTo>
                      <a:pt x="1786" y="198"/>
                    </a:lnTo>
                    <a:lnTo>
                      <a:pt x="1784" y="194"/>
                    </a:lnTo>
                    <a:lnTo>
                      <a:pt x="1774" y="196"/>
                    </a:lnTo>
                    <a:lnTo>
                      <a:pt x="1768" y="198"/>
                    </a:lnTo>
                    <a:lnTo>
                      <a:pt x="1760" y="194"/>
                    </a:lnTo>
                    <a:lnTo>
                      <a:pt x="1750" y="190"/>
                    </a:lnTo>
                    <a:lnTo>
                      <a:pt x="1752" y="184"/>
                    </a:lnTo>
                    <a:lnTo>
                      <a:pt x="1756" y="176"/>
                    </a:lnTo>
                    <a:lnTo>
                      <a:pt x="1758" y="168"/>
                    </a:lnTo>
                    <a:lnTo>
                      <a:pt x="1762" y="160"/>
                    </a:lnTo>
                    <a:lnTo>
                      <a:pt x="1770" y="158"/>
                    </a:lnTo>
                    <a:lnTo>
                      <a:pt x="1778" y="156"/>
                    </a:lnTo>
                    <a:lnTo>
                      <a:pt x="1786" y="156"/>
                    </a:lnTo>
                    <a:lnTo>
                      <a:pt x="1796" y="156"/>
                    </a:lnTo>
                    <a:lnTo>
                      <a:pt x="1814" y="156"/>
                    </a:lnTo>
                    <a:lnTo>
                      <a:pt x="1828" y="156"/>
                    </a:lnTo>
                    <a:lnTo>
                      <a:pt x="1828" y="154"/>
                    </a:lnTo>
                    <a:lnTo>
                      <a:pt x="1828" y="154"/>
                    </a:lnTo>
                    <a:lnTo>
                      <a:pt x="1826" y="152"/>
                    </a:lnTo>
                    <a:lnTo>
                      <a:pt x="1824" y="150"/>
                    </a:lnTo>
                    <a:lnTo>
                      <a:pt x="1824" y="146"/>
                    </a:lnTo>
                    <a:lnTo>
                      <a:pt x="1824" y="142"/>
                    </a:lnTo>
                    <a:lnTo>
                      <a:pt x="1826" y="140"/>
                    </a:lnTo>
                    <a:lnTo>
                      <a:pt x="1828" y="140"/>
                    </a:lnTo>
                    <a:lnTo>
                      <a:pt x="1830" y="138"/>
                    </a:lnTo>
                    <a:lnTo>
                      <a:pt x="1834" y="138"/>
                    </a:lnTo>
                    <a:lnTo>
                      <a:pt x="1836" y="138"/>
                    </a:lnTo>
                    <a:lnTo>
                      <a:pt x="1840" y="138"/>
                    </a:lnTo>
                    <a:lnTo>
                      <a:pt x="1842" y="140"/>
                    </a:lnTo>
                    <a:lnTo>
                      <a:pt x="1844" y="144"/>
                    </a:lnTo>
                    <a:lnTo>
                      <a:pt x="1848" y="144"/>
                    </a:lnTo>
                    <a:lnTo>
                      <a:pt x="1852" y="144"/>
                    </a:lnTo>
                    <a:lnTo>
                      <a:pt x="1854" y="142"/>
                    </a:lnTo>
                    <a:lnTo>
                      <a:pt x="1854" y="142"/>
                    </a:lnTo>
                    <a:lnTo>
                      <a:pt x="1854" y="138"/>
                    </a:lnTo>
                    <a:lnTo>
                      <a:pt x="1856" y="134"/>
                    </a:lnTo>
                    <a:lnTo>
                      <a:pt x="1860" y="134"/>
                    </a:lnTo>
                    <a:lnTo>
                      <a:pt x="1864" y="134"/>
                    </a:lnTo>
                    <a:lnTo>
                      <a:pt x="1864" y="138"/>
                    </a:lnTo>
                    <a:lnTo>
                      <a:pt x="1864" y="144"/>
                    </a:lnTo>
                    <a:lnTo>
                      <a:pt x="1864" y="150"/>
                    </a:lnTo>
                    <a:lnTo>
                      <a:pt x="1862" y="154"/>
                    </a:lnTo>
                    <a:lnTo>
                      <a:pt x="1860" y="160"/>
                    </a:lnTo>
                    <a:lnTo>
                      <a:pt x="1858" y="166"/>
                    </a:lnTo>
                    <a:lnTo>
                      <a:pt x="1856" y="172"/>
                    </a:lnTo>
                    <a:lnTo>
                      <a:pt x="1856" y="180"/>
                    </a:lnTo>
                    <a:lnTo>
                      <a:pt x="1864" y="188"/>
                    </a:lnTo>
                    <a:lnTo>
                      <a:pt x="1876" y="198"/>
                    </a:lnTo>
                    <a:lnTo>
                      <a:pt x="1886" y="206"/>
                    </a:lnTo>
                    <a:lnTo>
                      <a:pt x="1898" y="216"/>
                    </a:lnTo>
                    <a:lnTo>
                      <a:pt x="1902" y="216"/>
                    </a:lnTo>
                    <a:lnTo>
                      <a:pt x="1904" y="216"/>
                    </a:lnTo>
                    <a:lnTo>
                      <a:pt x="1904" y="206"/>
                    </a:lnTo>
                    <a:lnTo>
                      <a:pt x="1904" y="200"/>
                    </a:lnTo>
                    <a:lnTo>
                      <a:pt x="1904" y="196"/>
                    </a:lnTo>
                    <a:lnTo>
                      <a:pt x="1904" y="192"/>
                    </a:lnTo>
                    <a:lnTo>
                      <a:pt x="1902" y="188"/>
                    </a:lnTo>
                    <a:lnTo>
                      <a:pt x="1902" y="182"/>
                    </a:lnTo>
                    <a:lnTo>
                      <a:pt x="1900" y="180"/>
                    </a:lnTo>
                    <a:lnTo>
                      <a:pt x="1896" y="180"/>
                    </a:lnTo>
                    <a:lnTo>
                      <a:pt x="1896" y="176"/>
                    </a:lnTo>
                    <a:lnTo>
                      <a:pt x="1894" y="170"/>
                    </a:lnTo>
                    <a:lnTo>
                      <a:pt x="1888" y="168"/>
                    </a:lnTo>
                    <a:lnTo>
                      <a:pt x="1884" y="166"/>
                    </a:lnTo>
                    <a:lnTo>
                      <a:pt x="1882" y="164"/>
                    </a:lnTo>
                    <a:lnTo>
                      <a:pt x="1880" y="162"/>
                    </a:lnTo>
                    <a:lnTo>
                      <a:pt x="1878" y="160"/>
                    </a:lnTo>
                    <a:lnTo>
                      <a:pt x="1876" y="154"/>
                    </a:lnTo>
                    <a:lnTo>
                      <a:pt x="1880" y="150"/>
                    </a:lnTo>
                    <a:lnTo>
                      <a:pt x="1886" y="148"/>
                    </a:lnTo>
                    <a:lnTo>
                      <a:pt x="1892" y="146"/>
                    </a:lnTo>
                    <a:lnTo>
                      <a:pt x="1900" y="146"/>
                    </a:lnTo>
                    <a:lnTo>
                      <a:pt x="1902" y="148"/>
                    </a:lnTo>
                    <a:lnTo>
                      <a:pt x="1902" y="150"/>
                    </a:lnTo>
                    <a:lnTo>
                      <a:pt x="1906" y="150"/>
                    </a:lnTo>
                    <a:lnTo>
                      <a:pt x="1910" y="150"/>
                    </a:lnTo>
                    <a:lnTo>
                      <a:pt x="1912" y="144"/>
                    </a:lnTo>
                    <a:lnTo>
                      <a:pt x="1914" y="140"/>
                    </a:lnTo>
                    <a:lnTo>
                      <a:pt x="1918" y="138"/>
                    </a:lnTo>
                    <a:lnTo>
                      <a:pt x="1920" y="138"/>
                    </a:lnTo>
                    <a:lnTo>
                      <a:pt x="1928" y="136"/>
                    </a:lnTo>
                    <a:lnTo>
                      <a:pt x="1936" y="136"/>
                    </a:lnTo>
                    <a:lnTo>
                      <a:pt x="1938" y="136"/>
                    </a:lnTo>
                    <a:lnTo>
                      <a:pt x="1938" y="134"/>
                    </a:lnTo>
                    <a:lnTo>
                      <a:pt x="1938" y="132"/>
                    </a:lnTo>
                    <a:lnTo>
                      <a:pt x="1938" y="130"/>
                    </a:lnTo>
                    <a:lnTo>
                      <a:pt x="1930" y="126"/>
                    </a:lnTo>
                    <a:lnTo>
                      <a:pt x="1922" y="122"/>
                    </a:lnTo>
                    <a:lnTo>
                      <a:pt x="1918" y="120"/>
                    </a:lnTo>
                    <a:lnTo>
                      <a:pt x="1914" y="120"/>
                    </a:lnTo>
                    <a:lnTo>
                      <a:pt x="1910" y="118"/>
                    </a:lnTo>
                    <a:lnTo>
                      <a:pt x="1904" y="118"/>
                    </a:lnTo>
                    <a:lnTo>
                      <a:pt x="1904" y="116"/>
                    </a:lnTo>
                    <a:lnTo>
                      <a:pt x="1910" y="116"/>
                    </a:lnTo>
                    <a:lnTo>
                      <a:pt x="1916" y="116"/>
                    </a:lnTo>
                    <a:lnTo>
                      <a:pt x="1914" y="114"/>
                    </a:lnTo>
                    <a:lnTo>
                      <a:pt x="1912" y="112"/>
                    </a:lnTo>
                    <a:lnTo>
                      <a:pt x="1914" y="110"/>
                    </a:lnTo>
                    <a:lnTo>
                      <a:pt x="1920" y="112"/>
                    </a:lnTo>
                    <a:lnTo>
                      <a:pt x="1926" y="112"/>
                    </a:lnTo>
                    <a:lnTo>
                      <a:pt x="1934" y="114"/>
                    </a:lnTo>
                    <a:lnTo>
                      <a:pt x="1948" y="118"/>
                    </a:lnTo>
                    <a:lnTo>
                      <a:pt x="1960" y="120"/>
                    </a:lnTo>
                    <a:lnTo>
                      <a:pt x="1956" y="114"/>
                    </a:lnTo>
                    <a:lnTo>
                      <a:pt x="1954" y="108"/>
                    </a:lnTo>
                    <a:lnTo>
                      <a:pt x="1940" y="106"/>
                    </a:lnTo>
                    <a:lnTo>
                      <a:pt x="1926" y="104"/>
                    </a:lnTo>
                    <a:lnTo>
                      <a:pt x="1904" y="96"/>
                    </a:lnTo>
                    <a:lnTo>
                      <a:pt x="1878" y="88"/>
                    </a:lnTo>
                    <a:lnTo>
                      <a:pt x="1866" y="84"/>
                    </a:lnTo>
                    <a:lnTo>
                      <a:pt x="1854" y="82"/>
                    </a:lnTo>
                    <a:lnTo>
                      <a:pt x="1838" y="80"/>
                    </a:lnTo>
                    <a:lnTo>
                      <a:pt x="1826" y="80"/>
                    </a:lnTo>
                    <a:lnTo>
                      <a:pt x="1824" y="80"/>
                    </a:lnTo>
                    <a:lnTo>
                      <a:pt x="1824" y="82"/>
                    </a:lnTo>
                    <a:lnTo>
                      <a:pt x="1824" y="82"/>
                    </a:lnTo>
                    <a:lnTo>
                      <a:pt x="1824" y="82"/>
                    </a:lnTo>
                    <a:lnTo>
                      <a:pt x="1828" y="84"/>
                    </a:lnTo>
                    <a:lnTo>
                      <a:pt x="1832" y="86"/>
                    </a:lnTo>
                    <a:lnTo>
                      <a:pt x="1834" y="88"/>
                    </a:lnTo>
                    <a:lnTo>
                      <a:pt x="1836" y="88"/>
                    </a:lnTo>
                    <a:lnTo>
                      <a:pt x="1836" y="90"/>
                    </a:lnTo>
                    <a:lnTo>
                      <a:pt x="1826" y="88"/>
                    </a:lnTo>
                    <a:lnTo>
                      <a:pt x="1818" y="84"/>
                    </a:lnTo>
                    <a:lnTo>
                      <a:pt x="1808" y="84"/>
                    </a:lnTo>
                    <a:lnTo>
                      <a:pt x="1798" y="84"/>
                    </a:lnTo>
                    <a:lnTo>
                      <a:pt x="1788" y="84"/>
                    </a:lnTo>
                    <a:lnTo>
                      <a:pt x="1778" y="84"/>
                    </a:lnTo>
                    <a:lnTo>
                      <a:pt x="1764" y="80"/>
                    </a:lnTo>
                    <a:lnTo>
                      <a:pt x="1752" y="76"/>
                    </a:lnTo>
                    <a:lnTo>
                      <a:pt x="1742" y="76"/>
                    </a:lnTo>
                    <a:lnTo>
                      <a:pt x="1732" y="76"/>
                    </a:lnTo>
                    <a:lnTo>
                      <a:pt x="1722" y="76"/>
                    </a:lnTo>
                    <a:lnTo>
                      <a:pt x="1710" y="76"/>
                    </a:lnTo>
                    <a:lnTo>
                      <a:pt x="1704" y="70"/>
                    </a:lnTo>
                    <a:lnTo>
                      <a:pt x="1698" y="68"/>
                    </a:lnTo>
                    <a:lnTo>
                      <a:pt x="1694" y="68"/>
                    </a:lnTo>
                    <a:lnTo>
                      <a:pt x="1690" y="68"/>
                    </a:lnTo>
                    <a:lnTo>
                      <a:pt x="1686" y="68"/>
                    </a:lnTo>
                    <a:lnTo>
                      <a:pt x="1680" y="72"/>
                    </a:lnTo>
                    <a:lnTo>
                      <a:pt x="1678" y="68"/>
                    </a:lnTo>
                    <a:lnTo>
                      <a:pt x="1676" y="68"/>
                    </a:lnTo>
                    <a:lnTo>
                      <a:pt x="1672" y="66"/>
                    </a:lnTo>
                    <a:lnTo>
                      <a:pt x="1670" y="66"/>
                    </a:lnTo>
                    <a:lnTo>
                      <a:pt x="1660" y="64"/>
                    </a:lnTo>
                    <a:lnTo>
                      <a:pt x="1652" y="64"/>
                    </a:lnTo>
                    <a:lnTo>
                      <a:pt x="1654" y="68"/>
                    </a:lnTo>
                    <a:lnTo>
                      <a:pt x="1654" y="70"/>
                    </a:lnTo>
                    <a:lnTo>
                      <a:pt x="1656" y="72"/>
                    </a:lnTo>
                    <a:lnTo>
                      <a:pt x="1660" y="74"/>
                    </a:lnTo>
                    <a:lnTo>
                      <a:pt x="1658" y="74"/>
                    </a:lnTo>
                    <a:lnTo>
                      <a:pt x="1658" y="76"/>
                    </a:lnTo>
                    <a:lnTo>
                      <a:pt x="1648" y="74"/>
                    </a:lnTo>
                    <a:lnTo>
                      <a:pt x="1640" y="74"/>
                    </a:lnTo>
                    <a:lnTo>
                      <a:pt x="1630" y="72"/>
                    </a:lnTo>
                    <a:lnTo>
                      <a:pt x="1620" y="72"/>
                    </a:lnTo>
                    <a:lnTo>
                      <a:pt x="1620" y="74"/>
                    </a:lnTo>
                    <a:lnTo>
                      <a:pt x="1620" y="76"/>
                    </a:lnTo>
                    <a:lnTo>
                      <a:pt x="1614" y="76"/>
                    </a:lnTo>
                    <a:lnTo>
                      <a:pt x="1610" y="74"/>
                    </a:lnTo>
                    <a:lnTo>
                      <a:pt x="1604" y="72"/>
                    </a:lnTo>
                    <a:lnTo>
                      <a:pt x="1602" y="70"/>
                    </a:lnTo>
                    <a:lnTo>
                      <a:pt x="1596" y="66"/>
                    </a:lnTo>
                    <a:lnTo>
                      <a:pt x="1588" y="60"/>
                    </a:lnTo>
                    <a:lnTo>
                      <a:pt x="1578" y="60"/>
                    </a:lnTo>
                    <a:lnTo>
                      <a:pt x="1568" y="60"/>
                    </a:lnTo>
                    <a:lnTo>
                      <a:pt x="1566" y="62"/>
                    </a:lnTo>
                    <a:lnTo>
                      <a:pt x="1564" y="64"/>
                    </a:lnTo>
                    <a:lnTo>
                      <a:pt x="1550" y="64"/>
                    </a:lnTo>
                    <a:lnTo>
                      <a:pt x="1538" y="62"/>
                    </a:lnTo>
                    <a:lnTo>
                      <a:pt x="1524" y="60"/>
                    </a:lnTo>
                    <a:lnTo>
                      <a:pt x="1514" y="56"/>
                    </a:lnTo>
                    <a:lnTo>
                      <a:pt x="1510" y="54"/>
                    </a:lnTo>
                    <a:lnTo>
                      <a:pt x="1504" y="54"/>
                    </a:lnTo>
                    <a:lnTo>
                      <a:pt x="1502" y="56"/>
                    </a:lnTo>
                    <a:lnTo>
                      <a:pt x="1496" y="58"/>
                    </a:lnTo>
                    <a:lnTo>
                      <a:pt x="1494" y="60"/>
                    </a:lnTo>
                    <a:lnTo>
                      <a:pt x="1490" y="60"/>
                    </a:lnTo>
                    <a:lnTo>
                      <a:pt x="1488" y="62"/>
                    </a:lnTo>
                    <a:lnTo>
                      <a:pt x="1486" y="62"/>
                    </a:lnTo>
                    <a:lnTo>
                      <a:pt x="1484" y="62"/>
                    </a:lnTo>
                    <a:lnTo>
                      <a:pt x="1482" y="62"/>
                    </a:lnTo>
                    <a:lnTo>
                      <a:pt x="1482" y="60"/>
                    </a:lnTo>
                    <a:lnTo>
                      <a:pt x="1486" y="58"/>
                    </a:lnTo>
                    <a:lnTo>
                      <a:pt x="1488" y="56"/>
                    </a:lnTo>
                    <a:lnTo>
                      <a:pt x="1492" y="54"/>
                    </a:lnTo>
                    <a:lnTo>
                      <a:pt x="1496" y="52"/>
                    </a:lnTo>
                    <a:lnTo>
                      <a:pt x="1496" y="52"/>
                    </a:lnTo>
                    <a:lnTo>
                      <a:pt x="1498" y="52"/>
                    </a:lnTo>
                    <a:lnTo>
                      <a:pt x="1496" y="50"/>
                    </a:lnTo>
                    <a:lnTo>
                      <a:pt x="1496" y="48"/>
                    </a:lnTo>
                    <a:lnTo>
                      <a:pt x="1492" y="44"/>
                    </a:lnTo>
                    <a:lnTo>
                      <a:pt x="1490" y="42"/>
                    </a:lnTo>
                    <a:lnTo>
                      <a:pt x="1476" y="42"/>
                    </a:lnTo>
                    <a:lnTo>
                      <a:pt x="1464" y="42"/>
                    </a:lnTo>
                    <a:lnTo>
                      <a:pt x="1458" y="38"/>
                    </a:lnTo>
                    <a:lnTo>
                      <a:pt x="1452" y="36"/>
                    </a:lnTo>
                    <a:lnTo>
                      <a:pt x="1446" y="34"/>
                    </a:lnTo>
                    <a:lnTo>
                      <a:pt x="1438" y="34"/>
                    </a:lnTo>
                    <a:lnTo>
                      <a:pt x="1434" y="38"/>
                    </a:lnTo>
                    <a:lnTo>
                      <a:pt x="1428" y="42"/>
                    </a:lnTo>
                    <a:lnTo>
                      <a:pt x="1422" y="44"/>
                    </a:lnTo>
                    <a:lnTo>
                      <a:pt x="1414" y="46"/>
                    </a:lnTo>
                    <a:lnTo>
                      <a:pt x="1406" y="48"/>
                    </a:lnTo>
                    <a:lnTo>
                      <a:pt x="1398" y="48"/>
                    </a:lnTo>
                    <a:lnTo>
                      <a:pt x="1390" y="48"/>
                    </a:lnTo>
                    <a:lnTo>
                      <a:pt x="1382" y="48"/>
                    </a:lnTo>
                    <a:lnTo>
                      <a:pt x="1382" y="52"/>
                    </a:lnTo>
                    <a:lnTo>
                      <a:pt x="1382" y="54"/>
                    </a:lnTo>
                    <a:lnTo>
                      <a:pt x="1384" y="56"/>
                    </a:lnTo>
                    <a:lnTo>
                      <a:pt x="1386" y="58"/>
                    </a:lnTo>
                    <a:lnTo>
                      <a:pt x="1386" y="60"/>
                    </a:lnTo>
                    <a:lnTo>
                      <a:pt x="1380" y="58"/>
                    </a:lnTo>
                    <a:lnTo>
                      <a:pt x="1374" y="58"/>
                    </a:lnTo>
                    <a:lnTo>
                      <a:pt x="1366" y="56"/>
                    </a:lnTo>
                    <a:lnTo>
                      <a:pt x="1358" y="56"/>
                    </a:lnTo>
                    <a:lnTo>
                      <a:pt x="1358" y="58"/>
                    </a:lnTo>
                    <a:lnTo>
                      <a:pt x="1356" y="58"/>
                    </a:lnTo>
                    <a:lnTo>
                      <a:pt x="1356" y="60"/>
                    </a:lnTo>
                    <a:lnTo>
                      <a:pt x="1356" y="62"/>
                    </a:lnTo>
                    <a:lnTo>
                      <a:pt x="1366" y="66"/>
                    </a:lnTo>
                    <a:lnTo>
                      <a:pt x="1374" y="70"/>
                    </a:lnTo>
                    <a:lnTo>
                      <a:pt x="1374" y="70"/>
                    </a:lnTo>
                    <a:lnTo>
                      <a:pt x="1376" y="72"/>
                    </a:lnTo>
                    <a:lnTo>
                      <a:pt x="1372" y="72"/>
                    </a:lnTo>
                    <a:lnTo>
                      <a:pt x="1368" y="72"/>
                    </a:lnTo>
                    <a:lnTo>
                      <a:pt x="1366" y="70"/>
                    </a:lnTo>
                    <a:lnTo>
                      <a:pt x="1362" y="70"/>
                    </a:lnTo>
                    <a:lnTo>
                      <a:pt x="1356" y="66"/>
                    </a:lnTo>
                    <a:lnTo>
                      <a:pt x="1346" y="64"/>
                    </a:lnTo>
                    <a:lnTo>
                      <a:pt x="1346" y="68"/>
                    </a:lnTo>
                    <a:lnTo>
                      <a:pt x="1346" y="70"/>
                    </a:lnTo>
                    <a:lnTo>
                      <a:pt x="1352" y="72"/>
                    </a:lnTo>
                    <a:lnTo>
                      <a:pt x="1356" y="74"/>
                    </a:lnTo>
                    <a:lnTo>
                      <a:pt x="1354" y="76"/>
                    </a:lnTo>
                    <a:lnTo>
                      <a:pt x="1350" y="76"/>
                    </a:lnTo>
                    <a:lnTo>
                      <a:pt x="1346" y="74"/>
                    </a:lnTo>
                    <a:lnTo>
                      <a:pt x="1344" y="74"/>
                    </a:lnTo>
                    <a:lnTo>
                      <a:pt x="1338" y="70"/>
                    </a:lnTo>
                    <a:lnTo>
                      <a:pt x="1334" y="66"/>
                    </a:lnTo>
                    <a:lnTo>
                      <a:pt x="1334" y="68"/>
                    </a:lnTo>
                    <a:lnTo>
                      <a:pt x="1332" y="72"/>
                    </a:lnTo>
                    <a:lnTo>
                      <a:pt x="1338" y="80"/>
                    </a:lnTo>
                    <a:lnTo>
                      <a:pt x="1346" y="88"/>
                    </a:lnTo>
                    <a:lnTo>
                      <a:pt x="1354" y="88"/>
                    </a:lnTo>
                    <a:lnTo>
                      <a:pt x="1362" y="88"/>
                    </a:lnTo>
                    <a:lnTo>
                      <a:pt x="1364" y="90"/>
                    </a:lnTo>
                    <a:lnTo>
                      <a:pt x="1366" y="94"/>
                    </a:lnTo>
                    <a:lnTo>
                      <a:pt x="1366" y="94"/>
                    </a:lnTo>
                    <a:lnTo>
                      <a:pt x="1366" y="96"/>
                    </a:lnTo>
                    <a:lnTo>
                      <a:pt x="1364" y="96"/>
                    </a:lnTo>
                    <a:lnTo>
                      <a:pt x="1362" y="96"/>
                    </a:lnTo>
                    <a:lnTo>
                      <a:pt x="1362" y="94"/>
                    </a:lnTo>
                    <a:lnTo>
                      <a:pt x="1362" y="92"/>
                    </a:lnTo>
                    <a:lnTo>
                      <a:pt x="1356" y="90"/>
                    </a:lnTo>
                    <a:lnTo>
                      <a:pt x="1348" y="90"/>
                    </a:lnTo>
                    <a:lnTo>
                      <a:pt x="1348" y="90"/>
                    </a:lnTo>
                    <a:lnTo>
                      <a:pt x="1352" y="96"/>
                    </a:lnTo>
                    <a:lnTo>
                      <a:pt x="1352" y="102"/>
                    </a:lnTo>
                    <a:lnTo>
                      <a:pt x="1348" y="104"/>
                    </a:lnTo>
                    <a:lnTo>
                      <a:pt x="1346" y="108"/>
                    </a:lnTo>
                    <a:lnTo>
                      <a:pt x="1342" y="108"/>
                    </a:lnTo>
                    <a:lnTo>
                      <a:pt x="1340" y="108"/>
                    </a:lnTo>
                    <a:lnTo>
                      <a:pt x="1338" y="106"/>
                    </a:lnTo>
                    <a:lnTo>
                      <a:pt x="1336" y="104"/>
                    </a:lnTo>
                    <a:lnTo>
                      <a:pt x="1340" y="98"/>
                    </a:lnTo>
                    <a:lnTo>
                      <a:pt x="1344" y="96"/>
                    </a:lnTo>
                    <a:lnTo>
                      <a:pt x="1342" y="92"/>
                    </a:lnTo>
                    <a:lnTo>
                      <a:pt x="1338" y="88"/>
                    </a:lnTo>
                    <a:lnTo>
                      <a:pt x="1336" y="84"/>
                    </a:lnTo>
                    <a:lnTo>
                      <a:pt x="1332" y="82"/>
                    </a:lnTo>
                    <a:lnTo>
                      <a:pt x="1328" y="78"/>
                    </a:lnTo>
                    <a:lnTo>
                      <a:pt x="1326" y="74"/>
                    </a:lnTo>
                    <a:lnTo>
                      <a:pt x="1324" y="70"/>
                    </a:lnTo>
                    <a:lnTo>
                      <a:pt x="1324" y="64"/>
                    </a:lnTo>
                    <a:lnTo>
                      <a:pt x="1316" y="62"/>
                    </a:lnTo>
                    <a:lnTo>
                      <a:pt x="1310" y="60"/>
                    </a:lnTo>
                    <a:lnTo>
                      <a:pt x="1308" y="62"/>
                    </a:lnTo>
                    <a:lnTo>
                      <a:pt x="1306" y="62"/>
                    </a:lnTo>
                    <a:lnTo>
                      <a:pt x="1304" y="66"/>
                    </a:lnTo>
                    <a:lnTo>
                      <a:pt x="1302" y="68"/>
                    </a:lnTo>
                    <a:lnTo>
                      <a:pt x="1302" y="74"/>
                    </a:lnTo>
                    <a:lnTo>
                      <a:pt x="1302" y="78"/>
                    </a:lnTo>
                    <a:lnTo>
                      <a:pt x="1310" y="84"/>
                    </a:lnTo>
                    <a:lnTo>
                      <a:pt x="1322" y="90"/>
                    </a:lnTo>
                    <a:lnTo>
                      <a:pt x="1320" y="92"/>
                    </a:lnTo>
                    <a:lnTo>
                      <a:pt x="1318" y="92"/>
                    </a:lnTo>
                    <a:lnTo>
                      <a:pt x="1304" y="88"/>
                    </a:lnTo>
                    <a:lnTo>
                      <a:pt x="1290" y="84"/>
                    </a:lnTo>
                    <a:lnTo>
                      <a:pt x="1276" y="80"/>
                    </a:lnTo>
                    <a:lnTo>
                      <a:pt x="1262" y="76"/>
                    </a:lnTo>
                    <a:lnTo>
                      <a:pt x="1262" y="78"/>
                    </a:lnTo>
                    <a:lnTo>
                      <a:pt x="1264" y="82"/>
                    </a:lnTo>
                    <a:lnTo>
                      <a:pt x="1268" y="84"/>
                    </a:lnTo>
                    <a:lnTo>
                      <a:pt x="1274" y="84"/>
                    </a:lnTo>
                    <a:lnTo>
                      <a:pt x="1276" y="86"/>
                    </a:lnTo>
                    <a:lnTo>
                      <a:pt x="1276" y="88"/>
                    </a:lnTo>
                    <a:lnTo>
                      <a:pt x="1270" y="90"/>
                    </a:lnTo>
                    <a:lnTo>
                      <a:pt x="1262" y="92"/>
                    </a:lnTo>
                    <a:lnTo>
                      <a:pt x="1252" y="94"/>
                    </a:lnTo>
                    <a:lnTo>
                      <a:pt x="1244" y="94"/>
                    </a:lnTo>
                    <a:lnTo>
                      <a:pt x="1244" y="92"/>
                    </a:lnTo>
                    <a:lnTo>
                      <a:pt x="1244" y="88"/>
                    </a:lnTo>
                    <a:lnTo>
                      <a:pt x="1236" y="90"/>
                    </a:lnTo>
                    <a:lnTo>
                      <a:pt x="1230" y="92"/>
                    </a:lnTo>
                    <a:lnTo>
                      <a:pt x="1226" y="94"/>
                    </a:lnTo>
                    <a:lnTo>
                      <a:pt x="1220" y="96"/>
                    </a:lnTo>
                    <a:lnTo>
                      <a:pt x="1218" y="98"/>
                    </a:lnTo>
                    <a:lnTo>
                      <a:pt x="1212" y="100"/>
                    </a:lnTo>
                    <a:lnTo>
                      <a:pt x="1208" y="102"/>
                    </a:lnTo>
                    <a:lnTo>
                      <a:pt x="1202" y="104"/>
                    </a:lnTo>
                    <a:lnTo>
                      <a:pt x="1202" y="100"/>
                    </a:lnTo>
                    <a:lnTo>
                      <a:pt x="1202" y="96"/>
                    </a:lnTo>
                    <a:lnTo>
                      <a:pt x="1206" y="96"/>
                    </a:lnTo>
                    <a:lnTo>
                      <a:pt x="1206" y="96"/>
                    </a:lnTo>
                    <a:lnTo>
                      <a:pt x="1208" y="96"/>
                    </a:lnTo>
                    <a:lnTo>
                      <a:pt x="1208" y="94"/>
                    </a:lnTo>
                    <a:lnTo>
                      <a:pt x="1208" y="94"/>
                    </a:lnTo>
                    <a:lnTo>
                      <a:pt x="1206" y="92"/>
                    </a:lnTo>
                    <a:lnTo>
                      <a:pt x="1200" y="90"/>
                    </a:lnTo>
                    <a:lnTo>
                      <a:pt x="1192" y="88"/>
                    </a:lnTo>
                    <a:lnTo>
                      <a:pt x="1194" y="96"/>
                    </a:lnTo>
                    <a:lnTo>
                      <a:pt x="1194" y="104"/>
                    </a:lnTo>
                    <a:lnTo>
                      <a:pt x="1184" y="108"/>
                    </a:lnTo>
                    <a:lnTo>
                      <a:pt x="1176" y="112"/>
                    </a:lnTo>
                    <a:lnTo>
                      <a:pt x="1178" y="114"/>
                    </a:lnTo>
                    <a:lnTo>
                      <a:pt x="1180" y="116"/>
                    </a:lnTo>
                    <a:lnTo>
                      <a:pt x="1180" y="118"/>
                    </a:lnTo>
                    <a:lnTo>
                      <a:pt x="1180" y="118"/>
                    </a:lnTo>
                    <a:lnTo>
                      <a:pt x="1172" y="116"/>
                    </a:lnTo>
                    <a:lnTo>
                      <a:pt x="1164" y="114"/>
                    </a:lnTo>
                    <a:lnTo>
                      <a:pt x="1164" y="114"/>
                    </a:lnTo>
                    <a:lnTo>
                      <a:pt x="1162" y="114"/>
                    </a:lnTo>
                    <a:lnTo>
                      <a:pt x="1164" y="120"/>
                    </a:lnTo>
                    <a:lnTo>
                      <a:pt x="1166" y="124"/>
                    </a:lnTo>
                    <a:lnTo>
                      <a:pt x="1162" y="124"/>
                    </a:lnTo>
                    <a:lnTo>
                      <a:pt x="1156" y="122"/>
                    </a:lnTo>
                    <a:lnTo>
                      <a:pt x="1152" y="118"/>
                    </a:lnTo>
                    <a:lnTo>
                      <a:pt x="1150" y="116"/>
                    </a:lnTo>
                    <a:lnTo>
                      <a:pt x="1144" y="108"/>
                    </a:lnTo>
                    <a:lnTo>
                      <a:pt x="1136" y="102"/>
                    </a:lnTo>
                    <a:lnTo>
                      <a:pt x="1136" y="100"/>
                    </a:lnTo>
                    <a:lnTo>
                      <a:pt x="1146" y="102"/>
                    </a:lnTo>
                    <a:lnTo>
                      <a:pt x="1158" y="106"/>
                    </a:lnTo>
                    <a:lnTo>
                      <a:pt x="1164" y="108"/>
                    </a:lnTo>
                    <a:lnTo>
                      <a:pt x="1168" y="108"/>
                    </a:lnTo>
                    <a:lnTo>
                      <a:pt x="1174" y="108"/>
                    </a:lnTo>
                    <a:lnTo>
                      <a:pt x="1180" y="106"/>
                    </a:lnTo>
                    <a:lnTo>
                      <a:pt x="1180" y="106"/>
                    </a:lnTo>
                    <a:lnTo>
                      <a:pt x="1182" y="106"/>
                    </a:lnTo>
                    <a:lnTo>
                      <a:pt x="1178" y="98"/>
                    </a:lnTo>
                    <a:lnTo>
                      <a:pt x="1172" y="94"/>
                    </a:lnTo>
                    <a:lnTo>
                      <a:pt x="1164" y="90"/>
                    </a:lnTo>
                    <a:lnTo>
                      <a:pt x="1156" y="88"/>
                    </a:lnTo>
                    <a:lnTo>
                      <a:pt x="1146" y="86"/>
                    </a:lnTo>
                    <a:lnTo>
                      <a:pt x="1138" y="84"/>
                    </a:lnTo>
                    <a:lnTo>
                      <a:pt x="1128" y="84"/>
                    </a:lnTo>
                    <a:lnTo>
                      <a:pt x="1118" y="84"/>
                    </a:lnTo>
                    <a:lnTo>
                      <a:pt x="1120" y="82"/>
                    </a:lnTo>
                    <a:lnTo>
                      <a:pt x="1120" y="78"/>
                    </a:lnTo>
                    <a:lnTo>
                      <a:pt x="1104" y="76"/>
                    </a:lnTo>
                    <a:lnTo>
                      <a:pt x="1090" y="76"/>
                    </a:lnTo>
                    <a:lnTo>
                      <a:pt x="1084" y="78"/>
                    </a:lnTo>
                    <a:lnTo>
                      <a:pt x="1078" y="80"/>
                    </a:lnTo>
                    <a:lnTo>
                      <a:pt x="1070" y="82"/>
                    </a:lnTo>
                    <a:lnTo>
                      <a:pt x="1064" y="86"/>
                    </a:lnTo>
                    <a:lnTo>
                      <a:pt x="1062" y="84"/>
                    </a:lnTo>
                    <a:lnTo>
                      <a:pt x="1060" y="82"/>
                    </a:lnTo>
                    <a:lnTo>
                      <a:pt x="1058" y="82"/>
                    </a:lnTo>
                    <a:lnTo>
                      <a:pt x="1056" y="84"/>
                    </a:lnTo>
                    <a:lnTo>
                      <a:pt x="1050" y="88"/>
                    </a:lnTo>
                    <a:lnTo>
                      <a:pt x="1044" y="96"/>
                    </a:lnTo>
                    <a:lnTo>
                      <a:pt x="1032" y="112"/>
                    </a:lnTo>
                    <a:lnTo>
                      <a:pt x="1024" y="122"/>
                    </a:lnTo>
                    <a:lnTo>
                      <a:pt x="1016" y="126"/>
                    </a:lnTo>
                    <a:lnTo>
                      <a:pt x="1008" y="130"/>
                    </a:lnTo>
                    <a:lnTo>
                      <a:pt x="998" y="134"/>
                    </a:lnTo>
                    <a:lnTo>
                      <a:pt x="990" y="138"/>
                    </a:lnTo>
                    <a:lnTo>
                      <a:pt x="990" y="144"/>
                    </a:lnTo>
                    <a:lnTo>
                      <a:pt x="992" y="150"/>
                    </a:lnTo>
                    <a:lnTo>
                      <a:pt x="996" y="158"/>
                    </a:lnTo>
                    <a:lnTo>
                      <a:pt x="998" y="162"/>
                    </a:lnTo>
                    <a:lnTo>
                      <a:pt x="998" y="162"/>
                    </a:lnTo>
                    <a:lnTo>
                      <a:pt x="998" y="164"/>
                    </a:lnTo>
                    <a:lnTo>
                      <a:pt x="1002" y="164"/>
                    </a:lnTo>
                    <a:lnTo>
                      <a:pt x="1006" y="162"/>
                    </a:lnTo>
                    <a:lnTo>
                      <a:pt x="1010" y="162"/>
                    </a:lnTo>
                    <a:lnTo>
                      <a:pt x="1012" y="160"/>
                    </a:lnTo>
                    <a:lnTo>
                      <a:pt x="1016" y="158"/>
                    </a:lnTo>
                    <a:lnTo>
                      <a:pt x="1018" y="156"/>
                    </a:lnTo>
                    <a:lnTo>
                      <a:pt x="1022" y="154"/>
                    </a:lnTo>
                    <a:lnTo>
                      <a:pt x="1028" y="154"/>
                    </a:lnTo>
                    <a:lnTo>
                      <a:pt x="1030" y="162"/>
                    </a:lnTo>
                    <a:lnTo>
                      <a:pt x="1032" y="172"/>
                    </a:lnTo>
                    <a:lnTo>
                      <a:pt x="1034" y="176"/>
                    </a:lnTo>
                    <a:lnTo>
                      <a:pt x="1036" y="180"/>
                    </a:lnTo>
                    <a:lnTo>
                      <a:pt x="1038" y="182"/>
                    </a:lnTo>
                    <a:lnTo>
                      <a:pt x="1040" y="186"/>
                    </a:lnTo>
                    <a:lnTo>
                      <a:pt x="1042" y="184"/>
                    </a:lnTo>
                    <a:lnTo>
                      <a:pt x="1042" y="182"/>
                    </a:lnTo>
                    <a:lnTo>
                      <a:pt x="1042" y="182"/>
                    </a:lnTo>
                    <a:lnTo>
                      <a:pt x="1042" y="180"/>
                    </a:lnTo>
                    <a:lnTo>
                      <a:pt x="1046" y="178"/>
                    </a:lnTo>
                    <a:lnTo>
                      <a:pt x="1052" y="178"/>
                    </a:lnTo>
                    <a:lnTo>
                      <a:pt x="1054" y="174"/>
                    </a:lnTo>
                    <a:lnTo>
                      <a:pt x="1056" y="168"/>
                    </a:lnTo>
                    <a:lnTo>
                      <a:pt x="1056" y="164"/>
                    </a:lnTo>
                    <a:lnTo>
                      <a:pt x="1054" y="160"/>
                    </a:lnTo>
                    <a:lnTo>
                      <a:pt x="1062" y="156"/>
                    </a:lnTo>
                    <a:lnTo>
                      <a:pt x="1068" y="154"/>
                    </a:lnTo>
                    <a:lnTo>
                      <a:pt x="1068" y="152"/>
                    </a:lnTo>
                    <a:lnTo>
                      <a:pt x="1070" y="150"/>
                    </a:lnTo>
                    <a:lnTo>
                      <a:pt x="1066" y="150"/>
                    </a:lnTo>
                    <a:lnTo>
                      <a:pt x="1064" y="148"/>
                    </a:lnTo>
                    <a:lnTo>
                      <a:pt x="1062" y="146"/>
                    </a:lnTo>
                    <a:lnTo>
                      <a:pt x="1060" y="144"/>
                    </a:lnTo>
                    <a:lnTo>
                      <a:pt x="1060" y="138"/>
                    </a:lnTo>
                    <a:lnTo>
                      <a:pt x="1060" y="132"/>
                    </a:lnTo>
                    <a:lnTo>
                      <a:pt x="1066" y="126"/>
                    </a:lnTo>
                    <a:lnTo>
                      <a:pt x="1076" y="118"/>
                    </a:lnTo>
                    <a:lnTo>
                      <a:pt x="1080" y="114"/>
                    </a:lnTo>
                    <a:lnTo>
                      <a:pt x="1086" y="112"/>
                    </a:lnTo>
                    <a:lnTo>
                      <a:pt x="1090" y="110"/>
                    </a:lnTo>
                    <a:lnTo>
                      <a:pt x="1096" y="108"/>
                    </a:lnTo>
                    <a:lnTo>
                      <a:pt x="1096" y="108"/>
                    </a:lnTo>
                    <a:lnTo>
                      <a:pt x="1098" y="110"/>
                    </a:lnTo>
                    <a:lnTo>
                      <a:pt x="1100" y="112"/>
                    </a:lnTo>
                    <a:lnTo>
                      <a:pt x="1100" y="114"/>
                    </a:lnTo>
                    <a:lnTo>
                      <a:pt x="1100" y="118"/>
                    </a:lnTo>
                    <a:lnTo>
                      <a:pt x="1092" y="124"/>
                    </a:lnTo>
                    <a:lnTo>
                      <a:pt x="1082" y="132"/>
                    </a:lnTo>
                    <a:lnTo>
                      <a:pt x="1082" y="138"/>
                    </a:lnTo>
                    <a:lnTo>
                      <a:pt x="1082" y="142"/>
                    </a:lnTo>
                    <a:lnTo>
                      <a:pt x="1082" y="144"/>
                    </a:lnTo>
                    <a:lnTo>
                      <a:pt x="1082" y="144"/>
                    </a:lnTo>
                    <a:lnTo>
                      <a:pt x="1088" y="146"/>
                    </a:lnTo>
                    <a:lnTo>
                      <a:pt x="1094" y="148"/>
                    </a:lnTo>
                    <a:lnTo>
                      <a:pt x="1100" y="148"/>
                    </a:lnTo>
                    <a:lnTo>
                      <a:pt x="1106" y="148"/>
                    </a:lnTo>
                    <a:lnTo>
                      <a:pt x="1110" y="148"/>
                    </a:lnTo>
                    <a:lnTo>
                      <a:pt x="1116" y="146"/>
                    </a:lnTo>
                    <a:lnTo>
                      <a:pt x="1122" y="148"/>
                    </a:lnTo>
                    <a:lnTo>
                      <a:pt x="1128" y="148"/>
                    </a:lnTo>
                    <a:lnTo>
                      <a:pt x="1126" y="152"/>
                    </a:lnTo>
                    <a:lnTo>
                      <a:pt x="1122" y="154"/>
                    </a:lnTo>
                    <a:lnTo>
                      <a:pt x="1118" y="156"/>
                    </a:lnTo>
                    <a:lnTo>
                      <a:pt x="1114" y="156"/>
                    </a:lnTo>
                    <a:lnTo>
                      <a:pt x="1106" y="156"/>
                    </a:lnTo>
                    <a:lnTo>
                      <a:pt x="1096" y="154"/>
                    </a:lnTo>
                    <a:lnTo>
                      <a:pt x="1096" y="158"/>
                    </a:lnTo>
                    <a:lnTo>
                      <a:pt x="1096" y="160"/>
                    </a:lnTo>
                    <a:lnTo>
                      <a:pt x="1100" y="164"/>
                    </a:lnTo>
                    <a:lnTo>
                      <a:pt x="1102" y="168"/>
                    </a:lnTo>
                    <a:lnTo>
                      <a:pt x="1102" y="170"/>
                    </a:lnTo>
                    <a:lnTo>
                      <a:pt x="1100" y="172"/>
                    </a:lnTo>
                    <a:lnTo>
                      <a:pt x="1098" y="170"/>
                    </a:lnTo>
                    <a:lnTo>
                      <a:pt x="1094" y="168"/>
                    </a:lnTo>
                    <a:lnTo>
                      <a:pt x="1090" y="168"/>
                    </a:lnTo>
                    <a:lnTo>
                      <a:pt x="1086" y="168"/>
                    </a:lnTo>
                    <a:lnTo>
                      <a:pt x="1082" y="178"/>
                    </a:lnTo>
                    <a:lnTo>
                      <a:pt x="1078" y="188"/>
                    </a:lnTo>
                    <a:lnTo>
                      <a:pt x="1068" y="188"/>
                    </a:lnTo>
                    <a:lnTo>
                      <a:pt x="1058" y="188"/>
                    </a:lnTo>
                    <a:lnTo>
                      <a:pt x="1050" y="192"/>
                    </a:lnTo>
                    <a:lnTo>
                      <a:pt x="1040" y="196"/>
                    </a:lnTo>
                    <a:lnTo>
                      <a:pt x="1038" y="194"/>
                    </a:lnTo>
                    <a:lnTo>
                      <a:pt x="1034" y="190"/>
                    </a:lnTo>
                    <a:lnTo>
                      <a:pt x="1028" y="192"/>
                    </a:lnTo>
                    <a:lnTo>
                      <a:pt x="1022" y="194"/>
                    </a:lnTo>
                    <a:lnTo>
                      <a:pt x="1020" y="194"/>
                    </a:lnTo>
                    <a:lnTo>
                      <a:pt x="1020" y="192"/>
                    </a:lnTo>
                    <a:lnTo>
                      <a:pt x="1018" y="190"/>
                    </a:lnTo>
                    <a:lnTo>
                      <a:pt x="1018" y="186"/>
                    </a:lnTo>
                    <a:lnTo>
                      <a:pt x="1016" y="182"/>
                    </a:lnTo>
                    <a:lnTo>
                      <a:pt x="1020" y="180"/>
                    </a:lnTo>
                    <a:lnTo>
                      <a:pt x="1024" y="178"/>
                    </a:lnTo>
                    <a:lnTo>
                      <a:pt x="1024" y="178"/>
                    </a:lnTo>
                    <a:lnTo>
                      <a:pt x="1024" y="176"/>
                    </a:lnTo>
                    <a:lnTo>
                      <a:pt x="1022" y="176"/>
                    </a:lnTo>
                    <a:lnTo>
                      <a:pt x="1022" y="174"/>
                    </a:lnTo>
                    <a:lnTo>
                      <a:pt x="1016" y="174"/>
                    </a:lnTo>
                    <a:lnTo>
                      <a:pt x="1008" y="174"/>
                    </a:lnTo>
                    <a:lnTo>
                      <a:pt x="1006" y="180"/>
                    </a:lnTo>
                    <a:lnTo>
                      <a:pt x="1008" y="184"/>
                    </a:lnTo>
                    <a:lnTo>
                      <a:pt x="1010" y="188"/>
                    </a:lnTo>
                    <a:lnTo>
                      <a:pt x="1012" y="194"/>
                    </a:lnTo>
                    <a:lnTo>
                      <a:pt x="1006" y="194"/>
                    </a:lnTo>
                    <a:lnTo>
                      <a:pt x="998" y="194"/>
                    </a:lnTo>
                    <a:lnTo>
                      <a:pt x="994" y="202"/>
                    </a:lnTo>
                    <a:lnTo>
                      <a:pt x="988" y="208"/>
                    </a:lnTo>
                    <a:lnTo>
                      <a:pt x="982" y="212"/>
                    </a:lnTo>
                    <a:lnTo>
                      <a:pt x="974" y="214"/>
                    </a:lnTo>
                    <a:lnTo>
                      <a:pt x="968" y="220"/>
                    </a:lnTo>
                    <a:lnTo>
                      <a:pt x="962" y="226"/>
                    </a:lnTo>
                    <a:lnTo>
                      <a:pt x="960" y="226"/>
                    </a:lnTo>
                    <a:lnTo>
                      <a:pt x="956" y="228"/>
                    </a:lnTo>
                    <a:lnTo>
                      <a:pt x="952" y="228"/>
                    </a:lnTo>
                    <a:lnTo>
                      <a:pt x="944" y="228"/>
                    </a:lnTo>
                    <a:lnTo>
                      <a:pt x="944" y="232"/>
                    </a:lnTo>
                    <a:lnTo>
                      <a:pt x="944" y="236"/>
                    </a:lnTo>
                    <a:lnTo>
                      <a:pt x="940" y="234"/>
                    </a:lnTo>
                    <a:lnTo>
                      <a:pt x="936" y="234"/>
                    </a:lnTo>
                    <a:lnTo>
                      <a:pt x="934" y="234"/>
                    </a:lnTo>
                    <a:lnTo>
                      <a:pt x="930" y="234"/>
                    </a:lnTo>
                    <a:lnTo>
                      <a:pt x="930" y="234"/>
                    </a:lnTo>
                    <a:lnTo>
                      <a:pt x="928" y="234"/>
                    </a:lnTo>
                    <a:lnTo>
                      <a:pt x="928" y="236"/>
                    </a:lnTo>
                    <a:lnTo>
                      <a:pt x="928" y="240"/>
                    </a:lnTo>
                    <a:lnTo>
                      <a:pt x="932" y="240"/>
                    </a:lnTo>
                    <a:lnTo>
                      <a:pt x="936" y="242"/>
                    </a:lnTo>
                    <a:lnTo>
                      <a:pt x="942" y="246"/>
                    </a:lnTo>
                    <a:lnTo>
                      <a:pt x="944" y="248"/>
                    </a:lnTo>
                    <a:lnTo>
                      <a:pt x="946" y="254"/>
                    </a:lnTo>
                    <a:lnTo>
                      <a:pt x="948" y="258"/>
                    </a:lnTo>
                    <a:lnTo>
                      <a:pt x="948" y="264"/>
                    </a:lnTo>
                    <a:lnTo>
                      <a:pt x="948" y="270"/>
                    </a:lnTo>
                    <a:lnTo>
                      <a:pt x="942" y="272"/>
                    </a:lnTo>
                    <a:lnTo>
                      <a:pt x="936" y="272"/>
                    </a:lnTo>
                    <a:lnTo>
                      <a:pt x="930" y="274"/>
                    </a:lnTo>
                    <a:lnTo>
                      <a:pt x="924" y="274"/>
                    </a:lnTo>
                    <a:lnTo>
                      <a:pt x="910" y="274"/>
                    </a:lnTo>
                    <a:lnTo>
                      <a:pt x="898" y="276"/>
                    </a:lnTo>
                    <a:lnTo>
                      <a:pt x="898" y="280"/>
                    </a:lnTo>
                    <a:lnTo>
                      <a:pt x="900" y="282"/>
                    </a:lnTo>
                    <a:lnTo>
                      <a:pt x="902" y="284"/>
                    </a:lnTo>
                    <a:lnTo>
                      <a:pt x="904" y="286"/>
                    </a:lnTo>
                    <a:lnTo>
                      <a:pt x="900" y="290"/>
                    </a:lnTo>
                    <a:lnTo>
                      <a:pt x="898" y="294"/>
                    </a:lnTo>
                    <a:lnTo>
                      <a:pt x="896" y="298"/>
                    </a:lnTo>
                    <a:lnTo>
                      <a:pt x="894" y="304"/>
                    </a:lnTo>
                    <a:lnTo>
                      <a:pt x="894" y="314"/>
                    </a:lnTo>
                    <a:lnTo>
                      <a:pt x="894" y="324"/>
                    </a:lnTo>
                    <a:lnTo>
                      <a:pt x="904" y="324"/>
                    </a:lnTo>
                    <a:lnTo>
                      <a:pt x="912" y="324"/>
                    </a:lnTo>
                    <a:lnTo>
                      <a:pt x="912" y="330"/>
                    </a:lnTo>
                    <a:lnTo>
                      <a:pt x="914" y="336"/>
                    </a:lnTo>
                    <a:lnTo>
                      <a:pt x="912" y="338"/>
                    </a:lnTo>
                    <a:lnTo>
                      <a:pt x="912" y="342"/>
                    </a:lnTo>
                    <a:lnTo>
                      <a:pt x="912" y="346"/>
                    </a:lnTo>
                    <a:lnTo>
                      <a:pt x="910" y="348"/>
                    </a:lnTo>
                    <a:lnTo>
                      <a:pt x="906" y="350"/>
                    </a:lnTo>
                    <a:lnTo>
                      <a:pt x="906" y="352"/>
                    </a:lnTo>
                    <a:lnTo>
                      <a:pt x="900" y="354"/>
                    </a:lnTo>
                    <a:lnTo>
                      <a:pt x="894" y="356"/>
                    </a:lnTo>
                    <a:lnTo>
                      <a:pt x="892" y="358"/>
                    </a:lnTo>
                    <a:lnTo>
                      <a:pt x="890" y="360"/>
                    </a:lnTo>
                    <a:lnTo>
                      <a:pt x="888" y="364"/>
                    </a:lnTo>
                    <a:lnTo>
                      <a:pt x="886" y="366"/>
                    </a:lnTo>
                    <a:lnTo>
                      <a:pt x="884" y="376"/>
                    </a:lnTo>
                    <a:lnTo>
                      <a:pt x="884" y="386"/>
                    </a:lnTo>
                    <a:lnTo>
                      <a:pt x="880" y="390"/>
                    </a:lnTo>
                    <a:lnTo>
                      <a:pt x="874" y="394"/>
                    </a:lnTo>
                    <a:lnTo>
                      <a:pt x="868" y="398"/>
                    </a:lnTo>
                    <a:lnTo>
                      <a:pt x="862" y="402"/>
                    </a:lnTo>
                    <a:lnTo>
                      <a:pt x="856" y="406"/>
                    </a:lnTo>
                    <a:lnTo>
                      <a:pt x="852" y="412"/>
                    </a:lnTo>
                    <a:lnTo>
                      <a:pt x="848" y="416"/>
                    </a:lnTo>
                    <a:lnTo>
                      <a:pt x="844" y="422"/>
                    </a:lnTo>
                    <a:lnTo>
                      <a:pt x="838" y="436"/>
                    </a:lnTo>
                    <a:lnTo>
                      <a:pt x="832" y="448"/>
                    </a:lnTo>
                    <a:lnTo>
                      <a:pt x="834" y="456"/>
                    </a:lnTo>
                    <a:lnTo>
                      <a:pt x="838" y="462"/>
                    </a:lnTo>
                    <a:lnTo>
                      <a:pt x="840" y="466"/>
                    </a:lnTo>
                    <a:lnTo>
                      <a:pt x="840" y="470"/>
                    </a:lnTo>
                    <a:lnTo>
                      <a:pt x="840" y="476"/>
                    </a:lnTo>
                    <a:lnTo>
                      <a:pt x="840" y="480"/>
                    </a:lnTo>
                    <a:lnTo>
                      <a:pt x="836" y="486"/>
                    </a:lnTo>
                    <a:lnTo>
                      <a:pt x="832" y="492"/>
                    </a:lnTo>
                    <a:lnTo>
                      <a:pt x="830" y="494"/>
                    </a:lnTo>
                    <a:lnTo>
                      <a:pt x="830" y="498"/>
                    </a:lnTo>
                    <a:lnTo>
                      <a:pt x="830" y="502"/>
                    </a:lnTo>
                    <a:lnTo>
                      <a:pt x="830" y="504"/>
                    </a:lnTo>
                    <a:lnTo>
                      <a:pt x="832" y="506"/>
                    </a:lnTo>
                    <a:lnTo>
                      <a:pt x="836" y="510"/>
                    </a:lnTo>
                    <a:lnTo>
                      <a:pt x="834" y="516"/>
                    </a:lnTo>
                    <a:lnTo>
                      <a:pt x="834" y="522"/>
                    </a:lnTo>
                    <a:lnTo>
                      <a:pt x="838" y="528"/>
                    </a:lnTo>
                    <a:lnTo>
                      <a:pt x="846" y="532"/>
                    </a:lnTo>
                    <a:lnTo>
                      <a:pt x="852" y="538"/>
                    </a:lnTo>
                    <a:lnTo>
                      <a:pt x="858" y="542"/>
                    </a:lnTo>
                    <a:lnTo>
                      <a:pt x="860" y="548"/>
                    </a:lnTo>
                    <a:lnTo>
                      <a:pt x="862" y="556"/>
                    </a:lnTo>
                    <a:lnTo>
                      <a:pt x="870" y="562"/>
                    </a:lnTo>
                    <a:lnTo>
                      <a:pt x="878" y="570"/>
                    </a:lnTo>
                    <a:lnTo>
                      <a:pt x="886" y="576"/>
                    </a:lnTo>
                    <a:lnTo>
                      <a:pt x="894" y="582"/>
                    </a:lnTo>
                    <a:lnTo>
                      <a:pt x="898" y="582"/>
                    </a:lnTo>
                    <a:lnTo>
                      <a:pt x="902" y="580"/>
                    </a:lnTo>
                    <a:lnTo>
                      <a:pt x="906" y="580"/>
                    </a:lnTo>
                    <a:lnTo>
                      <a:pt x="908" y="578"/>
                    </a:lnTo>
                    <a:lnTo>
                      <a:pt x="916" y="578"/>
                    </a:lnTo>
                    <a:lnTo>
                      <a:pt x="924" y="578"/>
                    </a:lnTo>
                    <a:lnTo>
                      <a:pt x="930" y="580"/>
                    </a:lnTo>
                    <a:lnTo>
                      <a:pt x="938" y="580"/>
                    </a:lnTo>
                    <a:lnTo>
                      <a:pt x="952" y="574"/>
                    </a:lnTo>
                    <a:lnTo>
                      <a:pt x="962" y="572"/>
                    </a:lnTo>
                    <a:lnTo>
                      <a:pt x="968" y="570"/>
                    </a:lnTo>
                    <a:lnTo>
                      <a:pt x="974" y="570"/>
                    </a:lnTo>
                    <a:lnTo>
                      <a:pt x="980" y="572"/>
                    </a:lnTo>
                    <a:lnTo>
                      <a:pt x="986" y="574"/>
                    </a:lnTo>
                    <a:lnTo>
                      <a:pt x="988" y="576"/>
                    </a:lnTo>
                    <a:lnTo>
                      <a:pt x="988" y="580"/>
                    </a:lnTo>
                    <a:lnTo>
                      <a:pt x="996" y="580"/>
                    </a:lnTo>
                    <a:lnTo>
                      <a:pt x="1002" y="582"/>
                    </a:lnTo>
                    <a:lnTo>
                      <a:pt x="1006" y="582"/>
                    </a:lnTo>
                    <a:lnTo>
                      <a:pt x="1010" y="586"/>
                    </a:lnTo>
                    <a:lnTo>
                      <a:pt x="1012" y="588"/>
                    </a:lnTo>
                    <a:lnTo>
                      <a:pt x="1014" y="592"/>
                    </a:lnTo>
                    <a:lnTo>
                      <a:pt x="1014" y="594"/>
                    </a:lnTo>
                    <a:lnTo>
                      <a:pt x="1014" y="598"/>
                    </a:lnTo>
                    <a:lnTo>
                      <a:pt x="1012" y="608"/>
                    </a:lnTo>
                    <a:lnTo>
                      <a:pt x="1010" y="618"/>
                    </a:lnTo>
                    <a:lnTo>
                      <a:pt x="1010" y="622"/>
                    </a:lnTo>
                    <a:lnTo>
                      <a:pt x="1010" y="628"/>
                    </a:lnTo>
                    <a:lnTo>
                      <a:pt x="1010" y="632"/>
                    </a:lnTo>
                    <a:lnTo>
                      <a:pt x="1012" y="636"/>
                    </a:lnTo>
                    <a:lnTo>
                      <a:pt x="1020" y="644"/>
                    </a:lnTo>
                    <a:lnTo>
                      <a:pt x="1030" y="652"/>
                    </a:lnTo>
                    <a:lnTo>
                      <a:pt x="1034" y="664"/>
                    </a:lnTo>
                    <a:lnTo>
                      <a:pt x="1040" y="680"/>
                    </a:lnTo>
                    <a:lnTo>
                      <a:pt x="1042" y="688"/>
                    </a:lnTo>
                    <a:lnTo>
                      <a:pt x="1044" y="698"/>
                    </a:lnTo>
                    <a:lnTo>
                      <a:pt x="1044" y="706"/>
                    </a:lnTo>
                    <a:lnTo>
                      <a:pt x="1042" y="712"/>
                    </a:lnTo>
                    <a:lnTo>
                      <a:pt x="1038" y="722"/>
                    </a:lnTo>
                    <a:lnTo>
                      <a:pt x="1032" y="734"/>
                    </a:lnTo>
                    <a:lnTo>
                      <a:pt x="1030" y="740"/>
                    </a:lnTo>
                    <a:lnTo>
                      <a:pt x="1028" y="748"/>
                    </a:lnTo>
                    <a:lnTo>
                      <a:pt x="1028" y="754"/>
                    </a:lnTo>
                    <a:lnTo>
                      <a:pt x="1030" y="764"/>
                    </a:lnTo>
                    <a:lnTo>
                      <a:pt x="1036" y="770"/>
                    </a:lnTo>
                    <a:lnTo>
                      <a:pt x="1042" y="778"/>
                    </a:lnTo>
                    <a:lnTo>
                      <a:pt x="1046" y="784"/>
                    </a:lnTo>
                    <a:lnTo>
                      <a:pt x="1046" y="792"/>
                    </a:lnTo>
                    <a:lnTo>
                      <a:pt x="1048" y="798"/>
                    </a:lnTo>
                    <a:lnTo>
                      <a:pt x="1048" y="806"/>
                    </a:lnTo>
                    <a:lnTo>
                      <a:pt x="1050" y="822"/>
                    </a:lnTo>
                    <a:lnTo>
                      <a:pt x="1052" y="838"/>
                    </a:lnTo>
                    <a:lnTo>
                      <a:pt x="1060" y="850"/>
                    </a:lnTo>
                    <a:lnTo>
                      <a:pt x="1068" y="862"/>
                    </a:lnTo>
                    <a:lnTo>
                      <a:pt x="1070" y="874"/>
                    </a:lnTo>
                    <a:lnTo>
                      <a:pt x="1072" y="888"/>
                    </a:lnTo>
                    <a:lnTo>
                      <a:pt x="1074" y="890"/>
                    </a:lnTo>
                    <a:lnTo>
                      <a:pt x="1078" y="890"/>
                    </a:lnTo>
                    <a:lnTo>
                      <a:pt x="1082" y="890"/>
                    </a:lnTo>
                    <a:lnTo>
                      <a:pt x="1084" y="890"/>
                    </a:lnTo>
                    <a:lnTo>
                      <a:pt x="1088" y="888"/>
                    </a:lnTo>
                    <a:lnTo>
                      <a:pt x="1096" y="886"/>
                    </a:lnTo>
                    <a:lnTo>
                      <a:pt x="1116" y="882"/>
                    </a:lnTo>
                    <a:lnTo>
                      <a:pt x="1134" y="878"/>
                    </a:lnTo>
                    <a:lnTo>
                      <a:pt x="1144" y="874"/>
                    </a:lnTo>
                    <a:lnTo>
                      <a:pt x="1150" y="868"/>
                    </a:lnTo>
                    <a:lnTo>
                      <a:pt x="1156" y="862"/>
                    </a:lnTo>
                    <a:lnTo>
                      <a:pt x="1162" y="854"/>
                    </a:lnTo>
                    <a:lnTo>
                      <a:pt x="1164" y="848"/>
                    </a:lnTo>
                    <a:lnTo>
                      <a:pt x="1166" y="842"/>
                    </a:lnTo>
                    <a:lnTo>
                      <a:pt x="1168" y="840"/>
                    </a:lnTo>
                    <a:lnTo>
                      <a:pt x="1170" y="836"/>
                    </a:lnTo>
                    <a:lnTo>
                      <a:pt x="1172" y="836"/>
                    </a:lnTo>
                    <a:lnTo>
                      <a:pt x="1174" y="832"/>
                    </a:lnTo>
                    <a:lnTo>
                      <a:pt x="1174" y="826"/>
                    </a:lnTo>
                    <a:lnTo>
                      <a:pt x="1172" y="820"/>
                    </a:lnTo>
                    <a:lnTo>
                      <a:pt x="1174" y="818"/>
                    </a:lnTo>
                    <a:lnTo>
                      <a:pt x="1178" y="814"/>
                    </a:lnTo>
                    <a:lnTo>
                      <a:pt x="1182" y="812"/>
                    </a:lnTo>
                    <a:lnTo>
                      <a:pt x="1188" y="810"/>
                    </a:lnTo>
                    <a:lnTo>
                      <a:pt x="1188" y="806"/>
                    </a:lnTo>
                    <a:lnTo>
                      <a:pt x="1188" y="802"/>
                    </a:lnTo>
                    <a:lnTo>
                      <a:pt x="1188" y="798"/>
                    </a:lnTo>
                    <a:lnTo>
                      <a:pt x="1188" y="794"/>
                    </a:lnTo>
                    <a:lnTo>
                      <a:pt x="1186" y="790"/>
                    </a:lnTo>
                    <a:lnTo>
                      <a:pt x="1186" y="786"/>
                    </a:lnTo>
                    <a:lnTo>
                      <a:pt x="1186" y="782"/>
                    </a:lnTo>
                    <a:lnTo>
                      <a:pt x="1186" y="776"/>
                    </a:lnTo>
                    <a:lnTo>
                      <a:pt x="1190" y="770"/>
                    </a:lnTo>
                    <a:lnTo>
                      <a:pt x="1192" y="768"/>
                    </a:lnTo>
                    <a:lnTo>
                      <a:pt x="1194" y="764"/>
                    </a:lnTo>
                    <a:lnTo>
                      <a:pt x="1198" y="762"/>
                    </a:lnTo>
                    <a:lnTo>
                      <a:pt x="1204" y="756"/>
                    </a:lnTo>
                    <a:lnTo>
                      <a:pt x="1212" y="752"/>
                    </a:lnTo>
                    <a:lnTo>
                      <a:pt x="1214" y="750"/>
                    </a:lnTo>
                    <a:lnTo>
                      <a:pt x="1218" y="748"/>
                    </a:lnTo>
                    <a:lnTo>
                      <a:pt x="1220" y="744"/>
                    </a:lnTo>
                    <a:lnTo>
                      <a:pt x="1222" y="740"/>
                    </a:lnTo>
                    <a:lnTo>
                      <a:pt x="1224" y="736"/>
                    </a:lnTo>
                    <a:lnTo>
                      <a:pt x="1226" y="732"/>
                    </a:lnTo>
                    <a:lnTo>
                      <a:pt x="1228" y="724"/>
                    </a:lnTo>
                    <a:lnTo>
                      <a:pt x="1228" y="716"/>
                    </a:lnTo>
                    <a:lnTo>
                      <a:pt x="1228" y="708"/>
                    </a:lnTo>
                    <a:lnTo>
                      <a:pt x="1226" y="702"/>
                    </a:lnTo>
                    <a:lnTo>
                      <a:pt x="1222" y="696"/>
                    </a:lnTo>
                    <a:lnTo>
                      <a:pt x="1218" y="692"/>
                    </a:lnTo>
                    <a:lnTo>
                      <a:pt x="1220" y="684"/>
                    </a:lnTo>
                    <a:lnTo>
                      <a:pt x="1224" y="678"/>
                    </a:lnTo>
                    <a:lnTo>
                      <a:pt x="1220" y="670"/>
                    </a:lnTo>
                    <a:lnTo>
                      <a:pt x="1218" y="662"/>
                    </a:lnTo>
                    <a:lnTo>
                      <a:pt x="1218" y="660"/>
                    </a:lnTo>
                    <a:lnTo>
                      <a:pt x="1218" y="656"/>
                    </a:lnTo>
                    <a:lnTo>
                      <a:pt x="1218" y="650"/>
                    </a:lnTo>
                    <a:lnTo>
                      <a:pt x="1220" y="646"/>
                    </a:lnTo>
                    <a:lnTo>
                      <a:pt x="1226" y="640"/>
                    </a:lnTo>
                    <a:lnTo>
                      <a:pt x="1232" y="634"/>
                    </a:lnTo>
                    <a:lnTo>
                      <a:pt x="1236" y="628"/>
                    </a:lnTo>
                    <a:lnTo>
                      <a:pt x="1244" y="622"/>
                    </a:lnTo>
                    <a:lnTo>
                      <a:pt x="1258" y="608"/>
                    </a:lnTo>
                    <a:lnTo>
                      <a:pt x="1270" y="594"/>
                    </a:lnTo>
                    <a:lnTo>
                      <a:pt x="1276" y="588"/>
                    </a:lnTo>
                    <a:lnTo>
                      <a:pt x="1282" y="582"/>
                    </a:lnTo>
                    <a:lnTo>
                      <a:pt x="1288" y="574"/>
                    </a:lnTo>
                    <a:lnTo>
                      <a:pt x="1292" y="566"/>
                    </a:lnTo>
                    <a:lnTo>
                      <a:pt x="1296" y="558"/>
                    </a:lnTo>
                    <a:lnTo>
                      <a:pt x="1300" y="548"/>
                    </a:lnTo>
                    <a:lnTo>
                      <a:pt x="1300" y="538"/>
                    </a:lnTo>
                    <a:lnTo>
                      <a:pt x="1302" y="526"/>
                    </a:lnTo>
                    <a:lnTo>
                      <a:pt x="1292" y="528"/>
                    </a:lnTo>
                    <a:lnTo>
                      <a:pt x="1282" y="530"/>
                    </a:lnTo>
                    <a:lnTo>
                      <a:pt x="1272" y="532"/>
                    </a:lnTo>
                    <a:lnTo>
                      <a:pt x="1262" y="534"/>
                    </a:lnTo>
                    <a:lnTo>
                      <a:pt x="1258" y="534"/>
                    </a:lnTo>
                    <a:lnTo>
                      <a:pt x="1254" y="534"/>
                    </a:lnTo>
                    <a:lnTo>
                      <a:pt x="1254" y="532"/>
                    </a:lnTo>
                    <a:lnTo>
                      <a:pt x="1254" y="532"/>
                    </a:lnTo>
                    <a:lnTo>
                      <a:pt x="1246" y="524"/>
                    </a:lnTo>
                    <a:lnTo>
                      <a:pt x="1240" y="514"/>
                    </a:lnTo>
                    <a:lnTo>
                      <a:pt x="1234" y="506"/>
                    </a:lnTo>
                    <a:lnTo>
                      <a:pt x="1228" y="498"/>
                    </a:lnTo>
                    <a:lnTo>
                      <a:pt x="1222" y="492"/>
                    </a:lnTo>
                    <a:lnTo>
                      <a:pt x="1216" y="488"/>
                    </a:lnTo>
                    <a:lnTo>
                      <a:pt x="1216" y="484"/>
                    </a:lnTo>
                    <a:lnTo>
                      <a:pt x="1216" y="478"/>
                    </a:lnTo>
                    <a:lnTo>
                      <a:pt x="1212" y="472"/>
                    </a:lnTo>
                    <a:lnTo>
                      <a:pt x="1208" y="466"/>
                    </a:lnTo>
                    <a:lnTo>
                      <a:pt x="1204" y="454"/>
                    </a:lnTo>
                    <a:lnTo>
                      <a:pt x="1200" y="440"/>
                    </a:lnTo>
                    <a:lnTo>
                      <a:pt x="1196" y="438"/>
                    </a:lnTo>
                    <a:lnTo>
                      <a:pt x="1192" y="436"/>
                    </a:lnTo>
                    <a:lnTo>
                      <a:pt x="1190" y="426"/>
                    </a:lnTo>
                    <a:lnTo>
                      <a:pt x="1190" y="418"/>
                    </a:lnTo>
                    <a:lnTo>
                      <a:pt x="1184" y="410"/>
                    </a:lnTo>
                    <a:lnTo>
                      <a:pt x="1178" y="404"/>
                    </a:lnTo>
                    <a:lnTo>
                      <a:pt x="1174" y="400"/>
                    </a:lnTo>
                    <a:lnTo>
                      <a:pt x="1172" y="396"/>
                    </a:lnTo>
                    <a:lnTo>
                      <a:pt x="1170" y="392"/>
                    </a:lnTo>
                    <a:lnTo>
                      <a:pt x="1168" y="386"/>
                    </a:lnTo>
                    <a:lnTo>
                      <a:pt x="1172" y="388"/>
                    </a:lnTo>
                    <a:lnTo>
                      <a:pt x="1174" y="388"/>
                    </a:lnTo>
                    <a:lnTo>
                      <a:pt x="1174" y="390"/>
                    </a:lnTo>
                    <a:lnTo>
                      <a:pt x="1174" y="394"/>
                    </a:lnTo>
                    <a:lnTo>
                      <a:pt x="1178" y="394"/>
                    </a:lnTo>
                    <a:lnTo>
                      <a:pt x="1180" y="394"/>
                    </a:lnTo>
                    <a:lnTo>
                      <a:pt x="1182" y="394"/>
                    </a:lnTo>
                    <a:lnTo>
                      <a:pt x="1184" y="392"/>
                    </a:lnTo>
                    <a:lnTo>
                      <a:pt x="1190" y="398"/>
                    </a:lnTo>
                    <a:lnTo>
                      <a:pt x="1194" y="404"/>
                    </a:lnTo>
                    <a:lnTo>
                      <a:pt x="1196" y="408"/>
                    </a:lnTo>
                    <a:lnTo>
                      <a:pt x="1198" y="410"/>
                    </a:lnTo>
                    <a:lnTo>
                      <a:pt x="1198" y="414"/>
                    </a:lnTo>
                    <a:lnTo>
                      <a:pt x="1198" y="420"/>
                    </a:lnTo>
                    <a:lnTo>
                      <a:pt x="1204" y="420"/>
                    </a:lnTo>
                    <a:lnTo>
                      <a:pt x="1208" y="424"/>
                    </a:lnTo>
                    <a:lnTo>
                      <a:pt x="1210" y="428"/>
                    </a:lnTo>
                    <a:lnTo>
                      <a:pt x="1212" y="432"/>
                    </a:lnTo>
                    <a:lnTo>
                      <a:pt x="1214" y="440"/>
                    </a:lnTo>
                    <a:lnTo>
                      <a:pt x="1218" y="450"/>
                    </a:lnTo>
                    <a:lnTo>
                      <a:pt x="1228" y="464"/>
                    </a:lnTo>
                    <a:lnTo>
                      <a:pt x="1238" y="480"/>
                    </a:lnTo>
                    <a:lnTo>
                      <a:pt x="1244" y="488"/>
                    </a:lnTo>
                    <a:lnTo>
                      <a:pt x="1246" y="496"/>
                    </a:lnTo>
                    <a:lnTo>
                      <a:pt x="1248" y="508"/>
                    </a:lnTo>
                    <a:lnTo>
                      <a:pt x="1248" y="520"/>
                    </a:lnTo>
                    <a:lnTo>
                      <a:pt x="1250" y="520"/>
                    </a:lnTo>
                    <a:lnTo>
                      <a:pt x="1250" y="520"/>
                    </a:lnTo>
                    <a:lnTo>
                      <a:pt x="1254" y="520"/>
                    </a:lnTo>
                    <a:lnTo>
                      <a:pt x="1258" y="522"/>
                    </a:lnTo>
                    <a:lnTo>
                      <a:pt x="1262" y="516"/>
                    </a:lnTo>
                    <a:lnTo>
                      <a:pt x="1264" y="514"/>
                    </a:lnTo>
                    <a:lnTo>
                      <a:pt x="1268" y="512"/>
                    </a:lnTo>
                    <a:lnTo>
                      <a:pt x="1268" y="512"/>
                    </a:lnTo>
                    <a:lnTo>
                      <a:pt x="1272" y="512"/>
                    </a:lnTo>
                    <a:lnTo>
                      <a:pt x="1274" y="512"/>
                    </a:lnTo>
                    <a:lnTo>
                      <a:pt x="1278" y="512"/>
                    </a:lnTo>
                    <a:lnTo>
                      <a:pt x="1282" y="510"/>
                    </a:lnTo>
                    <a:lnTo>
                      <a:pt x="1294" y="502"/>
                    </a:lnTo>
                    <a:lnTo>
                      <a:pt x="1306" y="496"/>
                    </a:lnTo>
                    <a:lnTo>
                      <a:pt x="1318" y="490"/>
                    </a:lnTo>
                    <a:lnTo>
                      <a:pt x="1330" y="484"/>
                    </a:lnTo>
                    <a:lnTo>
                      <a:pt x="1338" y="476"/>
                    </a:lnTo>
                    <a:lnTo>
                      <a:pt x="1346" y="464"/>
                    </a:lnTo>
                    <a:lnTo>
                      <a:pt x="1350" y="456"/>
                    </a:lnTo>
                    <a:lnTo>
                      <a:pt x="1354" y="450"/>
                    </a:lnTo>
                    <a:lnTo>
                      <a:pt x="1356" y="444"/>
                    </a:lnTo>
                    <a:lnTo>
                      <a:pt x="1356" y="440"/>
                    </a:lnTo>
                    <a:lnTo>
                      <a:pt x="1348" y="434"/>
                    </a:lnTo>
                    <a:lnTo>
                      <a:pt x="1340" y="428"/>
                    </a:lnTo>
                    <a:lnTo>
                      <a:pt x="1336" y="424"/>
                    </a:lnTo>
                    <a:lnTo>
                      <a:pt x="1332" y="420"/>
                    </a:lnTo>
                    <a:lnTo>
                      <a:pt x="1330" y="414"/>
                    </a:lnTo>
                    <a:lnTo>
                      <a:pt x="1328" y="410"/>
                    </a:lnTo>
                    <a:lnTo>
                      <a:pt x="1326" y="412"/>
                    </a:lnTo>
                    <a:lnTo>
                      <a:pt x="1322" y="416"/>
                    </a:lnTo>
                    <a:lnTo>
                      <a:pt x="1322" y="420"/>
                    </a:lnTo>
                    <a:lnTo>
                      <a:pt x="1322" y="426"/>
                    </a:lnTo>
                    <a:lnTo>
                      <a:pt x="1318" y="428"/>
                    </a:lnTo>
                    <a:lnTo>
                      <a:pt x="1314" y="428"/>
                    </a:lnTo>
                    <a:lnTo>
                      <a:pt x="1310" y="428"/>
                    </a:lnTo>
                    <a:lnTo>
                      <a:pt x="1306" y="428"/>
                    </a:lnTo>
                    <a:lnTo>
                      <a:pt x="1296" y="420"/>
                    </a:lnTo>
                    <a:lnTo>
                      <a:pt x="1286" y="408"/>
                    </a:lnTo>
                    <a:lnTo>
                      <a:pt x="1282" y="400"/>
                    </a:lnTo>
                    <a:lnTo>
                      <a:pt x="1278" y="392"/>
                    </a:lnTo>
                    <a:lnTo>
                      <a:pt x="1274" y="386"/>
                    </a:lnTo>
                    <a:lnTo>
                      <a:pt x="1274" y="380"/>
                    </a:lnTo>
                    <a:lnTo>
                      <a:pt x="1278" y="378"/>
                    </a:lnTo>
                    <a:lnTo>
                      <a:pt x="1282" y="378"/>
                    </a:lnTo>
                    <a:lnTo>
                      <a:pt x="1286" y="382"/>
                    </a:lnTo>
                    <a:lnTo>
                      <a:pt x="1288" y="384"/>
                    </a:lnTo>
                    <a:lnTo>
                      <a:pt x="1290" y="388"/>
                    </a:lnTo>
                    <a:lnTo>
                      <a:pt x="1292" y="392"/>
                    </a:lnTo>
                    <a:lnTo>
                      <a:pt x="1296" y="398"/>
                    </a:lnTo>
                    <a:lnTo>
                      <a:pt x="1300" y="402"/>
                    </a:lnTo>
                    <a:lnTo>
                      <a:pt x="1306" y="404"/>
                    </a:lnTo>
                    <a:lnTo>
                      <a:pt x="1310" y="406"/>
                    </a:lnTo>
                    <a:lnTo>
                      <a:pt x="1322" y="406"/>
                    </a:lnTo>
                    <a:lnTo>
                      <a:pt x="1334" y="406"/>
                    </a:lnTo>
                    <a:lnTo>
                      <a:pt x="1336" y="410"/>
                    </a:lnTo>
                    <a:lnTo>
                      <a:pt x="1338" y="414"/>
                    </a:lnTo>
                    <a:lnTo>
                      <a:pt x="1342" y="416"/>
                    </a:lnTo>
                    <a:lnTo>
                      <a:pt x="1344" y="418"/>
                    </a:lnTo>
                    <a:lnTo>
                      <a:pt x="1348" y="420"/>
                    </a:lnTo>
                    <a:lnTo>
                      <a:pt x="1352" y="420"/>
                    </a:lnTo>
                    <a:lnTo>
                      <a:pt x="1356" y="420"/>
                    </a:lnTo>
                    <a:lnTo>
                      <a:pt x="1360" y="420"/>
                    </a:lnTo>
                    <a:lnTo>
                      <a:pt x="1378" y="420"/>
                    </a:lnTo>
                    <a:lnTo>
                      <a:pt x="1400" y="418"/>
                    </a:lnTo>
                    <a:lnTo>
                      <a:pt x="1404" y="420"/>
                    </a:lnTo>
                    <a:lnTo>
                      <a:pt x="1410" y="426"/>
                    </a:lnTo>
                    <a:lnTo>
                      <a:pt x="1414" y="432"/>
                    </a:lnTo>
                    <a:lnTo>
                      <a:pt x="1418" y="438"/>
                    </a:lnTo>
                    <a:lnTo>
                      <a:pt x="1424" y="438"/>
                    </a:lnTo>
                    <a:lnTo>
                      <a:pt x="1432" y="436"/>
                    </a:lnTo>
                    <a:lnTo>
                      <a:pt x="1432" y="438"/>
                    </a:lnTo>
                    <a:lnTo>
                      <a:pt x="1428" y="440"/>
                    </a:lnTo>
                    <a:lnTo>
                      <a:pt x="1422" y="444"/>
                    </a:lnTo>
                    <a:lnTo>
                      <a:pt x="1424" y="448"/>
                    </a:lnTo>
                    <a:lnTo>
                      <a:pt x="1426" y="450"/>
                    </a:lnTo>
                    <a:lnTo>
                      <a:pt x="1428" y="452"/>
                    </a:lnTo>
                    <a:lnTo>
                      <a:pt x="1432" y="454"/>
                    </a:lnTo>
                    <a:lnTo>
                      <a:pt x="1436" y="456"/>
                    </a:lnTo>
                    <a:lnTo>
                      <a:pt x="1438" y="456"/>
                    </a:lnTo>
                    <a:lnTo>
                      <a:pt x="1438" y="456"/>
                    </a:lnTo>
                    <a:lnTo>
                      <a:pt x="1440" y="454"/>
                    </a:lnTo>
                    <a:lnTo>
                      <a:pt x="1440" y="452"/>
                    </a:lnTo>
                    <a:lnTo>
                      <a:pt x="1440" y="448"/>
                    </a:lnTo>
                    <a:lnTo>
                      <a:pt x="1442" y="446"/>
                    </a:lnTo>
                    <a:lnTo>
                      <a:pt x="1444" y="444"/>
                    </a:lnTo>
                    <a:lnTo>
                      <a:pt x="1446" y="448"/>
                    </a:lnTo>
                    <a:lnTo>
                      <a:pt x="1448" y="450"/>
                    </a:lnTo>
                    <a:lnTo>
                      <a:pt x="1448" y="454"/>
                    </a:lnTo>
                    <a:lnTo>
                      <a:pt x="1448" y="458"/>
                    </a:lnTo>
                    <a:lnTo>
                      <a:pt x="1448" y="466"/>
                    </a:lnTo>
                    <a:lnTo>
                      <a:pt x="1448" y="474"/>
                    </a:lnTo>
                    <a:lnTo>
                      <a:pt x="1456" y="494"/>
                    </a:lnTo>
                    <a:lnTo>
                      <a:pt x="1468" y="520"/>
                    </a:lnTo>
                    <a:lnTo>
                      <a:pt x="1474" y="534"/>
                    </a:lnTo>
                    <a:lnTo>
                      <a:pt x="1480" y="544"/>
                    </a:lnTo>
                    <a:lnTo>
                      <a:pt x="1484" y="548"/>
                    </a:lnTo>
                    <a:lnTo>
                      <a:pt x="1488" y="552"/>
                    </a:lnTo>
                    <a:lnTo>
                      <a:pt x="1490" y="554"/>
                    </a:lnTo>
                    <a:lnTo>
                      <a:pt x="1494" y="556"/>
                    </a:lnTo>
                    <a:lnTo>
                      <a:pt x="1496" y="544"/>
                    </a:lnTo>
                    <a:lnTo>
                      <a:pt x="1502" y="530"/>
                    </a:lnTo>
                    <a:lnTo>
                      <a:pt x="1504" y="524"/>
                    </a:lnTo>
                    <a:lnTo>
                      <a:pt x="1504" y="516"/>
                    </a:lnTo>
                    <a:lnTo>
                      <a:pt x="1504" y="508"/>
                    </a:lnTo>
                    <a:lnTo>
                      <a:pt x="1502" y="502"/>
                    </a:lnTo>
                    <a:lnTo>
                      <a:pt x="1504" y="496"/>
                    </a:lnTo>
                    <a:lnTo>
                      <a:pt x="1508" y="492"/>
                    </a:lnTo>
                    <a:lnTo>
                      <a:pt x="1514" y="486"/>
                    </a:lnTo>
                    <a:lnTo>
                      <a:pt x="1518" y="480"/>
                    </a:lnTo>
                    <a:lnTo>
                      <a:pt x="1530" y="470"/>
                    </a:lnTo>
                    <a:lnTo>
                      <a:pt x="1538" y="462"/>
                    </a:lnTo>
                    <a:lnTo>
                      <a:pt x="1542" y="456"/>
                    </a:lnTo>
                    <a:lnTo>
                      <a:pt x="1544" y="448"/>
                    </a:lnTo>
                    <a:lnTo>
                      <a:pt x="1548" y="448"/>
                    </a:lnTo>
                    <a:lnTo>
                      <a:pt x="1550" y="446"/>
                    </a:lnTo>
                    <a:lnTo>
                      <a:pt x="1556" y="444"/>
                    </a:lnTo>
                    <a:lnTo>
                      <a:pt x="1560" y="444"/>
                    </a:lnTo>
                    <a:lnTo>
                      <a:pt x="1562" y="438"/>
                    </a:lnTo>
                    <a:lnTo>
                      <a:pt x="1562" y="432"/>
                    </a:lnTo>
                    <a:lnTo>
                      <a:pt x="1564" y="434"/>
                    </a:lnTo>
                    <a:lnTo>
                      <a:pt x="1566" y="436"/>
                    </a:lnTo>
                    <a:lnTo>
                      <a:pt x="1566" y="438"/>
                    </a:lnTo>
                    <a:lnTo>
                      <a:pt x="1568" y="440"/>
                    </a:lnTo>
                    <a:lnTo>
                      <a:pt x="1570" y="438"/>
                    </a:lnTo>
                    <a:lnTo>
                      <a:pt x="1572" y="438"/>
                    </a:lnTo>
                    <a:lnTo>
                      <a:pt x="1574" y="438"/>
                    </a:lnTo>
                    <a:lnTo>
                      <a:pt x="1576" y="440"/>
                    </a:lnTo>
                    <a:lnTo>
                      <a:pt x="1578" y="444"/>
                    </a:lnTo>
                    <a:lnTo>
                      <a:pt x="1578" y="446"/>
                    </a:lnTo>
                    <a:lnTo>
                      <a:pt x="1580" y="450"/>
                    </a:lnTo>
                    <a:lnTo>
                      <a:pt x="1582" y="456"/>
                    </a:lnTo>
                    <a:lnTo>
                      <a:pt x="1588" y="464"/>
                    </a:lnTo>
                    <a:lnTo>
                      <a:pt x="1594" y="470"/>
                    </a:lnTo>
                    <a:lnTo>
                      <a:pt x="1596" y="474"/>
                    </a:lnTo>
                    <a:lnTo>
                      <a:pt x="1598" y="478"/>
                    </a:lnTo>
                    <a:lnTo>
                      <a:pt x="1598" y="484"/>
                    </a:lnTo>
                    <a:lnTo>
                      <a:pt x="1598" y="490"/>
                    </a:lnTo>
                    <a:lnTo>
                      <a:pt x="1602" y="492"/>
                    </a:lnTo>
                    <a:lnTo>
                      <a:pt x="1604" y="492"/>
                    </a:lnTo>
                    <a:lnTo>
                      <a:pt x="1612" y="488"/>
                    </a:lnTo>
                    <a:lnTo>
                      <a:pt x="1616" y="482"/>
                    </a:lnTo>
                    <a:close/>
                    <a:moveTo>
                      <a:pt x="1190" y="336"/>
                    </a:moveTo>
                    <a:lnTo>
                      <a:pt x="1188" y="348"/>
                    </a:lnTo>
                    <a:lnTo>
                      <a:pt x="1186" y="354"/>
                    </a:lnTo>
                    <a:lnTo>
                      <a:pt x="1186" y="360"/>
                    </a:lnTo>
                    <a:lnTo>
                      <a:pt x="1188" y="364"/>
                    </a:lnTo>
                    <a:lnTo>
                      <a:pt x="1188" y="370"/>
                    </a:lnTo>
                    <a:lnTo>
                      <a:pt x="1188" y="372"/>
                    </a:lnTo>
                    <a:lnTo>
                      <a:pt x="1188" y="376"/>
                    </a:lnTo>
                    <a:lnTo>
                      <a:pt x="1184" y="372"/>
                    </a:lnTo>
                    <a:lnTo>
                      <a:pt x="1178" y="370"/>
                    </a:lnTo>
                    <a:lnTo>
                      <a:pt x="1174" y="368"/>
                    </a:lnTo>
                    <a:lnTo>
                      <a:pt x="1170" y="368"/>
                    </a:lnTo>
                    <a:lnTo>
                      <a:pt x="1166" y="368"/>
                    </a:lnTo>
                    <a:lnTo>
                      <a:pt x="1162" y="370"/>
                    </a:lnTo>
                    <a:lnTo>
                      <a:pt x="1154" y="372"/>
                    </a:lnTo>
                    <a:lnTo>
                      <a:pt x="1148" y="374"/>
                    </a:lnTo>
                    <a:lnTo>
                      <a:pt x="1138" y="372"/>
                    </a:lnTo>
                    <a:lnTo>
                      <a:pt x="1130" y="368"/>
                    </a:lnTo>
                    <a:lnTo>
                      <a:pt x="1120" y="366"/>
                    </a:lnTo>
                    <a:lnTo>
                      <a:pt x="1110" y="362"/>
                    </a:lnTo>
                    <a:lnTo>
                      <a:pt x="1104" y="360"/>
                    </a:lnTo>
                    <a:lnTo>
                      <a:pt x="1098" y="358"/>
                    </a:lnTo>
                    <a:lnTo>
                      <a:pt x="1096" y="358"/>
                    </a:lnTo>
                    <a:lnTo>
                      <a:pt x="1094" y="358"/>
                    </a:lnTo>
                    <a:lnTo>
                      <a:pt x="1090" y="360"/>
                    </a:lnTo>
                    <a:lnTo>
                      <a:pt x="1088" y="360"/>
                    </a:lnTo>
                    <a:lnTo>
                      <a:pt x="1084" y="368"/>
                    </a:lnTo>
                    <a:lnTo>
                      <a:pt x="1082" y="376"/>
                    </a:lnTo>
                    <a:lnTo>
                      <a:pt x="1074" y="376"/>
                    </a:lnTo>
                    <a:lnTo>
                      <a:pt x="1068" y="374"/>
                    </a:lnTo>
                    <a:lnTo>
                      <a:pt x="1062" y="372"/>
                    </a:lnTo>
                    <a:lnTo>
                      <a:pt x="1056" y="368"/>
                    </a:lnTo>
                    <a:lnTo>
                      <a:pt x="1050" y="364"/>
                    </a:lnTo>
                    <a:lnTo>
                      <a:pt x="1046" y="360"/>
                    </a:lnTo>
                    <a:lnTo>
                      <a:pt x="1040" y="358"/>
                    </a:lnTo>
                    <a:lnTo>
                      <a:pt x="1032" y="356"/>
                    </a:lnTo>
                    <a:lnTo>
                      <a:pt x="1028" y="350"/>
                    </a:lnTo>
                    <a:lnTo>
                      <a:pt x="1026" y="342"/>
                    </a:lnTo>
                    <a:lnTo>
                      <a:pt x="1022" y="334"/>
                    </a:lnTo>
                    <a:lnTo>
                      <a:pt x="1022" y="324"/>
                    </a:lnTo>
                    <a:lnTo>
                      <a:pt x="1020" y="324"/>
                    </a:lnTo>
                    <a:lnTo>
                      <a:pt x="1018" y="322"/>
                    </a:lnTo>
                    <a:lnTo>
                      <a:pt x="1016" y="322"/>
                    </a:lnTo>
                    <a:lnTo>
                      <a:pt x="1012" y="322"/>
                    </a:lnTo>
                    <a:lnTo>
                      <a:pt x="1008" y="322"/>
                    </a:lnTo>
                    <a:lnTo>
                      <a:pt x="1004" y="324"/>
                    </a:lnTo>
                    <a:lnTo>
                      <a:pt x="998" y="326"/>
                    </a:lnTo>
                    <a:lnTo>
                      <a:pt x="994" y="328"/>
                    </a:lnTo>
                    <a:lnTo>
                      <a:pt x="984" y="328"/>
                    </a:lnTo>
                    <a:lnTo>
                      <a:pt x="978" y="328"/>
                    </a:lnTo>
                    <a:lnTo>
                      <a:pt x="970" y="328"/>
                    </a:lnTo>
                    <a:lnTo>
                      <a:pt x="962" y="328"/>
                    </a:lnTo>
                    <a:lnTo>
                      <a:pt x="952" y="332"/>
                    </a:lnTo>
                    <a:lnTo>
                      <a:pt x="944" y="336"/>
                    </a:lnTo>
                    <a:lnTo>
                      <a:pt x="938" y="336"/>
                    </a:lnTo>
                    <a:lnTo>
                      <a:pt x="934" y="338"/>
                    </a:lnTo>
                    <a:lnTo>
                      <a:pt x="926" y="338"/>
                    </a:lnTo>
                    <a:lnTo>
                      <a:pt x="918" y="338"/>
                    </a:lnTo>
                    <a:lnTo>
                      <a:pt x="918" y="338"/>
                    </a:lnTo>
                    <a:lnTo>
                      <a:pt x="918" y="338"/>
                    </a:lnTo>
                    <a:lnTo>
                      <a:pt x="918" y="334"/>
                    </a:lnTo>
                    <a:lnTo>
                      <a:pt x="918" y="328"/>
                    </a:lnTo>
                    <a:lnTo>
                      <a:pt x="926" y="328"/>
                    </a:lnTo>
                    <a:lnTo>
                      <a:pt x="932" y="328"/>
                    </a:lnTo>
                    <a:lnTo>
                      <a:pt x="936" y="326"/>
                    </a:lnTo>
                    <a:lnTo>
                      <a:pt x="938" y="324"/>
                    </a:lnTo>
                    <a:lnTo>
                      <a:pt x="946" y="320"/>
                    </a:lnTo>
                    <a:lnTo>
                      <a:pt x="952" y="316"/>
                    </a:lnTo>
                    <a:lnTo>
                      <a:pt x="954" y="310"/>
                    </a:lnTo>
                    <a:lnTo>
                      <a:pt x="952" y="306"/>
                    </a:lnTo>
                    <a:lnTo>
                      <a:pt x="952" y="302"/>
                    </a:lnTo>
                    <a:lnTo>
                      <a:pt x="950" y="298"/>
                    </a:lnTo>
                    <a:lnTo>
                      <a:pt x="958" y="296"/>
                    </a:lnTo>
                    <a:lnTo>
                      <a:pt x="966" y="290"/>
                    </a:lnTo>
                    <a:lnTo>
                      <a:pt x="972" y="286"/>
                    </a:lnTo>
                    <a:lnTo>
                      <a:pt x="978" y="280"/>
                    </a:lnTo>
                    <a:lnTo>
                      <a:pt x="978" y="276"/>
                    </a:lnTo>
                    <a:lnTo>
                      <a:pt x="978" y="272"/>
                    </a:lnTo>
                    <a:lnTo>
                      <a:pt x="984" y="274"/>
                    </a:lnTo>
                    <a:lnTo>
                      <a:pt x="988" y="276"/>
                    </a:lnTo>
                    <a:lnTo>
                      <a:pt x="992" y="278"/>
                    </a:lnTo>
                    <a:lnTo>
                      <a:pt x="994" y="278"/>
                    </a:lnTo>
                    <a:lnTo>
                      <a:pt x="996" y="278"/>
                    </a:lnTo>
                    <a:lnTo>
                      <a:pt x="1000" y="278"/>
                    </a:lnTo>
                    <a:lnTo>
                      <a:pt x="1004" y="276"/>
                    </a:lnTo>
                    <a:lnTo>
                      <a:pt x="1006" y="274"/>
                    </a:lnTo>
                    <a:lnTo>
                      <a:pt x="1008" y="272"/>
                    </a:lnTo>
                    <a:lnTo>
                      <a:pt x="1010" y="272"/>
                    </a:lnTo>
                    <a:lnTo>
                      <a:pt x="1014" y="272"/>
                    </a:lnTo>
                    <a:lnTo>
                      <a:pt x="1018" y="272"/>
                    </a:lnTo>
                    <a:lnTo>
                      <a:pt x="1026" y="278"/>
                    </a:lnTo>
                    <a:lnTo>
                      <a:pt x="1034" y="288"/>
                    </a:lnTo>
                    <a:lnTo>
                      <a:pt x="1040" y="294"/>
                    </a:lnTo>
                    <a:lnTo>
                      <a:pt x="1044" y="298"/>
                    </a:lnTo>
                    <a:lnTo>
                      <a:pt x="1050" y="300"/>
                    </a:lnTo>
                    <a:lnTo>
                      <a:pt x="1058" y="304"/>
                    </a:lnTo>
                    <a:lnTo>
                      <a:pt x="1058" y="306"/>
                    </a:lnTo>
                    <a:lnTo>
                      <a:pt x="1058" y="312"/>
                    </a:lnTo>
                    <a:lnTo>
                      <a:pt x="1056" y="314"/>
                    </a:lnTo>
                    <a:lnTo>
                      <a:pt x="1052" y="316"/>
                    </a:lnTo>
                    <a:lnTo>
                      <a:pt x="1050" y="316"/>
                    </a:lnTo>
                    <a:lnTo>
                      <a:pt x="1048" y="316"/>
                    </a:lnTo>
                    <a:lnTo>
                      <a:pt x="1040" y="316"/>
                    </a:lnTo>
                    <a:lnTo>
                      <a:pt x="1034" y="318"/>
                    </a:lnTo>
                    <a:lnTo>
                      <a:pt x="1042" y="324"/>
                    </a:lnTo>
                    <a:lnTo>
                      <a:pt x="1050" y="328"/>
                    </a:lnTo>
                    <a:lnTo>
                      <a:pt x="1050" y="322"/>
                    </a:lnTo>
                    <a:lnTo>
                      <a:pt x="1050" y="318"/>
                    </a:lnTo>
                    <a:lnTo>
                      <a:pt x="1056" y="316"/>
                    </a:lnTo>
                    <a:lnTo>
                      <a:pt x="1062" y="312"/>
                    </a:lnTo>
                    <a:lnTo>
                      <a:pt x="1062" y="308"/>
                    </a:lnTo>
                    <a:lnTo>
                      <a:pt x="1062" y="306"/>
                    </a:lnTo>
                    <a:lnTo>
                      <a:pt x="1062" y="302"/>
                    </a:lnTo>
                    <a:lnTo>
                      <a:pt x="1062" y="298"/>
                    </a:lnTo>
                    <a:lnTo>
                      <a:pt x="1064" y="300"/>
                    </a:lnTo>
                    <a:lnTo>
                      <a:pt x="1068" y="302"/>
                    </a:lnTo>
                    <a:lnTo>
                      <a:pt x="1068" y="302"/>
                    </a:lnTo>
                    <a:lnTo>
                      <a:pt x="1072" y="302"/>
                    </a:lnTo>
                    <a:lnTo>
                      <a:pt x="1072" y="300"/>
                    </a:lnTo>
                    <a:lnTo>
                      <a:pt x="1062" y="292"/>
                    </a:lnTo>
                    <a:lnTo>
                      <a:pt x="1052" y="284"/>
                    </a:lnTo>
                    <a:lnTo>
                      <a:pt x="1046" y="280"/>
                    </a:lnTo>
                    <a:lnTo>
                      <a:pt x="1040" y="276"/>
                    </a:lnTo>
                    <a:lnTo>
                      <a:pt x="1038" y="272"/>
                    </a:lnTo>
                    <a:lnTo>
                      <a:pt x="1034" y="266"/>
                    </a:lnTo>
                    <a:lnTo>
                      <a:pt x="1034" y="264"/>
                    </a:lnTo>
                    <a:lnTo>
                      <a:pt x="1034" y="262"/>
                    </a:lnTo>
                    <a:lnTo>
                      <a:pt x="1034" y="260"/>
                    </a:lnTo>
                    <a:lnTo>
                      <a:pt x="1036" y="258"/>
                    </a:lnTo>
                    <a:lnTo>
                      <a:pt x="1038" y="258"/>
                    </a:lnTo>
                    <a:lnTo>
                      <a:pt x="1042" y="258"/>
                    </a:lnTo>
                    <a:lnTo>
                      <a:pt x="1050" y="268"/>
                    </a:lnTo>
                    <a:lnTo>
                      <a:pt x="1060" y="276"/>
                    </a:lnTo>
                    <a:lnTo>
                      <a:pt x="1068" y="282"/>
                    </a:lnTo>
                    <a:lnTo>
                      <a:pt x="1078" y="286"/>
                    </a:lnTo>
                    <a:lnTo>
                      <a:pt x="1078" y="294"/>
                    </a:lnTo>
                    <a:lnTo>
                      <a:pt x="1078" y="302"/>
                    </a:lnTo>
                    <a:lnTo>
                      <a:pt x="1082" y="308"/>
                    </a:lnTo>
                    <a:lnTo>
                      <a:pt x="1090" y="316"/>
                    </a:lnTo>
                    <a:lnTo>
                      <a:pt x="1096" y="324"/>
                    </a:lnTo>
                    <a:lnTo>
                      <a:pt x="1102" y="328"/>
                    </a:lnTo>
                    <a:lnTo>
                      <a:pt x="1104" y="324"/>
                    </a:lnTo>
                    <a:lnTo>
                      <a:pt x="1106" y="320"/>
                    </a:lnTo>
                    <a:lnTo>
                      <a:pt x="1104" y="316"/>
                    </a:lnTo>
                    <a:lnTo>
                      <a:pt x="1104" y="310"/>
                    </a:lnTo>
                    <a:lnTo>
                      <a:pt x="1100" y="306"/>
                    </a:lnTo>
                    <a:lnTo>
                      <a:pt x="1096" y="302"/>
                    </a:lnTo>
                    <a:lnTo>
                      <a:pt x="1096" y="300"/>
                    </a:lnTo>
                    <a:lnTo>
                      <a:pt x="1098" y="298"/>
                    </a:lnTo>
                    <a:lnTo>
                      <a:pt x="1104" y="298"/>
                    </a:lnTo>
                    <a:lnTo>
                      <a:pt x="1106" y="298"/>
                    </a:lnTo>
                    <a:lnTo>
                      <a:pt x="1110" y="296"/>
                    </a:lnTo>
                    <a:lnTo>
                      <a:pt x="1114" y="292"/>
                    </a:lnTo>
                    <a:lnTo>
                      <a:pt x="1122" y="304"/>
                    </a:lnTo>
                    <a:lnTo>
                      <a:pt x="1132" y="320"/>
                    </a:lnTo>
                    <a:lnTo>
                      <a:pt x="1134" y="322"/>
                    </a:lnTo>
                    <a:lnTo>
                      <a:pt x="1138" y="326"/>
                    </a:lnTo>
                    <a:lnTo>
                      <a:pt x="1140" y="328"/>
                    </a:lnTo>
                    <a:lnTo>
                      <a:pt x="1144" y="328"/>
                    </a:lnTo>
                    <a:lnTo>
                      <a:pt x="1146" y="330"/>
                    </a:lnTo>
                    <a:lnTo>
                      <a:pt x="1150" y="330"/>
                    </a:lnTo>
                    <a:lnTo>
                      <a:pt x="1152" y="328"/>
                    </a:lnTo>
                    <a:lnTo>
                      <a:pt x="1156" y="326"/>
                    </a:lnTo>
                    <a:lnTo>
                      <a:pt x="1162" y="330"/>
                    </a:lnTo>
                    <a:lnTo>
                      <a:pt x="1168" y="334"/>
                    </a:lnTo>
                    <a:lnTo>
                      <a:pt x="1180" y="330"/>
                    </a:lnTo>
                    <a:lnTo>
                      <a:pt x="1190" y="326"/>
                    </a:lnTo>
                    <a:lnTo>
                      <a:pt x="1192" y="326"/>
                    </a:lnTo>
                    <a:lnTo>
                      <a:pt x="1194" y="328"/>
                    </a:lnTo>
                    <a:lnTo>
                      <a:pt x="1190" y="336"/>
                    </a:lnTo>
                    <a:close/>
                    <a:moveTo>
                      <a:pt x="1224" y="292"/>
                    </a:moveTo>
                    <a:lnTo>
                      <a:pt x="1224" y="292"/>
                    </a:lnTo>
                    <a:lnTo>
                      <a:pt x="1216" y="292"/>
                    </a:lnTo>
                    <a:lnTo>
                      <a:pt x="1208" y="294"/>
                    </a:lnTo>
                    <a:lnTo>
                      <a:pt x="1200" y="294"/>
                    </a:lnTo>
                    <a:lnTo>
                      <a:pt x="1194" y="294"/>
                    </a:lnTo>
                    <a:lnTo>
                      <a:pt x="1188" y="292"/>
                    </a:lnTo>
                    <a:lnTo>
                      <a:pt x="1186" y="290"/>
                    </a:lnTo>
                    <a:lnTo>
                      <a:pt x="1184" y="288"/>
                    </a:lnTo>
                    <a:lnTo>
                      <a:pt x="1180" y="286"/>
                    </a:lnTo>
                    <a:lnTo>
                      <a:pt x="1178" y="286"/>
                    </a:lnTo>
                    <a:lnTo>
                      <a:pt x="1174" y="286"/>
                    </a:lnTo>
                    <a:lnTo>
                      <a:pt x="1174" y="286"/>
                    </a:lnTo>
                    <a:lnTo>
                      <a:pt x="1172" y="286"/>
                    </a:lnTo>
                    <a:lnTo>
                      <a:pt x="1162" y="290"/>
                    </a:lnTo>
                    <a:lnTo>
                      <a:pt x="1150" y="294"/>
                    </a:lnTo>
                    <a:lnTo>
                      <a:pt x="1144" y="296"/>
                    </a:lnTo>
                    <a:lnTo>
                      <a:pt x="1138" y="298"/>
                    </a:lnTo>
                    <a:lnTo>
                      <a:pt x="1132" y="298"/>
                    </a:lnTo>
                    <a:lnTo>
                      <a:pt x="1126" y="300"/>
                    </a:lnTo>
                    <a:lnTo>
                      <a:pt x="1130" y="298"/>
                    </a:lnTo>
                    <a:lnTo>
                      <a:pt x="1134" y="296"/>
                    </a:lnTo>
                    <a:lnTo>
                      <a:pt x="1134" y="288"/>
                    </a:lnTo>
                    <a:lnTo>
                      <a:pt x="1134" y="280"/>
                    </a:lnTo>
                    <a:lnTo>
                      <a:pt x="1134" y="272"/>
                    </a:lnTo>
                    <a:lnTo>
                      <a:pt x="1134" y="264"/>
                    </a:lnTo>
                    <a:lnTo>
                      <a:pt x="1138" y="264"/>
                    </a:lnTo>
                    <a:lnTo>
                      <a:pt x="1140" y="262"/>
                    </a:lnTo>
                    <a:lnTo>
                      <a:pt x="1140" y="258"/>
                    </a:lnTo>
                    <a:lnTo>
                      <a:pt x="1142" y="254"/>
                    </a:lnTo>
                    <a:lnTo>
                      <a:pt x="1144" y="252"/>
                    </a:lnTo>
                    <a:lnTo>
                      <a:pt x="1148" y="252"/>
                    </a:lnTo>
                    <a:lnTo>
                      <a:pt x="1150" y="252"/>
                    </a:lnTo>
                    <a:lnTo>
                      <a:pt x="1152" y="254"/>
                    </a:lnTo>
                    <a:lnTo>
                      <a:pt x="1158" y="256"/>
                    </a:lnTo>
                    <a:lnTo>
                      <a:pt x="1162" y="258"/>
                    </a:lnTo>
                    <a:lnTo>
                      <a:pt x="1162" y="264"/>
                    </a:lnTo>
                    <a:lnTo>
                      <a:pt x="1164" y="268"/>
                    </a:lnTo>
                    <a:lnTo>
                      <a:pt x="1168" y="268"/>
                    </a:lnTo>
                    <a:lnTo>
                      <a:pt x="1170" y="268"/>
                    </a:lnTo>
                    <a:lnTo>
                      <a:pt x="1174" y="266"/>
                    </a:lnTo>
                    <a:lnTo>
                      <a:pt x="1176" y="264"/>
                    </a:lnTo>
                    <a:lnTo>
                      <a:pt x="1178" y="264"/>
                    </a:lnTo>
                    <a:lnTo>
                      <a:pt x="1178" y="262"/>
                    </a:lnTo>
                    <a:lnTo>
                      <a:pt x="1178" y="258"/>
                    </a:lnTo>
                    <a:lnTo>
                      <a:pt x="1176" y="258"/>
                    </a:lnTo>
                    <a:lnTo>
                      <a:pt x="1176" y="256"/>
                    </a:lnTo>
                    <a:lnTo>
                      <a:pt x="1174" y="256"/>
                    </a:lnTo>
                    <a:lnTo>
                      <a:pt x="1174" y="254"/>
                    </a:lnTo>
                    <a:lnTo>
                      <a:pt x="1172" y="254"/>
                    </a:lnTo>
                    <a:lnTo>
                      <a:pt x="1178" y="252"/>
                    </a:lnTo>
                    <a:lnTo>
                      <a:pt x="1184" y="250"/>
                    </a:lnTo>
                    <a:lnTo>
                      <a:pt x="1190" y="248"/>
                    </a:lnTo>
                    <a:lnTo>
                      <a:pt x="1194" y="244"/>
                    </a:lnTo>
                    <a:lnTo>
                      <a:pt x="1196" y="244"/>
                    </a:lnTo>
                    <a:lnTo>
                      <a:pt x="1198" y="246"/>
                    </a:lnTo>
                    <a:lnTo>
                      <a:pt x="1200" y="246"/>
                    </a:lnTo>
                    <a:lnTo>
                      <a:pt x="1200" y="248"/>
                    </a:lnTo>
                    <a:lnTo>
                      <a:pt x="1196" y="252"/>
                    </a:lnTo>
                    <a:lnTo>
                      <a:pt x="1192" y="254"/>
                    </a:lnTo>
                    <a:lnTo>
                      <a:pt x="1194" y="254"/>
                    </a:lnTo>
                    <a:lnTo>
                      <a:pt x="1194" y="254"/>
                    </a:lnTo>
                    <a:lnTo>
                      <a:pt x="1194" y="256"/>
                    </a:lnTo>
                    <a:lnTo>
                      <a:pt x="1192" y="256"/>
                    </a:lnTo>
                    <a:lnTo>
                      <a:pt x="1190" y="258"/>
                    </a:lnTo>
                    <a:lnTo>
                      <a:pt x="1190" y="260"/>
                    </a:lnTo>
                    <a:lnTo>
                      <a:pt x="1190" y="262"/>
                    </a:lnTo>
                    <a:lnTo>
                      <a:pt x="1190" y="264"/>
                    </a:lnTo>
                    <a:lnTo>
                      <a:pt x="1190" y="264"/>
                    </a:lnTo>
                    <a:lnTo>
                      <a:pt x="1194" y="268"/>
                    </a:lnTo>
                    <a:lnTo>
                      <a:pt x="1196" y="270"/>
                    </a:lnTo>
                    <a:lnTo>
                      <a:pt x="1200" y="272"/>
                    </a:lnTo>
                    <a:lnTo>
                      <a:pt x="1206" y="274"/>
                    </a:lnTo>
                    <a:lnTo>
                      <a:pt x="1210" y="276"/>
                    </a:lnTo>
                    <a:lnTo>
                      <a:pt x="1214" y="278"/>
                    </a:lnTo>
                    <a:lnTo>
                      <a:pt x="1216" y="282"/>
                    </a:lnTo>
                    <a:lnTo>
                      <a:pt x="1216" y="286"/>
                    </a:lnTo>
                    <a:lnTo>
                      <a:pt x="1220" y="288"/>
                    </a:lnTo>
                    <a:lnTo>
                      <a:pt x="1224" y="290"/>
                    </a:lnTo>
                    <a:lnTo>
                      <a:pt x="1224" y="292"/>
                    </a:lnTo>
                    <a:close/>
                    <a:moveTo>
                      <a:pt x="1308" y="326"/>
                    </a:moveTo>
                    <a:lnTo>
                      <a:pt x="1306" y="328"/>
                    </a:lnTo>
                    <a:lnTo>
                      <a:pt x="1298" y="328"/>
                    </a:lnTo>
                    <a:lnTo>
                      <a:pt x="1292" y="328"/>
                    </a:lnTo>
                    <a:lnTo>
                      <a:pt x="1286" y="326"/>
                    </a:lnTo>
                    <a:lnTo>
                      <a:pt x="1282" y="324"/>
                    </a:lnTo>
                    <a:lnTo>
                      <a:pt x="1278" y="322"/>
                    </a:lnTo>
                    <a:lnTo>
                      <a:pt x="1274" y="318"/>
                    </a:lnTo>
                    <a:lnTo>
                      <a:pt x="1272" y="316"/>
                    </a:lnTo>
                    <a:lnTo>
                      <a:pt x="1268" y="310"/>
                    </a:lnTo>
                    <a:lnTo>
                      <a:pt x="1268" y="308"/>
                    </a:lnTo>
                    <a:lnTo>
                      <a:pt x="1268" y="306"/>
                    </a:lnTo>
                    <a:lnTo>
                      <a:pt x="1272" y="304"/>
                    </a:lnTo>
                    <a:lnTo>
                      <a:pt x="1274" y="302"/>
                    </a:lnTo>
                    <a:lnTo>
                      <a:pt x="1278" y="300"/>
                    </a:lnTo>
                    <a:lnTo>
                      <a:pt x="1280" y="296"/>
                    </a:lnTo>
                    <a:lnTo>
                      <a:pt x="1274" y="294"/>
                    </a:lnTo>
                    <a:lnTo>
                      <a:pt x="1268" y="294"/>
                    </a:lnTo>
                    <a:lnTo>
                      <a:pt x="1266" y="290"/>
                    </a:lnTo>
                    <a:lnTo>
                      <a:pt x="1264" y="288"/>
                    </a:lnTo>
                    <a:lnTo>
                      <a:pt x="1262" y="282"/>
                    </a:lnTo>
                    <a:lnTo>
                      <a:pt x="1260" y="276"/>
                    </a:lnTo>
                    <a:lnTo>
                      <a:pt x="1256" y="272"/>
                    </a:lnTo>
                    <a:lnTo>
                      <a:pt x="1252" y="270"/>
                    </a:lnTo>
                    <a:lnTo>
                      <a:pt x="1252" y="268"/>
                    </a:lnTo>
                    <a:lnTo>
                      <a:pt x="1250" y="268"/>
                    </a:lnTo>
                    <a:lnTo>
                      <a:pt x="1248" y="266"/>
                    </a:lnTo>
                    <a:lnTo>
                      <a:pt x="1248" y="262"/>
                    </a:lnTo>
                    <a:lnTo>
                      <a:pt x="1252" y="260"/>
                    </a:lnTo>
                    <a:lnTo>
                      <a:pt x="1254" y="256"/>
                    </a:lnTo>
                    <a:lnTo>
                      <a:pt x="1258" y="254"/>
                    </a:lnTo>
                    <a:lnTo>
                      <a:pt x="1262" y="254"/>
                    </a:lnTo>
                    <a:lnTo>
                      <a:pt x="1270" y="250"/>
                    </a:lnTo>
                    <a:lnTo>
                      <a:pt x="1280" y="246"/>
                    </a:lnTo>
                    <a:lnTo>
                      <a:pt x="1282" y="246"/>
                    </a:lnTo>
                    <a:lnTo>
                      <a:pt x="1286" y="248"/>
                    </a:lnTo>
                    <a:lnTo>
                      <a:pt x="1286" y="254"/>
                    </a:lnTo>
                    <a:lnTo>
                      <a:pt x="1286" y="260"/>
                    </a:lnTo>
                    <a:lnTo>
                      <a:pt x="1280" y="260"/>
                    </a:lnTo>
                    <a:lnTo>
                      <a:pt x="1274" y="260"/>
                    </a:lnTo>
                    <a:lnTo>
                      <a:pt x="1274" y="264"/>
                    </a:lnTo>
                    <a:lnTo>
                      <a:pt x="1274" y="268"/>
                    </a:lnTo>
                    <a:lnTo>
                      <a:pt x="1284" y="278"/>
                    </a:lnTo>
                    <a:lnTo>
                      <a:pt x="1292" y="290"/>
                    </a:lnTo>
                    <a:lnTo>
                      <a:pt x="1296" y="296"/>
                    </a:lnTo>
                    <a:lnTo>
                      <a:pt x="1298" y="302"/>
                    </a:lnTo>
                    <a:lnTo>
                      <a:pt x="1300" y="310"/>
                    </a:lnTo>
                    <a:lnTo>
                      <a:pt x="1300" y="320"/>
                    </a:lnTo>
                    <a:lnTo>
                      <a:pt x="1304" y="320"/>
                    </a:lnTo>
                    <a:lnTo>
                      <a:pt x="1306" y="322"/>
                    </a:lnTo>
                    <a:lnTo>
                      <a:pt x="1308" y="322"/>
                    </a:lnTo>
                    <a:lnTo>
                      <a:pt x="1308" y="324"/>
                    </a:lnTo>
                    <a:lnTo>
                      <a:pt x="1308" y="326"/>
                    </a:lnTo>
                    <a:close/>
                    <a:moveTo>
                      <a:pt x="542" y="32"/>
                    </a:moveTo>
                    <a:lnTo>
                      <a:pt x="546" y="32"/>
                    </a:lnTo>
                    <a:lnTo>
                      <a:pt x="550" y="32"/>
                    </a:lnTo>
                    <a:lnTo>
                      <a:pt x="550" y="32"/>
                    </a:lnTo>
                    <a:lnTo>
                      <a:pt x="550" y="30"/>
                    </a:lnTo>
                    <a:lnTo>
                      <a:pt x="548" y="28"/>
                    </a:lnTo>
                    <a:lnTo>
                      <a:pt x="544" y="22"/>
                    </a:lnTo>
                    <a:lnTo>
                      <a:pt x="542" y="22"/>
                    </a:lnTo>
                    <a:lnTo>
                      <a:pt x="540" y="24"/>
                    </a:lnTo>
                    <a:lnTo>
                      <a:pt x="538" y="26"/>
                    </a:lnTo>
                    <a:lnTo>
                      <a:pt x="540" y="30"/>
                    </a:lnTo>
                    <a:lnTo>
                      <a:pt x="542" y="32"/>
                    </a:lnTo>
                    <a:close/>
                    <a:moveTo>
                      <a:pt x="1732" y="684"/>
                    </a:moveTo>
                    <a:lnTo>
                      <a:pt x="1746" y="686"/>
                    </a:lnTo>
                    <a:lnTo>
                      <a:pt x="1746" y="686"/>
                    </a:lnTo>
                    <a:lnTo>
                      <a:pt x="1746" y="684"/>
                    </a:lnTo>
                    <a:lnTo>
                      <a:pt x="1736" y="678"/>
                    </a:lnTo>
                    <a:lnTo>
                      <a:pt x="1726" y="670"/>
                    </a:lnTo>
                    <a:lnTo>
                      <a:pt x="1716" y="672"/>
                    </a:lnTo>
                    <a:lnTo>
                      <a:pt x="1708" y="674"/>
                    </a:lnTo>
                    <a:lnTo>
                      <a:pt x="1702" y="668"/>
                    </a:lnTo>
                    <a:lnTo>
                      <a:pt x="1698" y="666"/>
                    </a:lnTo>
                    <a:lnTo>
                      <a:pt x="1690" y="666"/>
                    </a:lnTo>
                    <a:lnTo>
                      <a:pt x="1682" y="666"/>
                    </a:lnTo>
                    <a:lnTo>
                      <a:pt x="1682" y="668"/>
                    </a:lnTo>
                    <a:lnTo>
                      <a:pt x="1684" y="672"/>
                    </a:lnTo>
                    <a:lnTo>
                      <a:pt x="1688" y="676"/>
                    </a:lnTo>
                    <a:lnTo>
                      <a:pt x="1690" y="680"/>
                    </a:lnTo>
                    <a:lnTo>
                      <a:pt x="1704" y="680"/>
                    </a:lnTo>
                    <a:lnTo>
                      <a:pt x="1718" y="682"/>
                    </a:lnTo>
                    <a:lnTo>
                      <a:pt x="1732" y="684"/>
                    </a:lnTo>
                    <a:close/>
                    <a:moveTo>
                      <a:pt x="1686" y="660"/>
                    </a:moveTo>
                    <a:lnTo>
                      <a:pt x="1686" y="652"/>
                    </a:lnTo>
                    <a:lnTo>
                      <a:pt x="1686" y="646"/>
                    </a:lnTo>
                    <a:lnTo>
                      <a:pt x="1684" y="642"/>
                    </a:lnTo>
                    <a:lnTo>
                      <a:pt x="1680" y="638"/>
                    </a:lnTo>
                    <a:lnTo>
                      <a:pt x="1676" y="636"/>
                    </a:lnTo>
                    <a:lnTo>
                      <a:pt x="1670" y="622"/>
                    </a:lnTo>
                    <a:lnTo>
                      <a:pt x="1662" y="608"/>
                    </a:lnTo>
                    <a:lnTo>
                      <a:pt x="1658" y="604"/>
                    </a:lnTo>
                    <a:lnTo>
                      <a:pt x="1654" y="600"/>
                    </a:lnTo>
                    <a:lnTo>
                      <a:pt x="1648" y="598"/>
                    </a:lnTo>
                    <a:lnTo>
                      <a:pt x="1644" y="594"/>
                    </a:lnTo>
                    <a:lnTo>
                      <a:pt x="1638" y="592"/>
                    </a:lnTo>
                    <a:lnTo>
                      <a:pt x="1634" y="588"/>
                    </a:lnTo>
                    <a:lnTo>
                      <a:pt x="1632" y="582"/>
                    </a:lnTo>
                    <a:lnTo>
                      <a:pt x="1628" y="578"/>
                    </a:lnTo>
                    <a:lnTo>
                      <a:pt x="1618" y="574"/>
                    </a:lnTo>
                    <a:lnTo>
                      <a:pt x="1610" y="572"/>
                    </a:lnTo>
                    <a:lnTo>
                      <a:pt x="1608" y="574"/>
                    </a:lnTo>
                    <a:lnTo>
                      <a:pt x="1608" y="576"/>
                    </a:lnTo>
                    <a:lnTo>
                      <a:pt x="1610" y="580"/>
                    </a:lnTo>
                    <a:lnTo>
                      <a:pt x="1614" y="584"/>
                    </a:lnTo>
                    <a:lnTo>
                      <a:pt x="1618" y="588"/>
                    </a:lnTo>
                    <a:lnTo>
                      <a:pt x="1622" y="590"/>
                    </a:lnTo>
                    <a:lnTo>
                      <a:pt x="1626" y="594"/>
                    </a:lnTo>
                    <a:lnTo>
                      <a:pt x="1632" y="596"/>
                    </a:lnTo>
                    <a:lnTo>
                      <a:pt x="1634" y="600"/>
                    </a:lnTo>
                    <a:lnTo>
                      <a:pt x="1638" y="604"/>
                    </a:lnTo>
                    <a:lnTo>
                      <a:pt x="1642" y="612"/>
                    </a:lnTo>
                    <a:lnTo>
                      <a:pt x="1644" y="622"/>
                    </a:lnTo>
                    <a:lnTo>
                      <a:pt x="1648" y="630"/>
                    </a:lnTo>
                    <a:lnTo>
                      <a:pt x="1652" y="638"/>
                    </a:lnTo>
                    <a:lnTo>
                      <a:pt x="1656" y="644"/>
                    </a:lnTo>
                    <a:lnTo>
                      <a:pt x="1662" y="650"/>
                    </a:lnTo>
                    <a:lnTo>
                      <a:pt x="1668" y="658"/>
                    </a:lnTo>
                    <a:lnTo>
                      <a:pt x="1674" y="664"/>
                    </a:lnTo>
                    <a:lnTo>
                      <a:pt x="1678" y="664"/>
                    </a:lnTo>
                    <a:lnTo>
                      <a:pt x="1684" y="664"/>
                    </a:lnTo>
                    <a:lnTo>
                      <a:pt x="1686" y="660"/>
                    </a:lnTo>
                    <a:close/>
                    <a:moveTo>
                      <a:pt x="524" y="30"/>
                    </a:moveTo>
                    <a:lnTo>
                      <a:pt x="528" y="30"/>
                    </a:lnTo>
                    <a:lnTo>
                      <a:pt x="530" y="28"/>
                    </a:lnTo>
                    <a:lnTo>
                      <a:pt x="530" y="26"/>
                    </a:lnTo>
                    <a:lnTo>
                      <a:pt x="530" y="26"/>
                    </a:lnTo>
                    <a:lnTo>
                      <a:pt x="530" y="24"/>
                    </a:lnTo>
                    <a:lnTo>
                      <a:pt x="526" y="24"/>
                    </a:lnTo>
                    <a:lnTo>
                      <a:pt x="520" y="22"/>
                    </a:lnTo>
                    <a:lnTo>
                      <a:pt x="514" y="24"/>
                    </a:lnTo>
                    <a:lnTo>
                      <a:pt x="508" y="26"/>
                    </a:lnTo>
                    <a:lnTo>
                      <a:pt x="516" y="28"/>
                    </a:lnTo>
                    <a:lnTo>
                      <a:pt x="524" y="30"/>
                    </a:lnTo>
                    <a:close/>
                    <a:moveTo>
                      <a:pt x="470" y="36"/>
                    </a:moveTo>
                    <a:lnTo>
                      <a:pt x="474" y="36"/>
                    </a:lnTo>
                    <a:lnTo>
                      <a:pt x="476" y="34"/>
                    </a:lnTo>
                    <a:lnTo>
                      <a:pt x="482" y="32"/>
                    </a:lnTo>
                    <a:lnTo>
                      <a:pt x="486" y="28"/>
                    </a:lnTo>
                    <a:lnTo>
                      <a:pt x="486" y="26"/>
                    </a:lnTo>
                    <a:lnTo>
                      <a:pt x="482" y="26"/>
                    </a:lnTo>
                    <a:lnTo>
                      <a:pt x="476" y="24"/>
                    </a:lnTo>
                    <a:lnTo>
                      <a:pt x="470" y="28"/>
                    </a:lnTo>
                    <a:lnTo>
                      <a:pt x="464" y="32"/>
                    </a:lnTo>
                    <a:lnTo>
                      <a:pt x="468" y="34"/>
                    </a:lnTo>
                    <a:lnTo>
                      <a:pt x="470" y="36"/>
                    </a:lnTo>
                    <a:close/>
                    <a:moveTo>
                      <a:pt x="518" y="54"/>
                    </a:moveTo>
                    <a:lnTo>
                      <a:pt x="514" y="56"/>
                    </a:lnTo>
                    <a:lnTo>
                      <a:pt x="512" y="58"/>
                    </a:lnTo>
                    <a:lnTo>
                      <a:pt x="510" y="62"/>
                    </a:lnTo>
                    <a:lnTo>
                      <a:pt x="508" y="66"/>
                    </a:lnTo>
                    <a:lnTo>
                      <a:pt x="508" y="68"/>
                    </a:lnTo>
                    <a:lnTo>
                      <a:pt x="510" y="68"/>
                    </a:lnTo>
                    <a:lnTo>
                      <a:pt x="510" y="68"/>
                    </a:lnTo>
                    <a:lnTo>
                      <a:pt x="514" y="64"/>
                    </a:lnTo>
                    <a:lnTo>
                      <a:pt x="518" y="62"/>
                    </a:lnTo>
                    <a:lnTo>
                      <a:pt x="524" y="60"/>
                    </a:lnTo>
                    <a:lnTo>
                      <a:pt x="532" y="60"/>
                    </a:lnTo>
                    <a:lnTo>
                      <a:pt x="532" y="58"/>
                    </a:lnTo>
                    <a:lnTo>
                      <a:pt x="532" y="58"/>
                    </a:lnTo>
                    <a:lnTo>
                      <a:pt x="532" y="54"/>
                    </a:lnTo>
                    <a:lnTo>
                      <a:pt x="518" y="54"/>
                    </a:lnTo>
                    <a:close/>
                    <a:moveTo>
                      <a:pt x="480" y="62"/>
                    </a:moveTo>
                    <a:lnTo>
                      <a:pt x="476" y="60"/>
                    </a:lnTo>
                    <a:lnTo>
                      <a:pt x="476" y="64"/>
                    </a:lnTo>
                    <a:lnTo>
                      <a:pt x="478" y="66"/>
                    </a:lnTo>
                    <a:lnTo>
                      <a:pt x="480" y="68"/>
                    </a:lnTo>
                    <a:lnTo>
                      <a:pt x="480" y="72"/>
                    </a:lnTo>
                    <a:lnTo>
                      <a:pt x="484" y="70"/>
                    </a:lnTo>
                    <a:lnTo>
                      <a:pt x="488" y="70"/>
                    </a:lnTo>
                    <a:lnTo>
                      <a:pt x="492" y="68"/>
                    </a:lnTo>
                    <a:lnTo>
                      <a:pt x="496" y="70"/>
                    </a:lnTo>
                    <a:lnTo>
                      <a:pt x="498" y="68"/>
                    </a:lnTo>
                    <a:lnTo>
                      <a:pt x="500" y="66"/>
                    </a:lnTo>
                    <a:lnTo>
                      <a:pt x="500" y="64"/>
                    </a:lnTo>
                    <a:lnTo>
                      <a:pt x="498" y="62"/>
                    </a:lnTo>
                    <a:lnTo>
                      <a:pt x="502" y="58"/>
                    </a:lnTo>
                    <a:lnTo>
                      <a:pt x="508" y="54"/>
                    </a:lnTo>
                    <a:lnTo>
                      <a:pt x="490" y="54"/>
                    </a:lnTo>
                    <a:lnTo>
                      <a:pt x="486" y="58"/>
                    </a:lnTo>
                    <a:lnTo>
                      <a:pt x="484" y="62"/>
                    </a:lnTo>
                    <a:lnTo>
                      <a:pt x="480" y="62"/>
                    </a:lnTo>
                    <a:close/>
                    <a:moveTo>
                      <a:pt x="510" y="46"/>
                    </a:moveTo>
                    <a:lnTo>
                      <a:pt x="520" y="48"/>
                    </a:lnTo>
                    <a:lnTo>
                      <a:pt x="532" y="48"/>
                    </a:lnTo>
                    <a:lnTo>
                      <a:pt x="532" y="46"/>
                    </a:lnTo>
                    <a:lnTo>
                      <a:pt x="532" y="46"/>
                    </a:lnTo>
                    <a:lnTo>
                      <a:pt x="526" y="44"/>
                    </a:lnTo>
                    <a:lnTo>
                      <a:pt x="520" y="44"/>
                    </a:lnTo>
                    <a:lnTo>
                      <a:pt x="520" y="42"/>
                    </a:lnTo>
                    <a:lnTo>
                      <a:pt x="522" y="40"/>
                    </a:lnTo>
                    <a:lnTo>
                      <a:pt x="520" y="38"/>
                    </a:lnTo>
                    <a:lnTo>
                      <a:pt x="512" y="38"/>
                    </a:lnTo>
                    <a:lnTo>
                      <a:pt x="510" y="40"/>
                    </a:lnTo>
                    <a:lnTo>
                      <a:pt x="508" y="40"/>
                    </a:lnTo>
                    <a:lnTo>
                      <a:pt x="504" y="40"/>
                    </a:lnTo>
                    <a:lnTo>
                      <a:pt x="500" y="40"/>
                    </a:lnTo>
                    <a:lnTo>
                      <a:pt x="494" y="40"/>
                    </a:lnTo>
                    <a:lnTo>
                      <a:pt x="494" y="40"/>
                    </a:lnTo>
                    <a:lnTo>
                      <a:pt x="492" y="42"/>
                    </a:lnTo>
                    <a:lnTo>
                      <a:pt x="492" y="44"/>
                    </a:lnTo>
                    <a:lnTo>
                      <a:pt x="500" y="46"/>
                    </a:lnTo>
                    <a:lnTo>
                      <a:pt x="510" y="46"/>
                    </a:lnTo>
                    <a:close/>
                    <a:moveTo>
                      <a:pt x="186" y="166"/>
                    </a:moveTo>
                    <a:lnTo>
                      <a:pt x="186" y="166"/>
                    </a:lnTo>
                    <a:lnTo>
                      <a:pt x="184" y="168"/>
                    </a:lnTo>
                    <a:lnTo>
                      <a:pt x="186" y="172"/>
                    </a:lnTo>
                    <a:lnTo>
                      <a:pt x="186" y="176"/>
                    </a:lnTo>
                    <a:lnTo>
                      <a:pt x="186" y="176"/>
                    </a:lnTo>
                    <a:lnTo>
                      <a:pt x="188" y="178"/>
                    </a:lnTo>
                    <a:lnTo>
                      <a:pt x="190" y="176"/>
                    </a:lnTo>
                    <a:lnTo>
                      <a:pt x="194" y="174"/>
                    </a:lnTo>
                    <a:lnTo>
                      <a:pt x="194" y="172"/>
                    </a:lnTo>
                    <a:lnTo>
                      <a:pt x="196" y="170"/>
                    </a:lnTo>
                    <a:lnTo>
                      <a:pt x="196" y="170"/>
                    </a:lnTo>
                    <a:lnTo>
                      <a:pt x="196" y="168"/>
                    </a:lnTo>
                    <a:lnTo>
                      <a:pt x="192" y="168"/>
                    </a:lnTo>
                    <a:lnTo>
                      <a:pt x="188" y="168"/>
                    </a:lnTo>
                    <a:lnTo>
                      <a:pt x="188" y="166"/>
                    </a:lnTo>
                    <a:lnTo>
                      <a:pt x="186" y="166"/>
                    </a:lnTo>
                    <a:close/>
                    <a:moveTo>
                      <a:pt x="426" y="46"/>
                    </a:moveTo>
                    <a:lnTo>
                      <a:pt x="428" y="46"/>
                    </a:lnTo>
                    <a:lnTo>
                      <a:pt x="430" y="46"/>
                    </a:lnTo>
                    <a:lnTo>
                      <a:pt x="432" y="44"/>
                    </a:lnTo>
                    <a:lnTo>
                      <a:pt x="432" y="42"/>
                    </a:lnTo>
                    <a:lnTo>
                      <a:pt x="434" y="42"/>
                    </a:lnTo>
                    <a:lnTo>
                      <a:pt x="438" y="42"/>
                    </a:lnTo>
                    <a:lnTo>
                      <a:pt x="442" y="44"/>
                    </a:lnTo>
                    <a:lnTo>
                      <a:pt x="444" y="46"/>
                    </a:lnTo>
                    <a:lnTo>
                      <a:pt x="448" y="46"/>
                    </a:lnTo>
                    <a:lnTo>
                      <a:pt x="454" y="48"/>
                    </a:lnTo>
                    <a:lnTo>
                      <a:pt x="458" y="46"/>
                    </a:lnTo>
                    <a:lnTo>
                      <a:pt x="462" y="46"/>
                    </a:lnTo>
                    <a:lnTo>
                      <a:pt x="464" y="46"/>
                    </a:lnTo>
                    <a:lnTo>
                      <a:pt x="464" y="46"/>
                    </a:lnTo>
                    <a:lnTo>
                      <a:pt x="464" y="46"/>
                    </a:lnTo>
                    <a:lnTo>
                      <a:pt x="464" y="48"/>
                    </a:lnTo>
                    <a:lnTo>
                      <a:pt x="476" y="48"/>
                    </a:lnTo>
                    <a:lnTo>
                      <a:pt x="486" y="48"/>
                    </a:lnTo>
                    <a:lnTo>
                      <a:pt x="486" y="46"/>
                    </a:lnTo>
                    <a:lnTo>
                      <a:pt x="486" y="44"/>
                    </a:lnTo>
                    <a:lnTo>
                      <a:pt x="482" y="42"/>
                    </a:lnTo>
                    <a:lnTo>
                      <a:pt x="480" y="40"/>
                    </a:lnTo>
                    <a:lnTo>
                      <a:pt x="474" y="40"/>
                    </a:lnTo>
                    <a:lnTo>
                      <a:pt x="470" y="40"/>
                    </a:lnTo>
                    <a:lnTo>
                      <a:pt x="464" y="42"/>
                    </a:lnTo>
                    <a:lnTo>
                      <a:pt x="454" y="44"/>
                    </a:lnTo>
                    <a:lnTo>
                      <a:pt x="454" y="42"/>
                    </a:lnTo>
                    <a:lnTo>
                      <a:pt x="454" y="42"/>
                    </a:lnTo>
                    <a:lnTo>
                      <a:pt x="452" y="38"/>
                    </a:lnTo>
                    <a:lnTo>
                      <a:pt x="452" y="32"/>
                    </a:lnTo>
                    <a:lnTo>
                      <a:pt x="448" y="30"/>
                    </a:lnTo>
                    <a:lnTo>
                      <a:pt x="444" y="30"/>
                    </a:lnTo>
                    <a:lnTo>
                      <a:pt x="438" y="34"/>
                    </a:lnTo>
                    <a:lnTo>
                      <a:pt x="424" y="36"/>
                    </a:lnTo>
                    <a:lnTo>
                      <a:pt x="412" y="40"/>
                    </a:lnTo>
                    <a:lnTo>
                      <a:pt x="406" y="40"/>
                    </a:lnTo>
                    <a:lnTo>
                      <a:pt x="416" y="44"/>
                    </a:lnTo>
                    <a:lnTo>
                      <a:pt x="426" y="46"/>
                    </a:lnTo>
                    <a:close/>
                    <a:moveTo>
                      <a:pt x="180" y="202"/>
                    </a:moveTo>
                    <a:lnTo>
                      <a:pt x="182" y="198"/>
                    </a:lnTo>
                    <a:lnTo>
                      <a:pt x="184" y="196"/>
                    </a:lnTo>
                    <a:lnTo>
                      <a:pt x="184" y="192"/>
                    </a:lnTo>
                    <a:lnTo>
                      <a:pt x="184" y="192"/>
                    </a:lnTo>
                    <a:lnTo>
                      <a:pt x="182" y="192"/>
                    </a:lnTo>
                    <a:lnTo>
                      <a:pt x="180" y="196"/>
                    </a:lnTo>
                    <a:lnTo>
                      <a:pt x="178" y="196"/>
                    </a:lnTo>
                    <a:lnTo>
                      <a:pt x="178" y="200"/>
                    </a:lnTo>
                    <a:lnTo>
                      <a:pt x="178" y="204"/>
                    </a:lnTo>
                    <a:lnTo>
                      <a:pt x="178" y="204"/>
                    </a:lnTo>
                    <a:lnTo>
                      <a:pt x="180" y="204"/>
                    </a:lnTo>
                    <a:lnTo>
                      <a:pt x="180" y="202"/>
                    </a:lnTo>
                    <a:close/>
                    <a:moveTo>
                      <a:pt x="0" y="186"/>
                    </a:moveTo>
                    <a:lnTo>
                      <a:pt x="0" y="188"/>
                    </a:lnTo>
                    <a:lnTo>
                      <a:pt x="0" y="188"/>
                    </a:lnTo>
                    <a:lnTo>
                      <a:pt x="2" y="188"/>
                    </a:lnTo>
                    <a:lnTo>
                      <a:pt x="4" y="188"/>
                    </a:lnTo>
                    <a:lnTo>
                      <a:pt x="4" y="188"/>
                    </a:lnTo>
                    <a:lnTo>
                      <a:pt x="6" y="188"/>
                    </a:lnTo>
                    <a:lnTo>
                      <a:pt x="6" y="188"/>
                    </a:lnTo>
                    <a:lnTo>
                      <a:pt x="6" y="186"/>
                    </a:lnTo>
                    <a:lnTo>
                      <a:pt x="4" y="186"/>
                    </a:lnTo>
                    <a:lnTo>
                      <a:pt x="0" y="186"/>
                    </a:lnTo>
                    <a:close/>
                    <a:moveTo>
                      <a:pt x="702" y="668"/>
                    </a:moveTo>
                    <a:lnTo>
                      <a:pt x="698" y="662"/>
                    </a:lnTo>
                    <a:lnTo>
                      <a:pt x="696" y="658"/>
                    </a:lnTo>
                    <a:lnTo>
                      <a:pt x="690" y="654"/>
                    </a:lnTo>
                    <a:lnTo>
                      <a:pt x="686" y="652"/>
                    </a:lnTo>
                    <a:lnTo>
                      <a:pt x="680" y="648"/>
                    </a:lnTo>
                    <a:lnTo>
                      <a:pt x="674" y="646"/>
                    </a:lnTo>
                    <a:lnTo>
                      <a:pt x="668" y="642"/>
                    </a:lnTo>
                    <a:lnTo>
                      <a:pt x="662" y="642"/>
                    </a:lnTo>
                    <a:lnTo>
                      <a:pt x="658" y="640"/>
                    </a:lnTo>
                    <a:lnTo>
                      <a:pt x="652" y="640"/>
                    </a:lnTo>
                    <a:lnTo>
                      <a:pt x="646" y="640"/>
                    </a:lnTo>
                    <a:lnTo>
                      <a:pt x="642" y="640"/>
                    </a:lnTo>
                    <a:lnTo>
                      <a:pt x="636" y="642"/>
                    </a:lnTo>
                    <a:lnTo>
                      <a:pt x="632" y="636"/>
                    </a:lnTo>
                    <a:lnTo>
                      <a:pt x="630" y="630"/>
                    </a:lnTo>
                    <a:lnTo>
                      <a:pt x="626" y="626"/>
                    </a:lnTo>
                    <a:lnTo>
                      <a:pt x="620" y="622"/>
                    </a:lnTo>
                    <a:lnTo>
                      <a:pt x="616" y="624"/>
                    </a:lnTo>
                    <a:lnTo>
                      <a:pt x="614" y="624"/>
                    </a:lnTo>
                    <a:lnTo>
                      <a:pt x="612" y="626"/>
                    </a:lnTo>
                    <a:lnTo>
                      <a:pt x="610" y="628"/>
                    </a:lnTo>
                    <a:lnTo>
                      <a:pt x="608" y="632"/>
                    </a:lnTo>
                    <a:lnTo>
                      <a:pt x="604" y="636"/>
                    </a:lnTo>
                    <a:lnTo>
                      <a:pt x="600" y="632"/>
                    </a:lnTo>
                    <a:lnTo>
                      <a:pt x="596" y="628"/>
                    </a:lnTo>
                    <a:lnTo>
                      <a:pt x="592" y="628"/>
                    </a:lnTo>
                    <a:lnTo>
                      <a:pt x="586" y="628"/>
                    </a:lnTo>
                    <a:lnTo>
                      <a:pt x="588" y="624"/>
                    </a:lnTo>
                    <a:lnTo>
                      <a:pt x="592" y="618"/>
                    </a:lnTo>
                    <a:lnTo>
                      <a:pt x="594" y="614"/>
                    </a:lnTo>
                    <a:lnTo>
                      <a:pt x="598" y="610"/>
                    </a:lnTo>
                    <a:lnTo>
                      <a:pt x="598" y="600"/>
                    </a:lnTo>
                    <a:lnTo>
                      <a:pt x="596" y="592"/>
                    </a:lnTo>
                    <a:lnTo>
                      <a:pt x="594" y="590"/>
                    </a:lnTo>
                    <a:lnTo>
                      <a:pt x="590" y="586"/>
                    </a:lnTo>
                    <a:lnTo>
                      <a:pt x="588" y="584"/>
                    </a:lnTo>
                    <a:lnTo>
                      <a:pt x="586" y="580"/>
                    </a:lnTo>
                    <a:lnTo>
                      <a:pt x="578" y="576"/>
                    </a:lnTo>
                    <a:lnTo>
                      <a:pt x="570" y="574"/>
                    </a:lnTo>
                    <a:lnTo>
                      <a:pt x="562" y="572"/>
                    </a:lnTo>
                    <a:lnTo>
                      <a:pt x="552" y="572"/>
                    </a:lnTo>
                    <a:lnTo>
                      <a:pt x="548" y="568"/>
                    </a:lnTo>
                    <a:lnTo>
                      <a:pt x="542" y="564"/>
                    </a:lnTo>
                    <a:lnTo>
                      <a:pt x="540" y="558"/>
                    </a:lnTo>
                    <a:lnTo>
                      <a:pt x="536" y="552"/>
                    </a:lnTo>
                    <a:lnTo>
                      <a:pt x="530" y="550"/>
                    </a:lnTo>
                    <a:lnTo>
                      <a:pt x="522" y="548"/>
                    </a:lnTo>
                    <a:lnTo>
                      <a:pt x="522" y="546"/>
                    </a:lnTo>
                    <a:lnTo>
                      <a:pt x="522" y="542"/>
                    </a:lnTo>
                    <a:lnTo>
                      <a:pt x="520" y="542"/>
                    </a:lnTo>
                    <a:lnTo>
                      <a:pt x="516" y="540"/>
                    </a:lnTo>
                    <a:lnTo>
                      <a:pt x="514" y="540"/>
                    </a:lnTo>
                    <a:lnTo>
                      <a:pt x="514" y="538"/>
                    </a:lnTo>
                    <a:lnTo>
                      <a:pt x="512" y="536"/>
                    </a:lnTo>
                    <a:lnTo>
                      <a:pt x="512" y="534"/>
                    </a:lnTo>
                    <a:lnTo>
                      <a:pt x="502" y="536"/>
                    </a:lnTo>
                    <a:lnTo>
                      <a:pt x="494" y="536"/>
                    </a:lnTo>
                    <a:lnTo>
                      <a:pt x="484" y="534"/>
                    </a:lnTo>
                    <a:lnTo>
                      <a:pt x="478" y="532"/>
                    </a:lnTo>
                    <a:lnTo>
                      <a:pt x="472" y="528"/>
                    </a:lnTo>
                    <a:lnTo>
                      <a:pt x="464" y="526"/>
                    </a:lnTo>
                    <a:lnTo>
                      <a:pt x="458" y="530"/>
                    </a:lnTo>
                    <a:lnTo>
                      <a:pt x="452" y="534"/>
                    </a:lnTo>
                    <a:lnTo>
                      <a:pt x="454" y="540"/>
                    </a:lnTo>
                    <a:lnTo>
                      <a:pt x="454" y="546"/>
                    </a:lnTo>
                    <a:lnTo>
                      <a:pt x="452" y="544"/>
                    </a:lnTo>
                    <a:lnTo>
                      <a:pt x="450" y="542"/>
                    </a:lnTo>
                    <a:lnTo>
                      <a:pt x="450" y="540"/>
                    </a:lnTo>
                    <a:lnTo>
                      <a:pt x="450" y="536"/>
                    </a:lnTo>
                    <a:lnTo>
                      <a:pt x="450" y="530"/>
                    </a:lnTo>
                    <a:lnTo>
                      <a:pt x="452" y="524"/>
                    </a:lnTo>
                    <a:lnTo>
                      <a:pt x="450" y="524"/>
                    </a:lnTo>
                    <a:lnTo>
                      <a:pt x="450" y="522"/>
                    </a:lnTo>
                    <a:lnTo>
                      <a:pt x="444" y="526"/>
                    </a:lnTo>
                    <a:lnTo>
                      <a:pt x="438" y="528"/>
                    </a:lnTo>
                    <a:lnTo>
                      <a:pt x="430" y="530"/>
                    </a:lnTo>
                    <a:lnTo>
                      <a:pt x="422" y="534"/>
                    </a:lnTo>
                    <a:lnTo>
                      <a:pt x="422" y="536"/>
                    </a:lnTo>
                    <a:lnTo>
                      <a:pt x="422" y="540"/>
                    </a:lnTo>
                    <a:lnTo>
                      <a:pt x="420" y="542"/>
                    </a:lnTo>
                    <a:lnTo>
                      <a:pt x="420" y="544"/>
                    </a:lnTo>
                    <a:lnTo>
                      <a:pt x="416" y="548"/>
                    </a:lnTo>
                    <a:lnTo>
                      <a:pt x="412" y="552"/>
                    </a:lnTo>
                    <a:lnTo>
                      <a:pt x="412" y="552"/>
                    </a:lnTo>
                    <a:lnTo>
                      <a:pt x="410" y="554"/>
                    </a:lnTo>
                    <a:lnTo>
                      <a:pt x="408" y="550"/>
                    </a:lnTo>
                    <a:lnTo>
                      <a:pt x="406" y="546"/>
                    </a:lnTo>
                    <a:lnTo>
                      <a:pt x="404" y="542"/>
                    </a:lnTo>
                    <a:lnTo>
                      <a:pt x="400" y="542"/>
                    </a:lnTo>
                    <a:lnTo>
                      <a:pt x="390" y="542"/>
                    </a:lnTo>
                    <a:lnTo>
                      <a:pt x="374" y="546"/>
                    </a:lnTo>
                    <a:lnTo>
                      <a:pt x="372" y="538"/>
                    </a:lnTo>
                    <a:lnTo>
                      <a:pt x="372" y="532"/>
                    </a:lnTo>
                    <a:lnTo>
                      <a:pt x="370" y="526"/>
                    </a:lnTo>
                    <a:lnTo>
                      <a:pt x="370" y="522"/>
                    </a:lnTo>
                    <a:lnTo>
                      <a:pt x="372" y="510"/>
                    </a:lnTo>
                    <a:lnTo>
                      <a:pt x="374" y="496"/>
                    </a:lnTo>
                    <a:lnTo>
                      <a:pt x="374" y="496"/>
                    </a:lnTo>
                    <a:lnTo>
                      <a:pt x="374" y="494"/>
                    </a:lnTo>
                    <a:lnTo>
                      <a:pt x="370" y="492"/>
                    </a:lnTo>
                    <a:lnTo>
                      <a:pt x="366" y="490"/>
                    </a:lnTo>
                    <a:lnTo>
                      <a:pt x="362" y="490"/>
                    </a:lnTo>
                    <a:lnTo>
                      <a:pt x="358" y="490"/>
                    </a:lnTo>
                    <a:lnTo>
                      <a:pt x="350" y="490"/>
                    </a:lnTo>
                    <a:lnTo>
                      <a:pt x="342" y="488"/>
                    </a:lnTo>
                    <a:lnTo>
                      <a:pt x="340" y="484"/>
                    </a:lnTo>
                    <a:lnTo>
                      <a:pt x="342" y="480"/>
                    </a:lnTo>
                    <a:lnTo>
                      <a:pt x="342" y="474"/>
                    </a:lnTo>
                    <a:lnTo>
                      <a:pt x="346" y="468"/>
                    </a:lnTo>
                    <a:lnTo>
                      <a:pt x="348" y="464"/>
                    </a:lnTo>
                    <a:lnTo>
                      <a:pt x="350" y="458"/>
                    </a:lnTo>
                    <a:lnTo>
                      <a:pt x="354" y="456"/>
                    </a:lnTo>
                    <a:lnTo>
                      <a:pt x="358" y="454"/>
                    </a:lnTo>
                    <a:lnTo>
                      <a:pt x="358" y="452"/>
                    </a:lnTo>
                    <a:lnTo>
                      <a:pt x="358" y="448"/>
                    </a:lnTo>
                    <a:lnTo>
                      <a:pt x="358" y="448"/>
                    </a:lnTo>
                    <a:lnTo>
                      <a:pt x="356" y="446"/>
                    </a:lnTo>
                    <a:lnTo>
                      <a:pt x="352" y="446"/>
                    </a:lnTo>
                    <a:lnTo>
                      <a:pt x="348" y="446"/>
                    </a:lnTo>
                    <a:lnTo>
                      <a:pt x="346" y="446"/>
                    </a:lnTo>
                    <a:lnTo>
                      <a:pt x="340" y="448"/>
                    </a:lnTo>
                    <a:lnTo>
                      <a:pt x="334" y="452"/>
                    </a:lnTo>
                    <a:lnTo>
                      <a:pt x="330" y="456"/>
                    </a:lnTo>
                    <a:lnTo>
                      <a:pt x="328" y="462"/>
                    </a:lnTo>
                    <a:lnTo>
                      <a:pt x="324" y="466"/>
                    </a:lnTo>
                    <a:lnTo>
                      <a:pt x="322" y="472"/>
                    </a:lnTo>
                    <a:lnTo>
                      <a:pt x="314" y="472"/>
                    </a:lnTo>
                    <a:lnTo>
                      <a:pt x="308" y="472"/>
                    </a:lnTo>
                    <a:lnTo>
                      <a:pt x="302" y="474"/>
                    </a:lnTo>
                    <a:lnTo>
                      <a:pt x="294" y="474"/>
                    </a:lnTo>
                    <a:lnTo>
                      <a:pt x="290" y="466"/>
                    </a:lnTo>
                    <a:lnTo>
                      <a:pt x="286" y="458"/>
                    </a:lnTo>
                    <a:lnTo>
                      <a:pt x="284" y="450"/>
                    </a:lnTo>
                    <a:lnTo>
                      <a:pt x="282" y="442"/>
                    </a:lnTo>
                    <a:lnTo>
                      <a:pt x="282" y="438"/>
                    </a:lnTo>
                    <a:lnTo>
                      <a:pt x="282" y="434"/>
                    </a:lnTo>
                    <a:lnTo>
                      <a:pt x="282" y="430"/>
                    </a:lnTo>
                    <a:lnTo>
                      <a:pt x="284" y="426"/>
                    </a:lnTo>
                    <a:lnTo>
                      <a:pt x="288" y="420"/>
                    </a:lnTo>
                    <a:lnTo>
                      <a:pt x="290" y="414"/>
                    </a:lnTo>
                    <a:lnTo>
                      <a:pt x="290" y="408"/>
                    </a:lnTo>
                    <a:lnTo>
                      <a:pt x="292" y="402"/>
                    </a:lnTo>
                    <a:lnTo>
                      <a:pt x="294" y="398"/>
                    </a:lnTo>
                    <a:lnTo>
                      <a:pt x="296" y="394"/>
                    </a:lnTo>
                    <a:lnTo>
                      <a:pt x="300" y="392"/>
                    </a:lnTo>
                    <a:lnTo>
                      <a:pt x="302" y="390"/>
                    </a:lnTo>
                    <a:lnTo>
                      <a:pt x="310" y="386"/>
                    </a:lnTo>
                    <a:lnTo>
                      <a:pt x="318" y="384"/>
                    </a:lnTo>
                    <a:lnTo>
                      <a:pt x="326" y="382"/>
                    </a:lnTo>
                    <a:lnTo>
                      <a:pt x="334" y="382"/>
                    </a:lnTo>
                    <a:lnTo>
                      <a:pt x="342" y="384"/>
                    </a:lnTo>
                    <a:lnTo>
                      <a:pt x="350" y="386"/>
                    </a:lnTo>
                    <a:lnTo>
                      <a:pt x="356" y="380"/>
                    </a:lnTo>
                    <a:lnTo>
                      <a:pt x="364" y="374"/>
                    </a:lnTo>
                    <a:lnTo>
                      <a:pt x="372" y="376"/>
                    </a:lnTo>
                    <a:lnTo>
                      <a:pt x="382" y="378"/>
                    </a:lnTo>
                    <a:lnTo>
                      <a:pt x="386" y="380"/>
                    </a:lnTo>
                    <a:lnTo>
                      <a:pt x="390" y="382"/>
                    </a:lnTo>
                    <a:lnTo>
                      <a:pt x="392" y="384"/>
                    </a:lnTo>
                    <a:lnTo>
                      <a:pt x="394" y="386"/>
                    </a:lnTo>
                    <a:lnTo>
                      <a:pt x="394" y="394"/>
                    </a:lnTo>
                    <a:lnTo>
                      <a:pt x="394" y="404"/>
                    </a:lnTo>
                    <a:lnTo>
                      <a:pt x="396" y="408"/>
                    </a:lnTo>
                    <a:lnTo>
                      <a:pt x="400" y="416"/>
                    </a:lnTo>
                    <a:lnTo>
                      <a:pt x="402" y="416"/>
                    </a:lnTo>
                    <a:lnTo>
                      <a:pt x="408" y="416"/>
                    </a:lnTo>
                    <a:lnTo>
                      <a:pt x="408" y="410"/>
                    </a:lnTo>
                    <a:lnTo>
                      <a:pt x="408" y="404"/>
                    </a:lnTo>
                    <a:lnTo>
                      <a:pt x="408" y="400"/>
                    </a:lnTo>
                    <a:lnTo>
                      <a:pt x="406" y="392"/>
                    </a:lnTo>
                    <a:lnTo>
                      <a:pt x="406" y="388"/>
                    </a:lnTo>
                    <a:lnTo>
                      <a:pt x="406" y="382"/>
                    </a:lnTo>
                    <a:lnTo>
                      <a:pt x="406" y="376"/>
                    </a:lnTo>
                    <a:lnTo>
                      <a:pt x="406" y="372"/>
                    </a:lnTo>
                    <a:lnTo>
                      <a:pt x="410" y="368"/>
                    </a:lnTo>
                    <a:lnTo>
                      <a:pt x="414" y="364"/>
                    </a:lnTo>
                    <a:lnTo>
                      <a:pt x="420" y="358"/>
                    </a:lnTo>
                    <a:lnTo>
                      <a:pt x="426" y="354"/>
                    </a:lnTo>
                    <a:lnTo>
                      <a:pt x="438" y="346"/>
                    </a:lnTo>
                    <a:lnTo>
                      <a:pt x="448" y="340"/>
                    </a:lnTo>
                    <a:lnTo>
                      <a:pt x="452" y="336"/>
                    </a:lnTo>
                    <a:lnTo>
                      <a:pt x="454" y="334"/>
                    </a:lnTo>
                    <a:lnTo>
                      <a:pt x="454" y="328"/>
                    </a:lnTo>
                    <a:lnTo>
                      <a:pt x="456" y="324"/>
                    </a:lnTo>
                    <a:lnTo>
                      <a:pt x="460" y="318"/>
                    </a:lnTo>
                    <a:lnTo>
                      <a:pt x="466" y="312"/>
                    </a:lnTo>
                    <a:lnTo>
                      <a:pt x="470" y="306"/>
                    </a:lnTo>
                    <a:lnTo>
                      <a:pt x="478" y="302"/>
                    </a:lnTo>
                    <a:lnTo>
                      <a:pt x="484" y="298"/>
                    </a:lnTo>
                    <a:lnTo>
                      <a:pt x="490" y="294"/>
                    </a:lnTo>
                    <a:lnTo>
                      <a:pt x="498" y="290"/>
                    </a:lnTo>
                    <a:lnTo>
                      <a:pt x="506" y="288"/>
                    </a:lnTo>
                    <a:lnTo>
                      <a:pt x="506" y="284"/>
                    </a:lnTo>
                    <a:lnTo>
                      <a:pt x="506" y="280"/>
                    </a:lnTo>
                    <a:lnTo>
                      <a:pt x="516" y="274"/>
                    </a:lnTo>
                    <a:lnTo>
                      <a:pt x="528" y="268"/>
                    </a:lnTo>
                    <a:lnTo>
                      <a:pt x="534" y="266"/>
                    </a:lnTo>
                    <a:lnTo>
                      <a:pt x="540" y="264"/>
                    </a:lnTo>
                    <a:lnTo>
                      <a:pt x="544" y="260"/>
                    </a:lnTo>
                    <a:lnTo>
                      <a:pt x="548" y="256"/>
                    </a:lnTo>
                    <a:lnTo>
                      <a:pt x="552" y="258"/>
                    </a:lnTo>
                    <a:lnTo>
                      <a:pt x="556" y="258"/>
                    </a:lnTo>
                    <a:lnTo>
                      <a:pt x="556" y="258"/>
                    </a:lnTo>
                    <a:lnTo>
                      <a:pt x="556" y="260"/>
                    </a:lnTo>
                    <a:lnTo>
                      <a:pt x="556" y="260"/>
                    </a:lnTo>
                    <a:lnTo>
                      <a:pt x="556" y="260"/>
                    </a:lnTo>
                    <a:lnTo>
                      <a:pt x="548" y="264"/>
                    </a:lnTo>
                    <a:lnTo>
                      <a:pt x="540" y="266"/>
                    </a:lnTo>
                    <a:lnTo>
                      <a:pt x="540" y="268"/>
                    </a:lnTo>
                    <a:lnTo>
                      <a:pt x="540" y="270"/>
                    </a:lnTo>
                    <a:lnTo>
                      <a:pt x="540" y="270"/>
                    </a:lnTo>
                    <a:lnTo>
                      <a:pt x="540" y="272"/>
                    </a:lnTo>
                    <a:lnTo>
                      <a:pt x="542" y="272"/>
                    </a:lnTo>
                    <a:lnTo>
                      <a:pt x="546" y="274"/>
                    </a:lnTo>
                    <a:lnTo>
                      <a:pt x="554" y="270"/>
                    </a:lnTo>
                    <a:lnTo>
                      <a:pt x="560" y="266"/>
                    </a:lnTo>
                    <a:lnTo>
                      <a:pt x="568" y="262"/>
                    </a:lnTo>
                    <a:lnTo>
                      <a:pt x="576" y="260"/>
                    </a:lnTo>
                    <a:lnTo>
                      <a:pt x="578" y="260"/>
                    </a:lnTo>
                    <a:lnTo>
                      <a:pt x="578" y="260"/>
                    </a:lnTo>
                    <a:lnTo>
                      <a:pt x="578" y="258"/>
                    </a:lnTo>
                    <a:lnTo>
                      <a:pt x="578" y="254"/>
                    </a:lnTo>
                    <a:lnTo>
                      <a:pt x="576" y="256"/>
                    </a:lnTo>
                    <a:lnTo>
                      <a:pt x="572" y="258"/>
                    </a:lnTo>
                    <a:lnTo>
                      <a:pt x="570" y="258"/>
                    </a:lnTo>
                    <a:lnTo>
                      <a:pt x="568" y="258"/>
                    </a:lnTo>
                    <a:lnTo>
                      <a:pt x="564" y="256"/>
                    </a:lnTo>
                    <a:lnTo>
                      <a:pt x="558" y="254"/>
                    </a:lnTo>
                    <a:lnTo>
                      <a:pt x="560" y="252"/>
                    </a:lnTo>
                    <a:lnTo>
                      <a:pt x="558" y="250"/>
                    </a:lnTo>
                    <a:lnTo>
                      <a:pt x="558" y="248"/>
                    </a:lnTo>
                    <a:lnTo>
                      <a:pt x="556" y="246"/>
                    </a:lnTo>
                    <a:lnTo>
                      <a:pt x="558" y="244"/>
                    </a:lnTo>
                    <a:lnTo>
                      <a:pt x="560" y="242"/>
                    </a:lnTo>
                    <a:lnTo>
                      <a:pt x="558" y="240"/>
                    </a:lnTo>
                    <a:lnTo>
                      <a:pt x="556" y="240"/>
                    </a:lnTo>
                    <a:lnTo>
                      <a:pt x="556" y="238"/>
                    </a:lnTo>
                    <a:lnTo>
                      <a:pt x="558" y="236"/>
                    </a:lnTo>
                    <a:lnTo>
                      <a:pt x="560" y="236"/>
                    </a:lnTo>
                    <a:lnTo>
                      <a:pt x="562" y="236"/>
                    </a:lnTo>
                    <a:lnTo>
                      <a:pt x="566" y="236"/>
                    </a:lnTo>
                    <a:lnTo>
                      <a:pt x="566" y="232"/>
                    </a:lnTo>
                    <a:lnTo>
                      <a:pt x="568" y="228"/>
                    </a:lnTo>
                    <a:lnTo>
                      <a:pt x="560" y="228"/>
                    </a:lnTo>
                    <a:lnTo>
                      <a:pt x="554" y="228"/>
                    </a:lnTo>
                    <a:lnTo>
                      <a:pt x="548" y="230"/>
                    </a:lnTo>
                    <a:lnTo>
                      <a:pt x="542" y="232"/>
                    </a:lnTo>
                    <a:lnTo>
                      <a:pt x="532" y="238"/>
                    </a:lnTo>
                    <a:lnTo>
                      <a:pt x="522" y="244"/>
                    </a:lnTo>
                    <a:lnTo>
                      <a:pt x="522" y="244"/>
                    </a:lnTo>
                    <a:lnTo>
                      <a:pt x="522" y="240"/>
                    </a:lnTo>
                    <a:lnTo>
                      <a:pt x="524" y="238"/>
                    </a:lnTo>
                    <a:lnTo>
                      <a:pt x="530" y="236"/>
                    </a:lnTo>
                    <a:lnTo>
                      <a:pt x="534" y="234"/>
                    </a:lnTo>
                    <a:lnTo>
                      <a:pt x="538" y="232"/>
                    </a:lnTo>
                    <a:lnTo>
                      <a:pt x="542" y="230"/>
                    </a:lnTo>
                    <a:lnTo>
                      <a:pt x="548" y="224"/>
                    </a:lnTo>
                    <a:lnTo>
                      <a:pt x="554" y="220"/>
                    </a:lnTo>
                    <a:lnTo>
                      <a:pt x="560" y="220"/>
                    </a:lnTo>
                    <a:lnTo>
                      <a:pt x="564" y="218"/>
                    </a:lnTo>
                    <a:lnTo>
                      <a:pt x="568" y="220"/>
                    </a:lnTo>
                    <a:lnTo>
                      <a:pt x="574" y="220"/>
                    </a:lnTo>
                    <a:lnTo>
                      <a:pt x="582" y="222"/>
                    </a:lnTo>
                    <a:lnTo>
                      <a:pt x="590" y="222"/>
                    </a:lnTo>
                    <a:lnTo>
                      <a:pt x="594" y="222"/>
                    </a:lnTo>
                    <a:lnTo>
                      <a:pt x="600" y="222"/>
                    </a:lnTo>
                    <a:lnTo>
                      <a:pt x="606" y="218"/>
                    </a:lnTo>
                    <a:lnTo>
                      <a:pt x="612" y="216"/>
                    </a:lnTo>
                    <a:lnTo>
                      <a:pt x="616" y="212"/>
                    </a:lnTo>
                    <a:lnTo>
                      <a:pt x="622" y="210"/>
                    </a:lnTo>
                    <a:lnTo>
                      <a:pt x="626" y="206"/>
                    </a:lnTo>
                    <a:lnTo>
                      <a:pt x="630" y="204"/>
                    </a:lnTo>
                    <a:lnTo>
                      <a:pt x="630" y="200"/>
                    </a:lnTo>
                    <a:lnTo>
                      <a:pt x="630" y="196"/>
                    </a:lnTo>
                    <a:lnTo>
                      <a:pt x="626" y="196"/>
                    </a:lnTo>
                    <a:lnTo>
                      <a:pt x="622" y="196"/>
                    </a:lnTo>
                    <a:lnTo>
                      <a:pt x="622" y="190"/>
                    </a:lnTo>
                    <a:lnTo>
                      <a:pt x="620" y="186"/>
                    </a:lnTo>
                    <a:lnTo>
                      <a:pt x="614" y="186"/>
                    </a:lnTo>
                    <a:lnTo>
                      <a:pt x="608" y="184"/>
                    </a:lnTo>
                    <a:lnTo>
                      <a:pt x="608" y="180"/>
                    </a:lnTo>
                    <a:lnTo>
                      <a:pt x="608" y="178"/>
                    </a:lnTo>
                    <a:lnTo>
                      <a:pt x="606" y="176"/>
                    </a:lnTo>
                    <a:lnTo>
                      <a:pt x="604" y="174"/>
                    </a:lnTo>
                    <a:lnTo>
                      <a:pt x="606" y="172"/>
                    </a:lnTo>
                    <a:lnTo>
                      <a:pt x="610" y="170"/>
                    </a:lnTo>
                    <a:lnTo>
                      <a:pt x="608" y="160"/>
                    </a:lnTo>
                    <a:lnTo>
                      <a:pt x="604" y="152"/>
                    </a:lnTo>
                    <a:lnTo>
                      <a:pt x="604" y="150"/>
                    </a:lnTo>
                    <a:lnTo>
                      <a:pt x="602" y="150"/>
                    </a:lnTo>
                    <a:lnTo>
                      <a:pt x="594" y="156"/>
                    </a:lnTo>
                    <a:lnTo>
                      <a:pt x="586" y="160"/>
                    </a:lnTo>
                    <a:lnTo>
                      <a:pt x="584" y="162"/>
                    </a:lnTo>
                    <a:lnTo>
                      <a:pt x="578" y="162"/>
                    </a:lnTo>
                    <a:lnTo>
                      <a:pt x="576" y="160"/>
                    </a:lnTo>
                    <a:lnTo>
                      <a:pt x="572" y="156"/>
                    </a:lnTo>
                    <a:lnTo>
                      <a:pt x="574" y="150"/>
                    </a:lnTo>
                    <a:lnTo>
                      <a:pt x="576" y="142"/>
                    </a:lnTo>
                    <a:lnTo>
                      <a:pt x="572" y="140"/>
                    </a:lnTo>
                    <a:lnTo>
                      <a:pt x="568" y="138"/>
                    </a:lnTo>
                    <a:lnTo>
                      <a:pt x="566" y="134"/>
                    </a:lnTo>
                    <a:lnTo>
                      <a:pt x="564" y="130"/>
                    </a:lnTo>
                    <a:lnTo>
                      <a:pt x="558" y="130"/>
                    </a:lnTo>
                    <a:lnTo>
                      <a:pt x="554" y="132"/>
                    </a:lnTo>
                    <a:lnTo>
                      <a:pt x="552" y="132"/>
                    </a:lnTo>
                    <a:lnTo>
                      <a:pt x="550" y="132"/>
                    </a:lnTo>
                    <a:lnTo>
                      <a:pt x="548" y="130"/>
                    </a:lnTo>
                    <a:lnTo>
                      <a:pt x="546" y="130"/>
                    </a:lnTo>
                    <a:lnTo>
                      <a:pt x="542" y="130"/>
                    </a:lnTo>
                    <a:lnTo>
                      <a:pt x="538" y="134"/>
                    </a:lnTo>
                    <a:lnTo>
                      <a:pt x="536" y="138"/>
                    </a:lnTo>
                    <a:lnTo>
                      <a:pt x="534" y="142"/>
                    </a:lnTo>
                    <a:lnTo>
                      <a:pt x="530" y="146"/>
                    </a:lnTo>
                    <a:lnTo>
                      <a:pt x="530" y="150"/>
                    </a:lnTo>
                    <a:lnTo>
                      <a:pt x="526" y="154"/>
                    </a:lnTo>
                    <a:lnTo>
                      <a:pt x="522" y="156"/>
                    </a:lnTo>
                    <a:lnTo>
                      <a:pt x="522" y="166"/>
                    </a:lnTo>
                    <a:lnTo>
                      <a:pt x="522" y="176"/>
                    </a:lnTo>
                    <a:lnTo>
                      <a:pt x="516" y="178"/>
                    </a:lnTo>
                    <a:lnTo>
                      <a:pt x="512" y="182"/>
                    </a:lnTo>
                    <a:lnTo>
                      <a:pt x="506" y="184"/>
                    </a:lnTo>
                    <a:lnTo>
                      <a:pt x="500" y="186"/>
                    </a:lnTo>
                    <a:lnTo>
                      <a:pt x="496" y="192"/>
                    </a:lnTo>
                    <a:lnTo>
                      <a:pt x="494" y="200"/>
                    </a:lnTo>
                    <a:lnTo>
                      <a:pt x="490" y="208"/>
                    </a:lnTo>
                    <a:lnTo>
                      <a:pt x="484" y="214"/>
                    </a:lnTo>
                    <a:lnTo>
                      <a:pt x="480" y="214"/>
                    </a:lnTo>
                    <a:lnTo>
                      <a:pt x="476" y="214"/>
                    </a:lnTo>
                    <a:lnTo>
                      <a:pt x="474" y="210"/>
                    </a:lnTo>
                    <a:lnTo>
                      <a:pt x="474" y="206"/>
                    </a:lnTo>
                    <a:lnTo>
                      <a:pt x="474" y="204"/>
                    </a:lnTo>
                    <a:lnTo>
                      <a:pt x="476" y="200"/>
                    </a:lnTo>
                    <a:lnTo>
                      <a:pt x="476" y="196"/>
                    </a:lnTo>
                    <a:lnTo>
                      <a:pt x="478" y="194"/>
                    </a:lnTo>
                    <a:lnTo>
                      <a:pt x="478" y="190"/>
                    </a:lnTo>
                    <a:lnTo>
                      <a:pt x="478" y="186"/>
                    </a:lnTo>
                    <a:lnTo>
                      <a:pt x="472" y="184"/>
                    </a:lnTo>
                    <a:lnTo>
                      <a:pt x="464" y="184"/>
                    </a:lnTo>
                    <a:lnTo>
                      <a:pt x="458" y="178"/>
                    </a:lnTo>
                    <a:lnTo>
                      <a:pt x="452" y="174"/>
                    </a:lnTo>
                    <a:lnTo>
                      <a:pt x="450" y="172"/>
                    </a:lnTo>
                    <a:lnTo>
                      <a:pt x="444" y="170"/>
                    </a:lnTo>
                    <a:lnTo>
                      <a:pt x="438" y="168"/>
                    </a:lnTo>
                    <a:lnTo>
                      <a:pt x="432" y="168"/>
                    </a:lnTo>
                    <a:lnTo>
                      <a:pt x="432" y="168"/>
                    </a:lnTo>
                    <a:lnTo>
                      <a:pt x="434" y="166"/>
                    </a:lnTo>
                    <a:lnTo>
                      <a:pt x="438" y="166"/>
                    </a:lnTo>
                    <a:lnTo>
                      <a:pt x="438" y="162"/>
                    </a:lnTo>
                    <a:lnTo>
                      <a:pt x="438" y="162"/>
                    </a:lnTo>
                    <a:lnTo>
                      <a:pt x="434" y="160"/>
                    </a:lnTo>
                    <a:lnTo>
                      <a:pt x="432" y="158"/>
                    </a:lnTo>
                    <a:lnTo>
                      <a:pt x="430" y="154"/>
                    </a:lnTo>
                    <a:lnTo>
                      <a:pt x="430" y="150"/>
                    </a:lnTo>
                    <a:lnTo>
                      <a:pt x="440" y="142"/>
                    </a:lnTo>
                    <a:lnTo>
                      <a:pt x="450" y="136"/>
                    </a:lnTo>
                    <a:lnTo>
                      <a:pt x="456" y="132"/>
                    </a:lnTo>
                    <a:lnTo>
                      <a:pt x="462" y="130"/>
                    </a:lnTo>
                    <a:lnTo>
                      <a:pt x="468" y="128"/>
                    </a:lnTo>
                    <a:lnTo>
                      <a:pt x="476" y="126"/>
                    </a:lnTo>
                    <a:lnTo>
                      <a:pt x="470" y="124"/>
                    </a:lnTo>
                    <a:lnTo>
                      <a:pt x="466" y="120"/>
                    </a:lnTo>
                    <a:lnTo>
                      <a:pt x="466" y="120"/>
                    </a:lnTo>
                    <a:lnTo>
                      <a:pt x="466" y="120"/>
                    </a:lnTo>
                    <a:lnTo>
                      <a:pt x="466" y="120"/>
                    </a:lnTo>
                    <a:lnTo>
                      <a:pt x="468" y="120"/>
                    </a:lnTo>
                    <a:lnTo>
                      <a:pt x="472" y="120"/>
                    </a:lnTo>
                    <a:lnTo>
                      <a:pt x="474" y="122"/>
                    </a:lnTo>
                    <a:lnTo>
                      <a:pt x="478" y="124"/>
                    </a:lnTo>
                    <a:lnTo>
                      <a:pt x="480" y="124"/>
                    </a:lnTo>
                    <a:lnTo>
                      <a:pt x="480" y="124"/>
                    </a:lnTo>
                    <a:lnTo>
                      <a:pt x="480" y="122"/>
                    </a:lnTo>
                    <a:lnTo>
                      <a:pt x="480" y="120"/>
                    </a:lnTo>
                    <a:lnTo>
                      <a:pt x="490" y="120"/>
                    </a:lnTo>
                    <a:lnTo>
                      <a:pt x="498" y="120"/>
                    </a:lnTo>
                    <a:lnTo>
                      <a:pt x="498" y="116"/>
                    </a:lnTo>
                    <a:lnTo>
                      <a:pt x="500" y="112"/>
                    </a:lnTo>
                    <a:lnTo>
                      <a:pt x="498" y="112"/>
                    </a:lnTo>
                    <a:lnTo>
                      <a:pt x="496" y="110"/>
                    </a:lnTo>
                    <a:lnTo>
                      <a:pt x="494" y="108"/>
                    </a:lnTo>
                    <a:lnTo>
                      <a:pt x="490" y="108"/>
                    </a:lnTo>
                    <a:lnTo>
                      <a:pt x="492" y="106"/>
                    </a:lnTo>
                    <a:lnTo>
                      <a:pt x="492" y="106"/>
                    </a:lnTo>
                    <a:lnTo>
                      <a:pt x="496" y="106"/>
                    </a:lnTo>
                    <a:lnTo>
                      <a:pt x="500" y="106"/>
                    </a:lnTo>
                    <a:lnTo>
                      <a:pt x="500" y="108"/>
                    </a:lnTo>
                    <a:lnTo>
                      <a:pt x="504" y="110"/>
                    </a:lnTo>
                    <a:lnTo>
                      <a:pt x="510" y="108"/>
                    </a:lnTo>
                    <a:lnTo>
                      <a:pt x="516" y="106"/>
                    </a:lnTo>
                    <a:lnTo>
                      <a:pt x="520" y="106"/>
                    </a:lnTo>
                    <a:lnTo>
                      <a:pt x="522" y="106"/>
                    </a:lnTo>
                    <a:lnTo>
                      <a:pt x="526" y="104"/>
                    </a:lnTo>
                    <a:lnTo>
                      <a:pt x="530" y="106"/>
                    </a:lnTo>
                    <a:lnTo>
                      <a:pt x="530" y="104"/>
                    </a:lnTo>
                    <a:lnTo>
                      <a:pt x="530" y="102"/>
                    </a:lnTo>
                    <a:lnTo>
                      <a:pt x="538" y="100"/>
                    </a:lnTo>
                    <a:lnTo>
                      <a:pt x="544" y="100"/>
                    </a:lnTo>
                    <a:lnTo>
                      <a:pt x="546" y="98"/>
                    </a:lnTo>
                    <a:lnTo>
                      <a:pt x="548" y="96"/>
                    </a:lnTo>
                    <a:lnTo>
                      <a:pt x="548" y="94"/>
                    </a:lnTo>
                    <a:lnTo>
                      <a:pt x="548" y="92"/>
                    </a:lnTo>
                    <a:lnTo>
                      <a:pt x="550" y="90"/>
                    </a:lnTo>
                    <a:lnTo>
                      <a:pt x="554" y="86"/>
                    </a:lnTo>
                    <a:lnTo>
                      <a:pt x="554" y="84"/>
                    </a:lnTo>
                    <a:lnTo>
                      <a:pt x="554" y="80"/>
                    </a:lnTo>
                    <a:lnTo>
                      <a:pt x="568" y="78"/>
                    </a:lnTo>
                    <a:lnTo>
                      <a:pt x="578" y="76"/>
                    </a:lnTo>
                    <a:lnTo>
                      <a:pt x="582" y="80"/>
                    </a:lnTo>
                    <a:lnTo>
                      <a:pt x="586" y="84"/>
                    </a:lnTo>
                    <a:lnTo>
                      <a:pt x="588" y="88"/>
                    </a:lnTo>
                    <a:lnTo>
                      <a:pt x="590" y="90"/>
                    </a:lnTo>
                    <a:lnTo>
                      <a:pt x="592" y="92"/>
                    </a:lnTo>
                    <a:lnTo>
                      <a:pt x="596" y="92"/>
                    </a:lnTo>
                    <a:lnTo>
                      <a:pt x="596" y="96"/>
                    </a:lnTo>
                    <a:lnTo>
                      <a:pt x="596" y="100"/>
                    </a:lnTo>
                    <a:lnTo>
                      <a:pt x="598" y="100"/>
                    </a:lnTo>
                    <a:lnTo>
                      <a:pt x="602" y="102"/>
                    </a:lnTo>
                    <a:lnTo>
                      <a:pt x="604" y="102"/>
                    </a:lnTo>
                    <a:lnTo>
                      <a:pt x="604" y="104"/>
                    </a:lnTo>
                    <a:lnTo>
                      <a:pt x="604" y="106"/>
                    </a:lnTo>
                    <a:lnTo>
                      <a:pt x="602" y="106"/>
                    </a:lnTo>
                    <a:lnTo>
                      <a:pt x="598" y="106"/>
                    </a:lnTo>
                    <a:lnTo>
                      <a:pt x="596" y="106"/>
                    </a:lnTo>
                    <a:lnTo>
                      <a:pt x="596" y="106"/>
                    </a:lnTo>
                    <a:lnTo>
                      <a:pt x="596" y="104"/>
                    </a:lnTo>
                    <a:lnTo>
                      <a:pt x="594" y="104"/>
                    </a:lnTo>
                    <a:lnTo>
                      <a:pt x="588" y="104"/>
                    </a:lnTo>
                    <a:lnTo>
                      <a:pt x="586" y="104"/>
                    </a:lnTo>
                    <a:lnTo>
                      <a:pt x="582" y="106"/>
                    </a:lnTo>
                    <a:lnTo>
                      <a:pt x="580" y="106"/>
                    </a:lnTo>
                    <a:lnTo>
                      <a:pt x="576" y="110"/>
                    </a:lnTo>
                    <a:lnTo>
                      <a:pt x="570" y="112"/>
                    </a:lnTo>
                    <a:lnTo>
                      <a:pt x="572" y="118"/>
                    </a:lnTo>
                    <a:lnTo>
                      <a:pt x="574" y="120"/>
                    </a:lnTo>
                    <a:lnTo>
                      <a:pt x="578" y="124"/>
                    </a:lnTo>
                    <a:lnTo>
                      <a:pt x="582" y="128"/>
                    </a:lnTo>
                    <a:lnTo>
                      <a:pt x="590" y="132"/>
                    </a:lnTo>
                    <a:lnTo>
                      <a:pt x="600" y="136"/>
                    </a:lnTo>
                    <a:lnTo>
                      <a:pt x="602" y="136"/>
                    </a:lnTo>
                    <a:lnTo>
                      <a:pt x="604" y="136"/>
                    </a:lnTo>
                    <a:lnTo>
                      <a:pt x="604" y="134"/>
                    </a:lnTo>
                    <a:lnTo>
                      <a:pt x="604" y="130"/>
                    </a:lnTo>
                    <a:lnTo>
                      <a:pt x="600" y="128"/>
                    </a:lnTo>
                    <a:lnTo>
                      <a:pt x="596" y="124"/>
                    </a:lnTo>
                    <a:lnTo>
                      <a:pt x="598" y="124"/>
                    </a:lnTo>
                    <a:lnTo>
                      <a:pt x="598" y="122"/>
                    </a:lnTo>
                    <a:lnTo>
                      <a:pt x="600" y="122"/>
                    </a:lnTo>
                    <a:lnTo>
                      <a:pt x="600" y="122"/>
                    </a:lnTo>
                    <a:lnTo>
                      <a:pt x="604" y="126"/>
                    </a:lnTo>
                    <a:lnTo>
                      <a:pt x="608" y="128"/>
                    </a:lnTo>
                    <a:lnTo>
                      <a:pt x="612" y="126"/>
                    </a:lnTo>
                    <a:lnTo>
                      <a:pt x="616" y="124"/>
                    </a:lnTo>
                    <a:lnTo>
                      <a:pt x="612" y="114"/>
                    </a:lnTo>
                    <a:lnTo>
                      <a:pt x="610" y="106"/>
                    </a:lnTo>
                    <a:lnTo>
                      <a:pt x="612" y="104"/>
                    </a:lnTo>
                    <a:lnTo>
                      <a:pt x="614" y="104"/>
                    </a:lnTo>
                    <a:lnTo>
                      <a:pt x="616" y="104"/>
                    </a:lnTo>
                    <a:lnTo>
                      <a:pt x="618" y="106"/>
                    </a:lnTo>
                    <a:lnTo>
                      <a:pt x="622" y="106"/>
                    </a:lnTo>
                    <a:lnTo>
                      <a:pt x="624" y="108"/>
                    </a:lnTo>
                    <a:lnTo>
                      <a:pt x="624" y="112"/>
                    </a:lnTo>
                    <a:lnTo>
                      <a:pt x="624" y="112"/>
                    </a:lnTo>
                    <a:lnTo>
                      <a:pt x="626" y="112"/>
                    </a:lnTo>
                    <a:lnTo>
                      <a:pt x="628" y="112"/>
                    </a:lnTo>
                    <a:lnTo>
                      <a:pt x="632" y="110"/>
                    </a:lnTo>
                    <a:lnTo>
                      <a:pt x="636" y="106"/>
                    </a:lnTo>
                    <a:lnTo>
                      <a:pt x="640" y="106"/>
                    </a:lnTo>
                    <a:lnTo>
                      <a:pt x="646" y="104"/>
                    </a:lnTo>
                    <a:lnTo>
                      <a:pt x="642" y="100"/>
                    </a:lnTo>
                    <a:lnTo>
                      <a:pt x="636" y="98"/>
                    </a:lnTo>
                    <a:lnTo>
                      <a:pt x="630" y="94"/>
                    </a:lnTo>
                    <a:lnTo>
                      <a:pt x="624" y="92"/>
                    </a:lnTo>
                    <a:lnTo>
                      <a:pt x="622" y="88"/>
                    </a:lnTo>
                    <a:lnTo>
                      <a:pt x="620" y="84"/>
                    </a:lnTo>
                    <a:lnTo>
                      <a:pt x="620" y="80"/>
                    </a:lnTo>
                    <a:lnTo>
                      <a:pt x="620" y="74"/>
                    </a:lnTo>
                    <a:lnTo>
                      <a:pt x="618" y="74"/>
                    </a:lnTo>
                    <a:lnTo>
                      <a:pt x="616" y="74"/>
                    </a:lnTo>
                    <a:lnTo>
                      <a:pt x="616" y="72"/>
                    </a:lnTo>
                    <a:lnTo>
                      <a:pt x="614" y="70"/>
                    </a:lnTo>
                    <a:lnTo>
                      <a:pt x="610" y="70"/>
                    </a:lnTo>
                    <a:lnTo>
                      <a:pt x="606" y="70"/>
                    </a:lnTo>
                    <a:lnTo>
                      <a:pt x="604" y="62"/>
                    </a:lnTo>
                    <a:lnTo>
                      <a:pt x="600" y="56"/>
                    </a:lnTo>
                    <a:lnTo>
                      <a:pt x="592" y="54"/>
                    </a:lnTo>
                    <a:lnTo>
                      <a:pt x="584" y="54"/>
                    </a:lnTo>
                    <a:lnTo>
                      <a:pt x="584" y="58"/>
                    </a:lnTo>
                    <a:lnTo>
                      <a:pt x="584" y="60"/>
                    </a:lnTo>
                    <a:lnTo>
                      <a:pt x="586" y="60"/>
                    </a:lnTo>
                    <a:lnTo>
                      <a:pt x="588" y="62"/>
                    </a:lnTo>
                    <a:lnTo>
                      <a:pt x="590" y="62"/>
                    </a:lnTo>
                    <a:lnTo>
                      <a:pt x="592" y="60"/>
                    </a:lnTo>
                    <a:lnTo>
                      <a:pt x="594" y="60"/>
                    </a:lnTo>
                    <a:lnTo>
                      <a:pt x="594" y="60"/>
                    </a:lnTo>
                    <a:lnTo>
                      <a:pt x="594" y="64"/>
                    </a:lnTo>
                    <a:lnTo>
                      <a:pt x="594" y="66"/>
                    </a:lnTo>
                    <a:lnTo>
                      <a:pt x="586" y="66"/>
                    </a:lnTo>
                    <a:lnTo>
                      <a:pt x="578" y="68"/>
                    </a:lnTo>
                    <a:lnTo>
                      <a:pt x="578" y="66"/>
                    </a:lnTo>
                    <a:lnTo>
                      <a:pt x="578" y="64"/>
                    </a:lnTo>
                    <a:lnTo>
                      <a:pt x="580" y="62"/>
                    </a:lnTo>
                    <a:lnTo>
                      <a:pt x="580" y="62"/>
                    </a:lnTo>
                    <a:lnTo>
                      <a:pt x="582" y="60"/>
                    </a:lnTo>
                    <a:lnTo>
                      <a:pt x="582" y="58"/>
                    </a:lnTo>
                    <a:lnTo>
                      <a:pt x="578" y="58"/>
                    </a:lnTo>
                    <a:lnTo>
                      <a:pt x="574" y="58"/>
                    </a:lnTo>
                    <a:lnTo>
                      <a:pt x="570" y="58"/>
                    </a:lnTo>
                    <a:lnTo>
                      <a:pt x="568" y="58"/>
                    </a:lnTo>
                    <a:lnTo>
                      <a:pt x="560" y="62"/>
                    </a:lnTo>
                    <a:lnTo>
                      <a:pt x="554" y="64"/>
                    </a:lnTo>
                    <a:lnTo>
                      <a:pt x="554" y="68"/>
                    </a:lnTo>
                    <a:lnTo>
                      <a:pt x="556" y="70"/>
                    </a:lnTo>
                    <a:lnTo>
                      <a:pt x="552" y="70"/>
                    </a:lnTo>
                    <a:lnTo>
                      <a:pt x="548" y="70"/>
                    </a:lnTo>
                    <a:lnTo>
                      <a:pt x="548" y="66"/>
                    </a:lnTo>
                    <a:lnTo>
                      <a:pt x="548" y="62"/>
                    </a:lnTo>
                    <a:lnTo>
                      <a:pt x="552" y="62"/>
                    </a:lnTo>
                    <a:lnTo>
                      <a:pt x="556" y="60"/>
                    </a:lnTo>
                    <a:lnTo>
                      <a:pt x="556" y="58"/>
                    </a:lnTo>
                    <a:lnTo>
                      <a:pt x="554" y="58"/>
                    </a:lnTo>
                    <a:lnTo>
                      <a:pt x="554" y="56"/>
                    </a:lnTo>
                    <a:lnTo>
                      <a:pt x="552" y="56"/>
                    </a:lnTo>
                    <a:lnTo>
                      <a:pt x="548" y="56"/>
                    </a:lnTo>
                    <a:lnTo>
                      <a:pt x="544" y="58"/>
                    </a:lnTo>
                    <a:lnTo>
                      <a:pt x="536" y="62"/>
                    </a:lnTo>
                    <a:lnTo>
                      <a:pt x="530" y="66"/>
                    </a:lnTo>
                    <a:lnTo>
                      <a:pt x="530" y="70"/>
                    </a:lnTo>
                    <a:lnTo>
                      <a:pt x="532" y="72"/>
                    </a:lnTo>
                    <a:lnTo>
                      <a:pt x="530" y="72"/>
                    </a:lnTo>
                    <a:lnTo>
                      <a:pt x="528" y="72"/>
                    </a:lnTo>
                    <a:lnTo>
                      <a:pt x="526" y="72"/>
                    </a:lnTo>
                    <a:lnTo>
                      <a:pt x="526" y="76"/>
                    </a:lnTo>
                    <a:lnTo>
                      <a:pt x="536" y="76"/>
                    </a:lnTo>
                    <a:lnTo>
                      <a:pt x="542" y="80"/>
                    </a:lnTo>
                    <a:lnTo>
                      <a:pt x="542" y="82"/>
                    </a:lnTo>
                    <a:lnTo>
                      <a:pt x="538" y="86"/>
                    </a:lnTo>
                    <a:lnTo>
                      <a:pt x="536" y="88"/>
                    </a:lnTo>
                    <a:lnTo>
                      <a:pt x="532" y="92"/>
                    </a:lnTo>
                    <a:lnTo>
                      <a:pt x="524" y="96"/>
                    </a:lnTo>
                    <a:lnTo>
                      <a:pt x="516" y="98"/>
                    </a:lnTo>
                    <a:lnTo>
                      <a:pt x="514" y="98"/>
                    </a:lnTo>
                    <a:lnTo>
                      <a:pt x="512" y="98"/>
                    </a:lnTo>
                    <a:lnTo>
                      <a:pt x="514" y="96"/>
                    </a:lnTo>
                    <a:lnTo>
                      <a:pt x="514" y="92"/>
                    </a:lnTo>
                    <a:lnTo>
                      <a:pt x="516" y="92"/>
                    </a:lnTo>
                    <a:lnTo>
                      <a:pt x="518" y="90"/>
                    </a:lnTo>
                    <a:lnTo>
                      <a:pt x="520" y="88"/>
                    </a:lnTo>
                    <a:lnTo>
                      <a:pt x="520" y="84"/>
                    </a:lnTo>
                    <a:lnTo>
                      <a:pt x="516" y="84"/>
                    </a:lnTo>
                    <a:lnTo>
                      <a:pt x="514" y="84"/>
                    </a:lnTo>
                    <a:lnTo>
                      <a:pt x="510" y="86"/>
                    </a:lnTo>
                    <a:lnTo>
                      <a:pt x="508" y="88"/>
                    </a:lnTo>
                    <a:lnTo>
                      <a:pt x="506" y="84"/>
                    </a:lnTo>
                    <a:lnTo>
                      <a:pt x="502" y="82"/>
                    </a:lnTo>
                    <a:lnTo>
                      <a:pt x="506" y="78"/>
                    </a:lnTo>
                    <a:lnTo>
                      <a:pt x="508" y="76"/>
                    </a:lnTo>
                    <a:lnTo>
                      <a:pt x="508" y="72"/>
                    </a:lnTo>
                    <a:lnTo>
                      <a:pt x="508" y="70"/>
                    </a:lnTo>
                    <a:lnTo>
                      <a:pt x="504" y="68"/>
                    </a:lnTo>
                    <a:lnTo>
                      <a:pt x="500" y="70"/>
                    </a:lnTo>
                    <a:lnTo>
                      <a:pt x="498" y="70"/>
                    </a:lnTo>
                    <a:lnTo>
                      <a:pt x="492" y="72"/>
                    </a:lnTo>
                    <a:lnTo>
                      <a:pt x="490" y="74"/>
                    </a:lnTo>
                    <a:lnTo>
                      <a:pt x="486" y="78"/>
                    </a:lnTo>
                    <a:lnTo>
                      <a:pt x="490" y="82"/>
                    </a:lnTo>
                    <a:lnTo>
                      <a:pt x="494" y="84"/>
                    </a:lnTo>
                    <a:lnTo>
                      <a:pt x="490" y="86"/>
                    </a:lnTo>
                    <a:lnTo>
                      <a:pt x="486" y="90"/>
                    </a:lnTo>
                    <a:lnTo>
                      <a:pt x="482" y="90"/>
                    </a:lnTo>
                    <a:lnTo>
                      <a:pt x="476" y="90"/>
                    </a:lnTo>
                    <a:lnTo>
                      <a:pt x="476" y="88"/>
                    </a:lnTo>
                    <a:lnTo>
                      <a:pt x="478" y="86"/>
                    </a:lnTo>
                    <a:lnTo>
                      <a:pt x="480" y="84"/>
                    </a:lnTo>
                    <a:lnTo>
                      <a:pt x="478" y="84"/>
                    </a:lnTo>
                    <a:lnTo>
                      <a:pt x="474" y="82"/>
                    </a:lnTo>
                    <a:lnTo>
                      <a:pt x="472" y="84"/>
                    </a:lnTo>
                    <a:lnTo>
                      <a:pt x="470" y="88"/>
                    </a:lnTo>
                    <a:lnTo>
                      <a:pt x="474" y="90"/>
                    </a:lnTo>
                    <a:lnTo>
                      <a:pt x="478" y="92"/>
                    </a:lnTo>
                    <a:lnTo>
                      <a:pt x="478" y="92"/>
                    </a:lnTo>
                    <a:lnTo>
                      <a:pt x="478" y="94"/>
                    </a:lnTo>
                    <a:lnTo>
                      <a:pt x="474" y="98"/>
                    </a:lnTo>
                    <a:lnTo>
                      <a:pt x="472" y="102"/>
                    </a:lnTo>
                    <a:lnTo>
                      <a:pt x="468" y="102"/>
                    </a:lnTo>
                    <a:lnTo>
                      <a:pt x="466" y="104"/>
                    </a:lnTo>
                    <a:lnTo>
                      <a:pt x="466" y="102"/>
                    </a:lnTo>
                    <a:lnTo>
                      <a:pt x="466" y="102"/>
                    </a:lnTo>
                    <a:lnTo>
                      <a:pt x="466" y="100"/>
                    </a:lnTo>
                    <a:lnTo>
                      <a:pt x="468" y="96"/>
                    </a:lnTo>
                    <a:lnTo>
                      <a:pt x="468" y="96"/>
                    </a:lnTo>
                    <a:lnTo>
                      <a:pt x="458" y="94"/>
                    </a:lnTo>
                    <a:lnTo>
                      <a:pt x="444" y="92"/>
                    </a:lnTo>
                    <a:lnTo>
                      <a:pt x="432" y="90"/>
                    </a:lnTo>
                    <a:lnTo>
                      <a:pt x="422" y="90"/>
                    </a:lnTo>
                    <a:lnTo>
                      <a:pt x="418" y="92"/>
                    </a:lnTo>
                    <a:lnTo>
                      <a:pt x="416" y="94"/>
                    </a:lnTo>
                    <a:lnTo>
                      <a:pt x="414" y="96"/>
                    </a:lnTo>
                    <a:lnTo>
                      <a:pt x="412" y="96"/>
                    </a:lnTo>
                    <a:lnTo>
                      <a:pt x="412" y="100"/>
                    </a:lnTo>
                    <a:lnTo>
                      <a:pt x="412" y="102"/>
                    </a:lnTo>
                    <a:lnTo>
                      <a:pt x="410" y="102"/>
                    </a:lnTo>
                    <a:lnTo>
                      <a:pt x="410" y="102"/>
                    </a:lnTo>
                    <a:lnTo>
                      <a:pt x="408" y="102"/>
                    </a:lnTo>
                    <a:lnTo>
                      <a:pt x="406" y="102"/>
                    </a:lnTo>
                    <a:lnTo>
                      <a:pt x="404" y="98"/>
                    </a:lnTo>
                    <a:lnTo>
                      <a:pt x="404" y="94"/>
                    </a:lnTo>
                    <a:lnTo>
                      <a:pt x="392" y="96"/>
                    </a:lnTo>
                    <a:lnTo>
                      <a:pt x="380" y="96"/>
                    </a:lnTo>
                    <a:lnTo>
                      <a:pt x="380" y="92"/>
                    </a:lnTo>
                    <a:lnTo>
                      <a:pt x="382" y="90"/>
                    </a:lnTo>
                    <a:lnTo>
                      <a:pt x="378" y="88"/>
                    </a:lnTo>
                    <a:lnTo>
                      <a:pt x="374" y="88"/>
                    </a:lnTo>
                    <a:lnTo>
                      <a:pt x="372" y="86"/>
                    </a:lnTo>
                    <a:lnTo>
                      <a:pt x="368" y="86"/>
                    </a:lnTo>
                    <a:lnTo>
                      <a:pt x="364" y="86"/>
                    </a:lnTo>
                    <a:lnTo>
                      <a:pt x="362" y="86"/>
                    </a:lnTo>
                    <a:lnTo>
                      <a:pt x="358" y="84"/>
                    </a:lnTo>
                    <a:lnTo>
                      <a:pt x="356" y="82"/>
                    </a:lnTo>
                    <a:lnTo>
                      <a:pt x="354" y="80"/>
                    </a:lnTo>
                    <a:lnTo>
                      <a:pt x="350" y="80"/>
                    </a:lnTo>
                    <a:lnTo>
                      <a:pt x="346" y="82"/>
                    </a:lnTo>
                    <a:lnTo>
                      <a:pt x="344" y="82"/>
                    </a:lnTo>
                    <a:lnTo>
                      <a:pt x="338" y="82"/>
                    </a:lnTo>
                    <a:lnTo>
                      <a:pt x="336" y="82"/>
                    </a:lnTo>
                    <a:lnTo>
                      <a:pt x="334" y="80"/>
                    </a:lnTo>
                    <a:lnTo>
                      <a:pt x="332" y="76"/>
                    </a:lnTo>
                    <a:lnTo>
                      <a:pt x="324" y="80"/>
                    </a:lnTo>
                    <a:lnTo>
                      <a:pt x="316" y="82"/>
                    </a:lnTo>
                    <a:lnTo>
                      <a:pt x="308" y="84"/>
                    </a:lnTo>
                    <a:lnTo>
                      <a:pt x="300" y="84"/>
                    </a:lnTo>
                    <a:lnTo>
                      <a:pt x="290" y="84"/>
                    </a:lnTo>
                    <a:lnTo>
                      <a:pt x="284" y="84"/>
                    </a:lnTo>
                    <a:lnTo>
                      <a:pt x="274" y="84"/>
                    </a:lnTo>
                    <a:lnTo>
                      <a:pt x="266" y="82"/>
                    </a:lnTo>
                    <a:lnTo>
                      <a:pt x="250" y="80"/>
                    </a:lnTo>
                    <a:lnTo>
                      <a:pt x="232" y="76"/>
                    </a:lnTo>
                    <a:lnTo>
                      <a:pt x="216" y="72"/>
                    </a:lnTo>
                    <a:lnTo>
                      <a:pt x="198" y="70"/>
                    </a:lnTo>
                    <a:lnTo>
                      <a:pt x="192" y="70"/>
                    </a:lnTo>
                    <a:lnTo>
                      <a:pt x="184" y="70"/>
                    </a:lnTo>
                    <a:lnTo>
                      <a:pt x="178" y="72"/>
                    </a:lnTo>
                    <a:lnTo>
                      <a:pt x="170" y="74"/>
                    </a:lnTo>
                    <a:lnTo>
                      <a:pt x="158" y="80"/>
                    </a:lnTo>
                    <a:lnTo>
                      <a:pt x="146" y="84"/>
                    </a:lnTo>
                    <a:lnTo>
                      <a:pt x="140" y="84"/>
                    </a:lnTo>
                    <a:lnTo>
                      <a:pt x="132" y="86"/>
                    </a:lnTo>
                    <a:lnTo>
                      <a:pt x="124" y="88"/>
                    </a:lnTo>
                    <a:lnTo>
                      <a:pt x="118" y="88"/>
                    </a:lnTo>
                    <a:lnTo>
                      <a:pt x="118" y="92"/>
                    </a:lnTo>
                    <a:lnTo>
                      <a:pt x="118" y="92"/>
                    </a:lnTo>
                    <a:lnTo>
                      <a:pt x="118" y="94"/>
                    </a:lnTo>
                    <a:lnTo>
                      <a:pt x="120" y="96"/>
                    </a:lnTo>
                    <a:lnTo>
                      <a:pt x="122" y="100"/>
                    </a:lnTo>
                    <a:lnTo>
                      <a:pt x="126" y="104"/>
                    </a:lnTo>
                    <a:lnTo>
                      <a:pt x="122" y="106"/>
                    </a:lnTo>
                    <a:lnTo>
                      <a:pt x="118" y="106"/>
                    </a:lnTo>
                    <a:lnTo>
                      <a:pt x="114" y="106"/>
                    </a:lnTo>
                    <a:lnTo>
                      <a:pt x="114" y="106"/>
                    </a:lnTo>
                    <a:lnTo>
                      <a:pt x="112" y="104"/>
                    </a:lnTo>
                    <a:lnTo>
                      <a:pt x="112" y="102"/>
                    </a:lnTo>
                    <a:lnTo>
                      <a:pt x="106" y="102"/>
                    </a:lnTo>
                    <a:lnTo>
                      <a:pt x="98" y="104"/>
                    </a:lnTo>
                    <a:lnTo>
                      <a:pt x="92" y="106"/>
                    </a:lnTo>
                    <a:lnTo>
                      <a:pt x="84" y="108"/>
                    </a:lnTo>
                    <a:lnTo>
                      <a:pt x="84" y="110"/>
                    </a:lnTo>
                    <a:lnTo>
                      <a:pt x="82" y="114"/>
                    </a:lnTo>
                    <a:lnTo>
                      <a:pt x="84" y="114"/>
                    </a:lnTo>
                    <a:lnTo>
                      <a:pt x="84" y="114"/>
                    </a:lnTo>
                    <a:lnTo>
                      <a:pt x="88" y="116"/>
                    </a:lnTo>
                    <a:lnTo>
                      <a:pt x="90" y="116"/>
                    </a:lnTo>
                    <a:lnTo>
                      <a:pt x="94" y="116"/>
                    </a:lnTo>
                    <a:lnTo>
                      <a:pt x="98" y="116"/>
                    </a:lnTo>
                    <a:lnTo>
                      <a:pt x="106" y="116"/>
                    </a:lnTo>
                    <a:lnTo>
                      <a:pt x="112" y="114"/>
                    </a:lnTo>
                    <a:lnTo>
                      <a:pt x="110" y="118"/>
                    </a:lnTo>
                    <a:lnTo>
                      <a:pt x="108" y="120"/>
                    </a:lnTo>
                    <a:lnTo>
                      <a:pt x="106" y="120"/>
                    </a:lnTo>
                    <a:lnTo>
                      <a:pt x="104" y="122"/>
                    </a:lnTo>
                    <a:lnTo>
                      <a:pt x="98" y="124"/>
                    </a:lnTo>
                    <a:lnTo>
                      <a:pt x="90" y="124"/>
                    </a:lnTo>
                    <a:lnTo>
                      <a:pt x="76" y="126"/>
                    </a:lnTo>
                    <a:lnTo>
                      <a:pt x="64" y="130"/>
                    </a:lnTo>
                    <a:lnTo>
                      <a:pt x="58" y="134"/>
                    </a:lnTo>
                    <a:lnTo>
                      <a:pt x="52" y="140"/>
                    </a:lnTo>
                    <a:lnTo>
                      <a:pt x="52" y="140"/>
                    </a:lnTo>
                    <a:lnTo>
                      <a:pt x="52" y="142"/>
                    </a:lnTo>
                    <a:lnTo>
                      <a:pt x="52" y="144"/>
                    </a:lnTo>
                    <a:lnTo>
                      <a:pt x="58" y="144"/>
                    </a:lnTo>
                    <a:lnTo>
                      <a:pt x="64" y="144"/>
                    </a:lnTo>
                    <a:lnTo>
                      <a:pt x="60" y="150"/>
                    </a:lnTo>
                    <a:lnTo>
                      <a:pt x="56" y="154"/>
                    </a:lnTo>
                    <a:lnTo>
                      <a:pt x="56" y="156"/>
                    </a:lnTo>
                    <a:lnTo>
                      <a:pt x="56" y="156"/>
                    </a:lnTo>
                    <a:lnTo>
                      <a:pt x="68" y="156"/>
                    </a:lnTo>
                    <a:lnTo>
                      <a:pt x="80" y="156"/>
                    </a:lnTo>
                    <a:lnTo>
                      <a:pt x="80" y="156"/>
                    </a:lnTo>
                    <a:lnTo>
                      <a:pt x="82" y="156"/>
                    </a:lnTo>
                    <a:lnTo>
                      <a:pt x="76" y="162"/>
                    </a:lnTo>
                    <a:lnTo>
                      <a:pt x="68" y="166"/>
                    </a:lnTo>
                    <a:lnTo>
                      <a:pt x="58" y="168"/>
                    </a:lnTo>
                    <a:lnTo>
                      <a:pt x="48" y="172"/>
                    </a:lnTo>
                    <a:lnTo>
                      <a:pt x="26" y="176"/>
                    </a:lnTo>
                    <a:lnTo>
                      <a:pt x="8" y="182"/>
                    </a:lnTo>
                    <a:lnTo>
                      <a:pt x="8" y="184"/>
                    </a:lnTo>
                    <a:lnTo>
                      <a:pt x="8" y="186"/>
                    </a:lnTo>
                    <a:lnTo>
                      <a:pt x="16" y="182"/>
                    </a:lnTo>
                    <a:lnTo>
                      <a:pt x="24" y="180"/>
                    </a:lnTo>
                    <a:lnTo>
                      <a:pt x="26" y="182"/>
                    </a:lnTo>
                    <a:lnTo>
                      <a:pt x="28" y="184"/>
                    </a:lnTo>
                    <a:lnTo>
                      <a:pt x="38" y="180"/>
                    </a:lnTo>
                    <a:lnTo>
                      <a:pt x="46" y="176"/>
                    </a:lnTo>
                    <a:lnTo>
                      <a:pt x="50" y="174"/>
                    </a:lnTo>
                    <a:lnTo>
                      <a:pt x="56" y="172"/>
                    </a:lnTo>
                    <a:lnTo>
                      <a:pt x="62" y="172"/>
                    </a:lnTo>
                    <a:lnTo>
                      <a:pt x="68" y="172"/>
                    </a:lnTo>
                    <a:lnTo>
                      <a:pt x="70" y="168"/>
                    </a:lnTo>
                    <a:lnTo>
                      <a:pt x="70" y="166"/>
                    </a:lnTo>
                    <a:lnTo>
                      <a:pt x="76" y="164"/>
                    </a:lnTo>
                    <a:lnTo>
                      <a:pt x="84" y="164"/>
                    </a:lnTo>
                    <a:lnTo>
                      <a:pt x="88" y="162"/>
                    </a:lnTo>
                    <a:lnTo>
                      <a:pt x="92" y="162"/>
                    </a:lnTo>
                    <a:lnTo>
                      <a:pt x="96" y="160"/>
                    </a:lnTo>
                    <a:lnTo>
                      <a:pt x="98" y="158"/>
                    </a:lnTo>
                    <a:lnTo>
                      <a:pt x="100" y="156"/>
                    </a:lnTo>
                    <a:lnTo>
                      <a:pt x="102" y="154"/>
                    </a:lnTo>
                    <a:lnTo>
                      <a:pt x="104" y="150"/>
                    </a:lnTo>
                    <a:lnTo>
                      <a:pt x="108" y="150"/>
                    </a:lnTo>
                    <a:lnTo>
                      <a:pt x="112" y="148"/>
                    </a:lnTo>
                    <a:lnTo>
                      <a:pt x="114" y="148"/>
                    </a:lnTo>
                    <a:lnTo>
                      <a:pt x="118" y="150"/>
                    </a:lnTo>
                    <a:lnTo>
                      <a:pt x="122" y="150"/>
                    </a:lnTo>
                    <a:lnTo>
                      <a:pt x="126" y="150"/>
                    </a:lnTo>
                    <a:lnTo>
                      <a:pt x="128" y="150"/>
                    </a:lnTo>
                    <a:lnTo>
                      <a:pt x="134" y="150"/>
                    </a:lnTo>
                    <a:lnTo>
                      <a:pt x="138" y="150"/>
                    </a:lnTo>
                    <a:lnTo>
                      <a:pt x="144" y="144"/>
                    </a:lnTo>
                    <a:lnTo>
                      <a:pt x="148" y="140"/>
                    </a:lnTo>
                    <a:lnTo>
                      <a:pt x="154" y="140"/>
                    </a:lnTo>
                    <a:lnTo>
                      <a:pt x="164" y="144"/>
                    </a:lnTo>
                    <a:lnTo>
                      <a:pt x="174" y="148"/>
                    </a:lnTo>
                    <a:lnTo>
                      <a:pt x="188" y="150"/>
                    </a:lnTo>
                    <a:lnTo>
                      <a:pt x="186" y="154"/>
                    </a:lnTo>
                    <a:lnTo>
                      <a:pt x="184" y="156"/>
                    </a:lnTo>
                    <a:lnTo>
                      <a:pt x="186" y="158"/>
                    </a:lnTo>
                    <a:lnTo>
                      <a:pt x="188" y="158"/>
                    </a:lnTo>
                    <a:lnTo>
                      <a:pt x="196" y="156"/>
                    </a:lnTo>
                    <a:lnTo>
                      <a:pt x="204" y="154"/>
                    </a:lnTo>
                    <a:lnTo>
                      <a:pt x="204" y="156"/>
                    </a:lnTo>
                    <a:lnTo>
                      <a:pt x="204" y="156"/>
                    </a:lnTo>
                    <a:lnTo>
                      <a:pt x="202" y="156"/>
                    </a:lnTo>
                    <a:lnTo>
                      <a:pt x="200" y="158"/>
                    </a:lnTo>
                    <a:lnTo>
                      <a:pt x="198" y="160"/>
                    </a:lnTo>
                    <a:lnTo>
                      <a:pt x="198" y="162"/>
                    </a:lnTo>
                    <a:lnTo>
                      <a:pt x="200" y="162"/>
                    </a:lnTo>
                    <a:lnTo>
                      <a:pt x="204" y="162"/>
                    </a:lnTo>
                    <a:lnTo>
                      <a:pt x="204" y="166"/>
                    </a:lnTo>
                    <a:lnTo>
                      <a:pt x="202" y="170"/>
                    </a:lnTo>
                    <a:lnTo>
                      <a:pt x="200" y="172"/>
                    </a:lnTo>
                    <a:lnTo>
                      <a:pt x="198" y="176"/>
                    </a:lnTo>
                    <a:lnTo>
                      <a:pt x="194" y="180"/>
                    </a:lnTo>
                    <a:lnTo>
                      <a:pt x="190" y="184"/>
                    </a:lnTo>
                    <a:lnTo>
                      <a:pt x="194" y="182"/>
                    </a:lnTo>
                    <a:lnTo>
                      <a:pt x="198" y="180"/>
                    </a:lnTo>
                    <a:lnTo>
                      <a:pt x="204" y="180"/>
                    </a:lnTo>
                    <a:lnTo>
                      <a:pt x="210" y="180"/>
                    </a:lnTo>
                    <a:lnTo>
                      <a:pt x="202" y="186"/>
                    </a:lnTo>
                    <a:lnTo>
                      <a:pt x="196" y="196"/>
                    </a:lnTo>
                    <a:lnTo>
                      <a:pt x="198" y="200"/>
                    </a:lnTo>
                    <a:lnTo>
                      <a:pt x="198" y="204"/>
                    </a:lnTo>
                    <a:lnTo>
                      <a:pt x="198" y="208"/>
                    </a:lnTo>
                    <a:lnTo>
                      <a:pt x="196" y="212"/>
                    </a:lnTo>
                    <a:lnTo>
                      <a:pt x="204" y="220"/>
                    </a:lnTo>
                    <a:lnTo>
                      <a:pt x="212" y="228"/>
                    </a:lnTo>
                    <a:lnTo>
                      <a:pt x="208" y="236"/>
                    </a:lnTo>
                    <a:lnTo>
                      <a:pt x="204" y="244"/>
                    </a:lnTo>
                    <a:lnTo>
                      <a:pt x="204" y="244"/>
                    </a:lnTo>
                    <a:lnTo>
                      <a:pt x="202" y="234"/>
                    </a:lnTo>
                    <a:lnTo>
                      <a:pt x="200" y="222"/>
                    </a:lnTo>
                    <a:lnTo>
                      <a:pt x="198" y="220"/>
                    </a:lnTo>
                    <a:lnTo>
                      <a:pt x="196" y="218"/>
                    </a:lnTo>
                    <a:lnTo>
                      <a:pt x="194" y="216"/>
                    </a:lnTo>
                    <a:lnTo>
                      <a:pt x="192" y="216"/>
                    </a:lnTo>
                    <a:lnTo>
                      <a:pt x="190" y="216"/>
                    </a:lnTo>
                    <a:lnTo>
                      <a:pt x="186" y="216"/>
                    </a:lnTo>
                    <a:lnTo>
                      <a:pt x="186" y="218"/>
                    </a:lnTo>
                    <a:lnTo>
                      <a:pt x="184" y="220"/>
                    </a:lnTo>
                    <a:lnTo>
                      <a:pt x="188" y="224"/>
                    </a:lnTo>
                    <a:lnTo>
                      <a:pt x="190" y="230"/>
                    </a:lnTo>
                    <a:lnTo>
                      <a:pt x="192" y="234"/>
                    </a:lnTo>
                    <a:lnTo>
                      <a:pt x="198" y="236"/>
                    </a:lnTo>
                    <a:lnTo>
                      <a:pt x="198" y="236"/>
                    </a:lnTo>
                    <a:lnTo>
                      <a:pt x="198" y="238"/>
                    </a:lnTo>
                    <a:lnTo>
                      <a:pt x="194" y="242"/>
                    </a:lnTo>
                    <a:lnTo>
                      <a:pt x="188" y="250"/>
                    </a:lnTo>
                    <a:lnTo>
                      <a:pt x="180" y="258"/>
                    </a:lnTo>
                    <a:lnTo>
                      <a:pt x="174" y="268"/>
                    </a:lnTo>
                    <a:lnTo>
                      <a:pt x="164" y="288"/>
                    </a:lnTo>
                    <a:lnTo>
                      <a:pt x="156" y="304"/>
                    </a:lnTo>
                    <a:lnTo>
                      <a:pt x="156" y="310"/>
                    </a:lnTo>
                    <a:lnTo>
                      <a:pt x="156" y="314"/>
                    </a:lnTo>
                    <a:lnTo>
                      <a:pt x="158" y="316"/>
                    </a:lnTo>
                    <a:lnTo>
                      <a:pt x="158" y="316"/>
                    </a:lnTo>
                    <a:lnTo>
                      <a:pt x="160" y="318"/>
                    </a:lnTo>
                    <a:lnTo>
                      <a:pt x="162" y="318"/>
                    </a:lnTo>
                    <a:lnTo>
                      <a:pt x="160" y="324"/>
                    </a:lnTo>
                    <a:lnTo>
                      <a:pt x="158" y="328"/>
                    </a:lnTo>
                    <a:lnTo>
                      <a:pt x="160" y="334"/>
                    </a:lnTo>
                    <a:lnTo>
                      <a:pt x="160" y="342"/>
                    </a:lnTo>
                    <a:lnTo>
                      <a:pt x="166" y="344"/>
                    </a:lnTo>
                    <a:lnTo>
                      <a:pt x="172" y="348"/>
                    </a:lnTo>
                    <a:lnTo>
                      <a:pt x="182" y="396"/>
                    </a:lnTo>
                    <a:lnTo>
                      <a:pt x="180" y="400"/>
                    </a:lnTo>
                    <a:lnTo>
                      <a:pt x="178" y="402"/>
                    </a:lnTo>
                    <a:lnTo>
                      <a:pt x="180" y="404"/>
                    </a:lnTo>
                    <a:lnTo>
                      <a:pt x="186" y="408"/>
                    </a:lnTo>
                    <a:lnTo>
                      <a:pt x="188" y="408"/>
                    </a:lnTo>
                    <a:lnTo>
                      <a:pt x="188" y="410"/>
                    </a:lnTo>
                    <a:lnTo>
                      <a:pt x="190" y="412"/>
                    </a:lnTo>
                    <a:lnTo>
                      <a:pt x="190" y="416"/>
                    </a:lnTo>
                    <a:lnTo>
                      <a:pt x="190" y="420"/>
                    </a:lnTo>
                    <a:lnTo>
                      <a:pt x="190" y="424"/>
                    </a:lnTo>
                    <a:lnTo>
                      <a:pt x="194" y="428"/>
                    </a:lnTo>
                    <a:lnTo>
                      <a:pt x="198" y="432"/>
                    </a:lnTo>
                    <a:lnTo>
                      <a:pt x="200" y="434"/>
                    </a:lnTo>
                    <a:lnTo>
                      <a:pt x="204" y="434"/>
                    </a:lnTo>
                    <a:lnTo>
                      <a:pt x="204" y="434"/>
                    </a:lnTo>
                    <a:lnTo>
                      <a:pt x="206" y="434"/>
                    </a:lnTo>
                    <a:lnTo>
                      <a:pt x="204" y="426"/>
                    </a:lnTo>
                    <a:lnTo>
                      <a:pt x="200" y="418"/>
                    </a:lnTo>
                    <a:lnTo>
                      <a:pt x="198" y="410"/>
                    </a:lnTo>
                    <a:lnTo>
                      <a:pt x="194" y="402"/>
                    </a:lnTo>
                    <a:lnTo>
                      <a:pt x="192" y="394"/>
                    </a:lnTo>
                    <a:lnTo>
                      <a:pt x="188" y="384"/>
                    </a:lnTo>
                    <a:lnTo>
                      <a:pt x="186" y="376"/>
                    </a:lnTo>
                    <a:lnTo>
                      <a:pt x="186" y="368"/>
                    </a:lnTo>
                    <a:lnTo>
                      <a:pt x="188" y="366"/>
                    </a:lnTo>
                    <a:lnTo>
                      <a:pt x="190" y="368"/>
                    </a:lnTo>
                    <a:lnTo>
                      <a:pt x="192" y="368"/>
                    </a:lnTo>
                    <a:lnTo>
                      <a:pt x="194" y="370"/>
                    </a:lnTo>
                    <a:lnTo>
                      <a:pt x="196" y="374"/>
                    </a:lnTo>
                    <a:lnTo>
                      <a:pt x="198" y="380"/>
                    </a:lnTo>
                    <a:lnTo>
                      <a:pt x="200" y="386"/>
                    </a:lnTo>
                    <a:lnTo>
                      <a:pt x="202" y="392"/>
                    </a:lnTo>
                    <a:lnTo>
                      <a:pt x="210" y="404"/>
                    </a:lnTo>
                    <a:lnTo>
                      <a:pt x="216" y="416"/>
                    </a:lnTo>
                    <a:lnTo>
                      <a:pt x="222" y="428"/>
                    </a:lnTo>
                    <a:lnTo>
                      <a:pt x="226" y="438"/>
                    </a:lnTo>
                    <a:lnTo>
                      <a:pt x="228" y="444"/>
                    </a:lnTo>
                    <a:lnTo>
                      <a:pt x="228" y="448"/>
                    </a:lnTo>
                    <a:lnTo>
                      <a:pt x="228" y="454"/>
                    </a:lnTo>
                    <a:lnTo>
                      <a:pt x="226" y="458"/>
                    </a:lnTo>
                    <a:lnTo>
                      <a:pt x="230" y="464"/>
                    </a:lnTo>
                    <a:lnTo>
                      <a:pt x="236" y="468"/>
                    </a:lnTo>
                    <a:lnTo>
                      <a:pt x="244" y="474"/>
                    </a:lnTo>
                    <a:lnTo>
                      <a:pt x="250" y="480"/>
                    </a:lnTo>
                    <a:lnTo>
                      <a:pt x="258" y="484"/>
                    </a:lnTo>
                    <a:lnTo>
                      <a:pt x="266" y="488"/>
                    </a:lnTo>
                    <a:lnTo>
                      <a:pt x="274" y="490"/>
                    </a:lnTo>
                    <a:lnTo>
                      <a:pt x="282" y="492"/>
                    </a:lnTo>
                    <a:lnTo>
                      <a:pt x="284" y="492"/>
                    </a:lnTo>
                    <a:lnTo>
                      <a:pt x="286" y="492"/>
                    </a:lnTo>
                    <a:lnTo>
                      <a:pt x="290" y="490"/>
                    </a:lnTo>
                    <a:lnTo>
                      <a:pt x="290" y="488"/>
                    </a:lnTo>
                    <a:lnTo>
                      <a:pt x="294" y="488"/>
                    </a:lnTo>
                    <a:lnTo>
                      <a:pt x="296" y="488"/>
                    </a:lnTo>
                    <a:lnTo>
                      <a:pt x="298" y="486"/>
                    </a:lnTo>
                    <a:lnTo>
                      <a:pt x="302" y="488"/>
                    </a:lnTo>
                    <a:lnTo>
                      <a:pt x="308" y="496"/>
                    </a:lnTo>
                    <a:lnTo>
                      <a:pt x="316" y="506"/>
                    </a:lnTo>
                    <a:lnTo>
                      <a:pt x="320" y="506"/>
                    </a:lnTo>
                    <a:lnTo>
                      <a:pt x="324" y="506"/>
                    </a:lnTo>
                    <a:lnTo>
                      <a:pt x="328" y="508"/>
                    </a:lnTo>
                    <a:lnTo>
                      <a:pt x="330" y="512"/>
                    </a:lnTo>
                    <a:lnTo>
                      <a:pt x="332" y="512"/>
                    </a:lnTo>
                    <a:lnTo>
                      <a:pt x="338" y="514"/>
                    </a:lnTo>
                    <a:lnTo>
                      <a:pt x="338" y="512"/>
                    </a:lnTo>
                    <a:lnTo>
                      <a:pt x="340" y="510"/>
                    </a:lnTo>
                    <a:lnTo>
                      <a:pt x="342" y="510"/>
                    </a:lnTo>
                    <a:lnTo>
                      <a:pt x="344" y="510"/>
                    </a:lnTo>
                    <a:lnTo>
                      <a:pt x="350" y="522"/>
                    </a:lnTo>
                    <a:lnTo>
                      <a:pt x="354" y="532"/>
                    </a:lnTo>
                    <a:lnTo>
                      <a:pt x="358" y="538"/>
                    </a:lnTo>
                    <a:lnTo>
                      <a:pt x="360" y="542"/>
                    </a:lnTo>
                    <a:lnTo>
                      <a:pt x="366" y="546"/>
                    </a:lnTo>
                    <a:lnTo>
                      <a:pt x="370" y="550"/>
                    </a:lnTo>
                    <a:lnTo>
                      <a:pt x="374" y="552"/>
                    </a:lnTo>
                    <a:lnTo>
                      <a:pt x="380" y="554"/>
                    </a:lnTo>
                    <a:lnTo>
                      <a:pt x="384" y="556"/>
                    </a:lnTo>
                    <a:lnTo>
                      <a:pt x="388" y="558"/>
                    </a:lnTo>
                    <a:lnTo>
                      <a:pt x="390" y="558"/>
                    </a:lnTo>
                    <a:lnTo>
                      <a:pt x="392" y="556"/>
                    </a:lnTo>
                    <a:lnTo>
                      <a:pt x="390" y="554"/>
                    </a:lnTo>
                    <a:lnTo>
                      <a:pt x="390" y="550"/>
                    </a:lnTo>
                    <a:lnTo>
                      <a:pt x="392" y="550"/>
                    </a:lnTo>
                    <a:lnTo>
                      <a:pt x="394" y="548"/>
                    </a:lnTo>
                    <a:lnTo>
                      <a:pt x="396" y="548"/>
                    </a:lnTo>
                    <a:lnTo>
                      <a:pt x="400" y="548"/>
                    </a:lnTo>
                    <a:lnTo>
                      <a:pt x="402" y="548"/>
                    </a:lnTo>
                    <a:lnTo>
                      <a:pt x="406" y="550"/>
                    </a:lnTo>
                    <a:lnTo>
                      <a:pt x="404" y="554"/>
                    </a:lnTo>
                    <a:lnTo>
                      <a:pt x="404" y="560"/>
                    </a:lnTo>
                    <a:lnTo>
                      <a:pt x="406" y="566"/>
                    </a:lnTo>
                    <a:lnTo>
                      <a:pt x="406" y="570"/>
                    </a:lnTo>
                    <a:lnTo>
                      <a:pt x="406" y="576"/>
                    </a:lnTo>
                    <a:lnTo>
                      <a:pt x="406" y="584"/>
                    </a:lnTo>
                    <a:lnTo>
                      <a:pt x="404" y="590"/>
                    </a:lnTo>
                    <a:lnTo>
                      <a:pt x="400" y="598"/>
                    </a:lnTo>
                    <a:lnTo>
                      <a:pt x="398" y="602"/>
                    </a:lnTo>
                    <a:lnTo>
                      <a:pt x="396" y="606"/>
                    </a:lnTo>
                    <a:lnTo>
                      <a:pt x="396" y="606"/>
                    </a:lnTo>
                    <a:lnTo>
                      <a:pt x="394" y="608"/>
                    </a:lnTo>
                    <a:lnTo>
                      <a:pt x="392" y="608"/>
                    </a:lnTo>
                    <a:lnTo>
                      <a:pt x="388" y="608"/>
                    </a:lnTo>
                    <a:lnTo>
                      <a:pt x="384" y="620"/>
                    </a:lnTo>
                    <a:lnTo>
                      <a:pt x="380" y="630"/>
                    </a:lnTo>
                    <a:lnTo>
                      <a:pt x="382" y="632"/>
                    </a:lnTo>
                    <a:lnTo>
                      <a:pt x="382" y="636"/>
                    </a:lnTo>
                    <a:lnTo>
                      <a:pt x="384" y="638"/>
                    </a:lnTo>
                    <a:lnTo>
                      <a:pt x="390" y="638"/>
                    </a:lnTo>
                    <a:lnTo>
                      <a:pt x="390" y="640"/>
                    </a:lnTo>
                    <a:lnTo>
                      <a:pt x="390" y="640"/>
                    </a:lnTo>
                    <a:lnTo>
                      <a:pt x="390" y="642"/>
                    </a:lnTo>
                    <a:lnTo>
                      <a:pt x="388" y="642"/>
                    </a:lnTo>
                    <a:lnTo>
                      <a:pt x="388" y="642"/>
                    </a:lnTo>
                    <a:lnTo>
                      <a:pt x="384" y="642"/>
                    </a:lnTo>
                    <a:lnTo>
                      <a:pt x="382" y="650"/>
                    </a:lnTo>
                    <a:lnTo>
                      <a:pt x="380" y="658"/>
                    </a:lnTo>
                    <a:lnTo>
                      <a:pt x="390" y="670"/>
                    </a:lnTo>
                    <a:lnTo>
                      <a:pt x="400" y="682"/>
                    </a:lnTo>
                    <a:lnTo>
                      <a:pt x="402" y="692"/>
                    </a:lnTo>
                    <a:lnTo>
                      <a:pt x="406" y="704"/>
                    </a:lnTo>
                    <a:lnTo>
                      <a:pt x="412" y="712"/>
                    </a:lnTo>
                    <a:lnTo>
                      <a:pt x="416" y="722"/>
                    </a:lnTo>
                    <a:lnTo>
                      <a:pt x="422" y="730"/>
                    </a:lnTo>
                    <a:lnTo>
                      <a:pt x="430" y="738"/>
                    </a:lnTo>
                    <a:lnTo>
                      <a:pt x="438" y="746"/>
                    </a:lnTo>
                    <a:lnTo>
                      <a:pt x="444" y="752"/>
                    </a:lnTo>
                    <a:lnTo>
                      <a:pt x="452" y="756"/>
                    </a:lnTo>
                    <a:lnTo>
                      <a:pt x="462" y="760"/>
                    </a:lnTo>
                    <a:lnTo>
                      <a:pt x="464" y="766"/>
                    </a:lnTo>
                    <a:lnTo>
                      <a:pt x="466" y="770"/>
                    </a:lnTo>
                    <a:lnTo>
                      <a:pt x="466" y="776"/>
                    </a:lnTo>
                    <a:lnTo>
                      <a:pt x="466" y="784"/>
                    </a:lnTo>
                    <a:lnTo>
                      <a:pt x="466" y="796"/>
                    </a:lnTo>
                    <a:lnTo>
                      <a:pt x="468" y="808"/>
                    </a:lnTo>
                    <a:lnTo>
                      <a:pt x="470" y="824"/>
                    </a:lnTo>
                    <a:lnTo>
                      <a:pt x="470" y="842"/>
                    </a:lnTo>
                    <a:lnTo>
                      <a:pt x="472" y="856"/>
                    </a:lnTo>
                    <a:lnTo>
                      <a:pt x="476" y="870"/>
                    </a:lnTo>
                    <a:lnTo>
                      <a:pt x="476" y="880"/>
                    </a:lnTo>
                    <a:lnTo>
                      <a:pt x="474" y="890"/>
                    </a:lnTo>
                    <a:lnTo>
                      <a:pt x="474" y="898"/>
                    </a:lnTo>
                    <a:lnTo>
                      <a:pt x="474" y="908"/>
                    </a:lnTo>
                    <a:lnTo>
                      <a:pt x="478" y="920"/>
                    </a:lnTo>
                    <a:lnTo>
                      <a:pt x="480" y="930"/>
                    </a:lnTo>
                    <a:lnTo>
                      <a:pt x="482" y="942"/>
                    </a:lnTo>
                    <a:lnTo>
                      <a:pt x="482" y="954"/>
                    </a:lnTo>
                    <a:lnTo>
                      <a:pt x="484" y="954"/>
                    </a:lnTo>
                    <a:lnTo>
                      <a:pt x="484" y="954"/>
                    </a:lnTo>
                    <a:lnTo>
                      <a:pt x="484" y="948"/>
                    </a:lnTo>
                    <a:lnTo>
                      <a:pt x="486" y="944"/>
                    </a:lnTo>
                    <a:lnTo>
                      <a:pt x="486" y="944"/>
                    </a:lnTo>
                    <a:lnTo>
                      <a:pt x="488" y="944"/>
                    </a:lnTo>
                    <a:lnTo>
                      <a:pt x="490" y="946"/>
                    </a:lnTo>
                    <a:lnTo>
                      <a:pt x="494" y="948"/>
                    </a:lnTo>
                    <a:lnTo>
                      <a:pt x="494" y="956"/>
                    </a:lnTo>
                    <a:lnTo>
                      <a:pt x="494" y="962"/>
                    </a:lnTo>
                    <a:lnTo>
                      <a:pt x="494" y="964"/>
                    </a:lnTo>
                    <a:lnTo>
                      <a:pt x="494" y="966"/>
                    </a:lnTo>
                    <a:lnTo>
                      <a:pt x="496" y="968"/>
                    </a:lnTo>
                    <a:lnTo>
                      <a:pt x="500" y="968"/>
                    </a:lnTo>
                    <a:lnTo>
                      <a:pt x="500" y="972"/>
                    </a:lnTo>
                    <a:lnTo>
                      <a:pt x="500" y="974"/>
                    </a:lnTo>
                    <a:lnTo>
                      <a:pt x="494" y="974"/>
                    </a:lnTo>
                    <a:lnTo>
                      <a:pt x="490" y="974"/>
                    </a:lnTo>
                    <a:lnTo>
                      <a:pt x="490" y="978"/>
                    </a:lnTo>
                    <a:lnTo>
                      <a:pt x="490" y="980"/>
                    </a:lnTo>
                    <a:lnTo>
                      <a:pt x="488" y="980"/>
                    </a:lnTo>
                    <a:lnTo>
                      <a:pt x="484" y="980"/>
                    </a:lnTo>
                    <a:lnTo>
                      <a:pt x="488" y="984"/>
                    </a:lnTo>
                    <a:lnTo>
                      <a:pt x="492" y="988"/>
                    </a:lnTo>
                    <a:lnTo>
                      <a:pt x="498" y="992"/>
                    </a:lnTo>
                    <a:lnTo>
                      <a:pt x="502" y="994"/>
                    </a:lnTo>
                    <a:lnTo>
                      <a:pt x="502" y="994"/>
                    </a:lnTo>
                    <a:lnTo>
                      <a:pt x="502" y="996"/>
                    </a:lnTo>
                    <a:lnTo>
                      <a:pt x="498" y="996"/>
                    </a:lnTo>
                    <a:lnTo>
                      <a:pt x="492" y="996"/>
                    </a:lnTo>
                    <a:lnTo>
                      <a:pt x="500" y="1004"/>
                    </a:lnTo>
                    <a:lnTo>
                      <a:pt x="508" y="1010"/>
                    </a:lnTo>
                    <a:lnTo>
                      <a:pt x="510" y="1012"/>
                    </a:lnTo>
                    <a:lnTo>
                      <a:pt x="510" y="1012"/>
                    </a:lnTo>
                    <a:lnTo>
                      <a:pt x="510" y="1014"/>
                    </a:lnTo>
                    <a:lnTo>
                      <a:pt x="510" y="1016"/>
                    </a:lnTo>
                    <a:lnTo>
                      <a:pt x="510" y="1018"/>
                    </a:lnTo>
                    <a:lnTo>
                      <a:pt x="510" y="1022"/>
                    </a:lnTo>
                    <a:lnTo>
                      <a:pt x="526" y="1032"/>
                    </a:lnTo>
                    <a:lnTo>
                      <a:pt x="538" y="1042"/>
                    </a:lnTo>
                    <a:lnTo>
                      <a:pt x="544" y="1046"/>
                    </a:lnTo>
                    <a:lnTo>
                      <a:pt x="552" y="1048"/>
                    </a:lnTo>
                    <a:lnTo>
                      <a:pt x="562" y="1048"/>
                    </a:lnTo>
                    <a:lnTo>
                      <a:pt x="576" y="1048"/>
                    </a:lnTo>
                    <a:lnTo>
                      <a:pt x="570" y="1044"/>
                    </a:lnTo>
                    <a:lnTo>
                      <a:pt x="558" y="1036"/>
                    </a:lnTo>
                    <a:lnTo>
                      <a:pt x="548" y="1028"/>
                    </a:lnTo>
                    <a:lnTo>
                      <a:pt x="540" y="1022"/>
                    </a:lnTo>
                    <a:lnTo>
                      <a:pt x="542" y="1014"/>
                    </a:lnTo>
                    <a:lnTo>
                      <a:pt x="544" y="1006"/>
                    </a:lnTo>
                    <a:lnTo>
                      <a:pt x="546" y="1002"/>
                    </a:lnTo>
                    <a:lnTo>
                      <a:pt x="548" y="998"/>
                    </a:lnTo>
                    <a:lnTo>
                      <a:pt x="548" y="994"/>
                    </a:lnTo>
                    <a:lnTo>
                      <a:pt x="548" y="990"/>
                    </a:lnTo>
                    <a:lnTo>
                      <a:pt x="548" y="988"/>
                    </a:lnTo>
                    <a:lnTo>
                      <a:pt x="544" y="986"/>
                    </a:lnTo>
                    <a:lnTo>
                      <a:pt x="542" y="986"/>
                    </a:lnTo>
                    <a:lnTo>
                      <a:pt x="540" y="984"/>
                    </a:lnTo>
                    <a:lnTo>
                      <a:pt x="538" y="982"/>
                    </a:lnTo>
                    <a:lnTo>
                      <a:pt x="536" y="980"/>
                    </a:lnTo>
                    <a:lnTo>
                      <a:pt x="536" y="978"/>
                    </a:lnTo>
                    <a:lnTo>
                      <a:pt x="536" y="974"/>
                    </a:lnTo>
                    <a:lnTo>
                      <a:pt x="538" y="974"/>
                    </a:lnTo>
                    <a:lnTo>
                      <a:pt x="542" y="972"/>
                    </a:lnTo>
                    <a:lnTo>
                      <a:pt x="544" y="964"/>
                    </a:lnTo>
                    <a:lnTo>
                      <a:pt x="546" y="954"/>
                    </a:lnTo>
                    <a:lnTo>
                      <a:pt x="542" y="948"/>
                    </a:lnTo>
                    <a:lnTo>
                      <a:pt x="538" y="942"/>
                    </a:lnTo>
                    <a:lnTo>
                      <a:pt x="538" y="942"/>
                    </a:lnTo>
                    <a:lnTo>
                      <a:pt x="544" y="942"/>
                    </a:lnTo>
                    <a:lnTo>
                      <a:pt x="550" y="942"/>
                    </a:lnTo>
                    <a:lnTo>
                      <a:pt x="550" y="942"/>
                    </a:lnTo>
                    <a:lnTo>
                      <a:pt x="552" y="938"/>
                    </a:lnTo>
                    <a:lnTo>
                      <a:pt x="552" y="934"/>
                    </a:lnTo>
                    <a:lnTo>
                      <a:pt x="550" y="930"/>
                    </a:lnTo>
                    <a:lnTo>
                      <a:pt x="548" y="928"/>
                    </a:lnTo>
                    <a:lnTo>
                      <a:pt x="556" y="924"/>
                    </a:lnTo>
                    <a:lnTo>
                      <a:pt x="566" y="924"/>
                    </a:lnTo>
                    <a:lnTo>
                      <a:pt x="570" y="922"/>
                    </a:lnTo>
                    <a:lnTo>
                      <a:pt x="574" y="920"/>
                    </a:lnTo>
                    <a:lnTo>
                      <a:pt x="578" y="918"/>
                    </a:lnTo>
                    <a:lnTo>
                      <a:pt x="582" y="914"/>
                    </a:lnTo>
                    <a:lnTo>
                      <a:pt x="582" y="912"/>
                    </a:lnTo>
                    <a:lnTo>
                      <a:pt x="582" y="910"/>
                    </a:lnTo>
                    <a:lnTo>
                      <a:pt x="580" y="906"/>
                    </a:lnTo>
                    <a:lnTo>
                      <a:pt x="578" y="902"/>
                    </a:lnTo>
                    <a:lnTo>
                      <a:pt x="574" y="896"/>
                    </a:lnTo>
                    <a:lnTo>
                      <a:pt x="570" y="890"/>
                    </a:lnTo>
                    <a:lnTo>
                      <a:pt x="582" y="892"/>
                    </a:lnTo>
                    <a:lnTo>
                      <a:pt x="596" y="892"/>
                    </a:lnTo>
                    <a:lnTo>
                      <a:pt x="600" y="878"/>
                    </a:lnTo>
                    <a:lnTo>
                      <a:pt x="604" y="866"/>
                    </a:lnTo>
                    <a:lnTo>
                      <a:pt x="608" y="860"/>
                    </a:lnTo>
                    <a:lnTo>
                      <a:pt x="610" y="856"/>
                    </a:lnTo>
                    <a:lnTo>
                      <a:pt x="616" y="850"/>
                    </a:lnTo>
                    <a:lnTo>
                      <a:pt x="620" y="846"/>
                    </a:lnTo>
                    <a:lnTo>
                      <a:pt x="620" y="836"/>
                    </a:lnTo>
                    <a:lnTo>
                      <a:pt x="622" y="826"/>
                    </a:lnTo>
                    <a:lnTo>
                      <a:pt x="624" y="822"/>
                    </a:lnTo>
                    <a:lnTo>
                      <a:pt x="624" y="818"/>
                    </a:lnTo>
                    <a:lnTo>
                      <a:pt x="626" y="814"/>
                    </a:lnTo>
                    <a:lnTo>
                      <a:pt x="628" y="812"/>
                    </a:lnTo>
                    <a:lnTo>
                      <a:pt x="632" y="808"/>
                    </a:lnTo>
                    <a:lnTo>
                      <a:pt x="634" y="806"/>
                    </a:lnTo>
                    <a:lnTo>
                      <a:pt x="638" y="804"/>
                    </a:lnTo>
                    <a:lnTo>
                      <a:pt x="642" y="802"/>
                    </a:lnTo>
                    <a:lnTo>
                      <a:pt x="646" y="802"/>
                    </a:lnTo>
                    <a:lnTo>
                      <a:pt x="650" y="802"/>
                    </a:lnTo>
                    <a:lnTo>
                      <a:pt x="656" y="802"/>
                    </a:lnTo>
                    <a:lnTo>
                      <a:pt x="662" y="802"/>
                    </a:lnTo>
                    <a:lnTo>
                      <a:pt x="666" y="796"/>
                    </a:lnTo>
                    <a:lnTo>
                      <a:pt x="668" y="790"/>
                    </a:lnTo>
                    <a:lnTo>
                      <a:pt x="672" y="784"/>
                    </a:lnTo>
                    <a:lnTo>
                      <a:pt x="674" y="778"/>
                    </a:lnTo>
                    <a:lnTo>
                      <a:pt x="676" y="772"/>
                    </a:lnTo>
                    <a:lnTo>
                      <a:pt x="676" y="764"/>
                    </a:lnTo>
                    <a:lnTo>
                      <a:pt x="678" y="758"/>
                    </a:lnTo>
                    <a:lnTo>
                      <a:pt x="678" y="748"/>
                    </a:lnTo>
                    <a:lnTo>
                      <a:pt x="678" y="742"/>
                    </a:lnTo>
                    <a:lnTo>
                      <a:pt x="678" y="734"/>
                    </a:lnTo>
                    <a:lnTo>
                      <a:pt x="678" y="728"/>
                    </a:lnTo>
                    <a:lnTo>
                      <a:pt x="678" y="720"/>
                    </a:lnTo>
                    <a:lnTo>
                      <a:pt x="686" y="712"/>
                    </a:lnTo>
                    <a:lnTo>
                      <a:pt x="694" y="702"/>
                    </a:lnTo>
                    <a:lnTo>
                      <a:pt x="696" y="698"/>
                    </a:lnTo>
                    <a:lnTo>
                      <a:pt x="700" y="694"/>
                    </a:lnTo>
                    <a:lnTo>
                      <a:pt x="702" y="688"/>
                    </a:lnTo>
                    <a:lnTo>
                      <a:pt x="704" y="682"/>
                    </a:lnTo>
                    <a:lnTo>
                      <a:pt x="704" y="678"/>
                    </a:lnTo>
                    <a:lnTo>
                      <a:pt x="704" y="674"/>
                    </a:lnTo>
                    <a:lnTo>
                      <a:pt x="702" y="668"/>
                    </a:lnTo>
                    <a:close/>
                    <a:moveTo>
                      <a:pt x="394" y="246"/>
                    </a:moveTo>
                    <a:lnTo>
                      <a:pt x="396" y="244"/>
                    </a:lnTo>
                    <a:lnTo>
                      <a:pt x="400" y="242"/>
                    </a:lnTo>
                    <a:lnTo>
                      <a:pt x="404" y="240"/>
                    </a:lnTo>
                    <a:lnTo>
                      <a:pt x="408" y="238"/>
                    </a:lnTo>
                    <a:lnTo>
                      <a:pt x="412" y="238"/>
                    </a:lnTo>
                    <a:lnTo>
                      <a:pt x="416" y="234"/>
                    </a:lnTo>
                    <a:lnTo>
                      <a:pt x="418" y="232"/>
                    </a:lnTo>
                    <a:lnTo>
                      <a:pt x="424" y="234"/>
                    </a:lnTo>
                    <a:lnTo>
                      <a:pt x="428" y="234"/>
                    </a:lnTo>
                    <a:lnTo>
                      <a:pt x="432" y="238"/>
                    </a:lnTo>
                    <a:lnTo>
                      <a:pt x="436" y="242"/>
                    </a:lnTo>
                    <a:lnTo>
                      <a:pt x="436" y="246"/>
                    </a:lnTo>
                    <a:lnTo>
                      <a:pt x="434" y="248"/>
                    </a:lnTo>
                    <a:lnTo>
                      <a:pt x="446" y="254"/>
                    </a:lnTo>
                    <a:lnTo>
                      <a:pt x="458" y="262"/>
                    </a:lnTo>
                    <a:lnTo>
                      <a:pt x="458" y="262"/>
                    </a:lnTo>
                    <a:lnTo>
                      <a:pt x="456" y="264"/>
                    </a:lnTo>
                    <a:lnTo>
                      <a:pt x="452" y="264"/>
                    </a:lnTo>
                    <a:lnTo>
                      <a:pt x="448" y="262"/>
                    </a:lnTo>
                    <a:lnTo>
                      <a:pt x="444" y="268"/>
                    </a:lnTo>
                    <a:lnTo>
                      <a:pt x="440" y="274"/>
                    </a:lnTo>
                    <a:lnTo>
                      <a:pt x="434" y="274"/>
                    </a:lnTo>
                    <a:lnTo>
                      <a:pt x="430" y="274"/>
                    </a:lnTo>
                    <a:lnTo>
                      <a:pt x="432" y="270"/>
                    </a:lnTo>
                    <a:lnTo>
                      <a:pt x="432" y="266"/>
                    </a:lnTo>
                    <a:lnTo>
                      <a:pt x="432" y="262"/>
                    </a:lnTo>
                    <a:lnTo>
                      <a:pt x="432" y="258"/>
                    </a:lnTo>
                    <a:lnTo>
                      <a:pt x="432" y="258"/>
                    </a:lnTo>
                    <a:lnTo>
                      <a:pt x="432" y="256"/>
                    </a:lnTo>
                    <a:lnTo>
                      <a:pt x="426" y="258"/>
                    </a:lnTo>
                    <a:lnTo>
                      <a:pt x="422" y="260"/>
                    </a:lnTo>
                    <a:lnTo>
                      <a:pt x="418" y="264"/>
                    </a:lnTo>
                    <a:lnTo>
                      <a:pt x="414" y="266"/>
                    </a:lnTo>
                    <a:lnTo>
                      <a:pt x="410" y="276"/>
                    </a:lnTo>
                    <a:lnTo>
                      <a:pt x="406" y="286"/>
                    </a:lnTo>
                    <a:lnTo>
                      <a:pt x="402" y="286"/>
                    </a:lnTo>
                    <a:lnTo>
                      <a:pt x="398" y="286"/>
                    </a:lnTo>
                    <a:lnTo>
                      <a:pt x="398" y="286"/>
                    </a:lnTo>
                    <a:lnTo>
                      <a:pt x="398" y="286"/>
                    </a:lnTo>
                    <a:lnTo>
                      <a:pt x="400" y="278"/>
                    </a:lnTo>
                    <a:lnTo>
                      <a:pt x="402" y="274"/>
                    </a:lnTo>
                    <a:lnTo>
                      <a:pt x="404" y="268"/>
                    </a:lnTo>
                    <a:lnTo>
                      <a:pt x="408" y="264"/>
                    </a:lnTo>
                    <a:lnTo>
                      <a:pt x="412" y="260"/>
                    </a:lnTo>
                    <a:lnTo>
                      <a:pt x="418" y="258"/>
                    </a:lnTo>
                    <a:lnTo>
                      <a:pt x="422" y="256"/>
                    </a:lnTo>
                    <a:lnTo>
                      <a:pt x="430" y="254"/>
                    </a:lnTo>
                    <a:lnTo>
                      <a:pt x="430" y="254"/>
                    </a:lnTo>
                    <a:lnTo>
                      <a:pt x="430" y="252"/>
                    </a:lnTo>
                    <a:lnTo>
                      <a:pt x="420" y="248"/>
                    </a:lnTo>
                    <a:lnTo>
                      <a:pt x="410" y="246"/>
                    </a:lnTo>
                    <a:lnTo>
                      <a:pt x="404" y="248"/>
                    </a:lnTo>
                    <a:lnTo>
                      <a:pt x="402" y="250"/>
                    </a:lnTo>
                    <a:lnTo>
                      <a:pt x="398" y="250"/>
                    </a:lnTo>
                    <a:lnTo>
                      <a:pt x="392" y="252"/>
                    </a:lnTo>
                    <a:lnTo>
                      <a:pt x="392" y="250"/>
                    </a:lnTo>
                    <a:lnTo>
                      <a:pt x="392" y="250"/>
                    </a:lnTo>
                    <a:lnTo>
                      <a:pt x="394" y="246"/>
                    </a:lnTo>
                    <a:close/>
                    <a:moveTo>
                      <a:pt x="370" y="70"/>
                    </a:moveTo>
                    <a:lnTo>
                      <a:pt x="374" y="68"/>
                    </a:lnTo>
                    <a:lnTo>
                      <a:pt x="378" y="66"/>
                    </a:lnTo>
                    <a:lnTo>
                      <a:pt x="386" y="64"/>
                    </a:lnTo>
                    <a:lnTo>
                      <a:pt x="394" y="60"/>
                    </a:lnTo>
                    <a:lnTo>
                      <a:pt x="394" y="62"/>
                    </a:lnTo>
                    <a:lnTo>
                      <a:pt x="392" y="64"/>
                    </a:lnTo>
                    <a:lnTo>
                      <a:pt x="390" y="66"/>
                    </a:lnTo>
                    <a:lnTo>
                      <a:pt x="390" y="66"/>
                    </a:lnTo>
                    <a:lnTo>
                      <a:pt x="388" y="68"/>
                    </a:lnTo>
                    <a:lnTo>
                      <a:pt x="394" y="70"/>
                    </a:lnTo>
                    <a:lnTo>
                      <a:pt x="400" y="72"/>
                    </a:lnTo>
                    <a:lnTo>
                      <a:pt x="398" y="72"/>
                    </a:lnTo>
                    <a:lnTo>
                      <a:pt x="394" y="72"/>
                    </a:lnTo>
                    <a:lnTo>
                      <a:pt x="390" y="72"/>
                    </a:lnTo>
                    <a:lnTo>
                      <a:pt x="388" y="70"/>
                    </a:lnTo>
                    <a:lnTo>
                      <a:pt x="386" y="70"/>
                    </a:lnTo>
                    <a:lnTo>
                      <a:pt x="384" y="72"/>
                    </a:lnTo>
                    <a:lnTo>
                      <a:pt x="384" y="74"/>
                    </a:lnTo>
                    <a:lnTo>
                      <a:pt x="400" y="74"/>
                    </a:lnTo>
                    <a:lnTo>
                      <a:pt x="390" y="76"/>
                    </a:lnTo>
                    <a:lnTo>
                      <a:pt x="382" y="78"/>
                    </a:lnTo>
                    <a:lnTo>
                      <a:pt x="382" y="80"/>
                    </a:lnTo>
                    <a:lnTo>
                      <a:pt x="382" y="84"/>
                    </a:lnTo>
                    <a:lnTo>
                      <a:pt x="394" y="86"/>
                    </a:lnTo>
                    <a:lnTo>
                      <a:pt x="406" y="86"/>
                    </a:lnTo>
                    <a:lnTo>
                      <a:pt x="416" y="86"/>
                    </a:lnTo>
                    <a:lnTo>
                      <a:pt x="430" y="84"/>
                    </a:lnTo>
                    <a:lnTo>
                      <a:pt x="440" y="84"/>
                    </a:lnTo>
                    <a:lnTo>
                      <a:pt x="450" y="86"/>
                    </a:lnTo>
                    <a:lnTo>
                      <a:pt x="454" y="84"/>
                    </a:lnTo>
                    <a:lnTo>
                      <a:pt x="458" y="82"/>
                    </a:lnTo>
                    <a:lnTo>
                      <a:pt x="462" y="80"/>
                    </a:lnTo>
                    <a:lnTo>
                      <a:pt x="464" y="76"/>
                    </a:lnTo>
                    <a:lnTo>
                      <a:pt x="460" y="74"/>
                    </a:lnTo>
                    <a:lnTo>
                      <a:pt x="454" y="74"/>
                    </a:lnTo>
                    <a:lnTo>
                      <a:pt x="454" y="74"/>
                    </a:lnTo>
                    <a:lnTo>
                      <a:pt x="458" y="68"/>
                    </a:lnTo>
                    <a:lnTo>
                      <a:pt x="462" y="64"/>
                    </a:lnTo>
                    <a:lnTo>
                      <a:pt x="462" y="58"/>
                    </a:lnTo>
                    <a:lnTo>
                      <a:pt x="460" y="58"/>
                    </a:lnTo>
                    <a:lnTo>
                      <a:pt x="456" y="56"/>
                    </a:lnTo>
                    <a:lnTo>
                      <a:pt x="450" y="62"/>
                    </a:lnTo>
                    <a:lnTo>
                      <a:pt x="442" y="66"/>
                    </a:lnTo>
                    <a:lnTo>
                      <a:pt x="442" y="62"/>
                    </a:lnTo>
                    <a:lnTo>
                      <a:pt x="442" y="58"/>
                    </a:lnTo>
                    <a:lnTo>
                      <a:pt x="440" y="60"/>
                    </a:lnTo>
                    <a:lnTo>
                      <a:pt x="438" y="60"/>
                    </a:lnTo>
                    <a:lnTo>
                      <a:pt x="436" y="62"/>
                    </a:lnTo>
                    <a:lnTo>
                      <a:pt x="436" y="64"/>
                    </a:lnTo>
                    <a:lnTo>
                      <a:pt x="432" y="64"/>
                    </a:lnTo>
                    <a:lnTo>
                      <a:pt x="432" y="60"/>
                    </a:lnTo>
                    <a:lnTo>
                      <a:pt x="432" y="58"/>
                    </a:lnTo>
                    <a:lnTo>
                      <a:pt x="426" y="58"/>
                    </a:lnTo>
                    <a:lnTo>
                      <a:pt x="424" y="58"/>
                    </a:lnTo>
                    <a:lnTo>
                      <a:pt x="422" y="60"/>
                    </a:lnTo>
                    <a:lnTo>
                      <a:pt x="420" y="58"/>
                    </a:lnTo>
                    <a:lnTo>
                      <a:pt x="420" y="58"/>
                    </a:lnTo>
                    <a:lnTo>
                      <a:pt x="416" y="58"/>
                    </a:lnTo>
                    <a:lnTo>
                      <a:pt x="416" y="56"/>
                    </a:lnTo>
                    <a:lnTo>
                      <a:pt x="418" y="52"/>
                    </a:lnTo>
                    <a:lnTo>
                      <a:pt x="412" y="52"/>
                    </a:lnTo>
                    <a:lnTo>
                      <a:pt x="404" y="52"/>
                    </a:lnTo>
                    <a:lnTo>
                      <a:pt x="396" y="50"/>
                    </a:lnTo>
                    <a:lnTo>
                      <a:pt x="386" y="50"/>
                    </a:lnTo>
                    <a:lnTo>
                      <a:pt x="382" y="54"/>
                    </a:lnTo>
                    <a:lnTo>
                      <a:pt x="376" y="58"/>
                    </a:lnTo>
                    <a:lnTo>
                      <a:pt x="368" y="60"/>
                    </a:lnTo>
                    <a:lnTo>
                      <a:pt x="360" y="62"/>
                    </a:lnTo>
                    <a:lnTo>
                      <a:pt x="360" y="66"/>
                    </a:lnTo>
                    <a:lnTo>
                      <a:pt x="360" y="70"/>
                    </a:lnTo>
                    <a:lnTo>
                      <a:pt x="366" y="70"/>
                    </a:lnTo>
                    <a:lnTo>
                      <a:pt x="370" y="70"/>
                    </a:lnTo>
                    <a:close/>
                    <a:moveTo>
                      <a:pt x="944" y="166"/>
                    </a:moveTo>
                    <a:lnTo>
                      <a:pt x="944" y="166"/>
                    </a:lnTo>
                    <a:lnTo>
                      <a:pt x="944" y="164"/>
                    </a:lnTo>
                    <a:lnTo>
                      <a:pt x="944" y="164"/>
                    </a:lnTo>
                    <a:lnTo>
                      <a:pt x="944" y="162"/>
                    </a:lnTo>
                    <a:lnTo>
                      <a:pt x="944" y="162"/>
                    </a:lnTo>
                    <a:lnTo>
                      <a:pt x="940" y="160"/>
                    </a:lnTo>
                    <a:lnTo>
                      <a:pt x="936" y="160"/>
                    </a:lnTo>
                    <a:lnTo>
                      <a:pt x="938" y="162"/>
                    </a:lnTo>
                    <a:lnTo>
                      <a:pt x="944" y="166"/>
                    </a:lnTo>
                    <a:close/>
                    <a:moveTo>
                      <a:pt x="926" y="222"/>
                    </a:moveTo>
                    <a:lnTo>
                      <a:pt x="924" y="222"/>
                    </a:lnTo>
                    <a:lnTo>
                      <a:pt x="924" y="224"/>
                    </a:lnTo>
                    <a:lnTo>
                      <a:pt x="924" y="224"/>
                    </a:lnTo>
                    <a:lnTo>
                      <a:pt x="934" y="222"/>
                    </a:lnTo>
                    <a:lnTo>
                      <a:pt x="944" y="218"/>
                    </a:lnTo>
                    <a:lnTo>
                      <a:pt x="954" y="216"/>
                    </a:lnTo>
                    <a:lnTo>
                      <a:pt x="966" y="216"/>
                    </a:lnTo>
                    <a:lnTo>
                      <a:pt x="966" y="214"/>
                    </a:lnTo>
                    <a:lnTo>
                      <a:pt x="966" y="212"/>
                    </a:lnTo>
                    <a:lnTo>
                      <a:pt x="964" y="212"/>
                    </a:lnTo>
                    <a:lnTo>
                      <a:pt x="964" y="210"/>
                    </a:lnTo>
                    <a:lnTo>
                      <a:pt x="962" y="210"/>
                    </a:lnTo>
                    <a:lnTo>
                      <a:pt x="966" y="208"/>
                    </a:lnTo>
                    <a:lnTo>
                      <a:pt x="968" y="208"/>
                    </a:lnTo>
                    <a:lnTo>
                      <a:pt x="968" y="206"/>
                    </a:lnTo>
                    <a:lnTo>
                      <a:pt x="968" y="202"/>
                    </a:lnTo>
                    <a:lnTo>
                      <a:pt x="966" y="202"/>
                    </a:lnTo>
                    <a:lnTo>
                      <a:pt x="962" y="202"/>
                    </a:lnTo>
                    <a:lnTo>
                      <a:pt x="960" y="200"/>
                    </a:lnTo>
                    <a:lnTo>
                      <a:pt x="958" y="196"/>
                    </a:lnTo>
                    <a:lnTo>
                      <a:pt x="954" y="192"/>
                    </a:lnTo>
                    <a:lnTo>
                      <a:pt x="952" y="188"/>
                    </a:lnTo>
                    <a:lnTo>
                      <a:pt x="950" y="182"/>
                    </a:lnTo>
                    <a:lnTo>
                      <a:pt x="950" y="178"/>
                    </a:lnTo>
                    <a:lnTo>
                      <a:pt x="948" y="172"/>
                    </a:lnTo>
                    <a:lnTo>
                      <a:pt x="948" y="168"/>
                    </a:lnTo>
                    <a:lnTo>
                      <a:pt x="944" y="168"/>
                    </a:lnTo>
                    <a:lnTo>
                      <a:pt x="940" y="168"/>
                    </a:lnTo>
                    <a:lnTo>
                      <a:pt x="938" y="170"/>
                    </a:lnTo>
                    <a:lnTo>
                      <a:pt x="936" y="172"/>
                    </a:lnTo>
                    <a:lnTo>
                      <a:pt x="934" y="172"/>
                    </a:lnTo>
                    <a:lnTo>
                      <a:pt x="934" y="172"/>
                    </a:lnTo>
                    <a:lnTo>
                      <a:pt x="934" y="170"/>
                    </a:lnTo>
                    <a:lnTo>
                      <a:pt x="934" y="168"/>
                    </a:lnTo>
                    <a:lnTo>
                      <a:pt x="930" y="168"/>
                    </a:lnTo>
                    <a:lnTo>
                      <a:pt x="928" y="168"/>
                    </a:lnTo>
                    <a:lnTo>
                      <a:pt x="928" y="168"/>
                    </a:lnTo>
                    <a:lnTo>
                      <a:pt x="930" y="176"/>
                    </a:lnTo>
                    <a:lnTo>
                      <a:pt x="936" y="184"/>
                    </a:lnTo>
                    <a:lnTo>
                      <a:pt x="940" y="192"/>
                    </a:lnTo>
                    <a:lnTo>
                      <a:pt x="944" y="200"/>
                    </a:lnTo>
                    <a:lnTo>
                      <a:pt x="938" y="200"/>
                    </a:lnTo>
                    <a:lnTo>
                      <a:pt x="932" y="200"/>
                    </a:lnTo>
                    <a:lnTo>
                      <a:pt x="932" y="204"/>
                    </a:lnTo>
                    <a:lnTo>
                      <a:pt x="930" y="210"/>
                    </a:lnTo>
                    <a:lnTo>
                      <a:pt x="934" y="212"/>
                    </a:lnTo>
                    <a:lnTo>
                      <a:pt x="940" y="212"/>
                    </a:lnTo>
                    <a:lnTo>
                      <a:pt x="932" y="218"/>
                    </a:lnTo>
                    <a:lnTo>
                      <a:pt x="926" y="222"/>
                    </a:lnTo>
                    <a:close/>
                    <a:moveTo>
                      <a:pt x="926" y="188"/>
                    </a:moveTo>
                    <a:lnTo>
                      <a:pt x="918" y="188"/>
                    </a:lnTo>
                    <a:lnTo>
                      <a:pt x="910" y="188"/>
                    </a:lnTo>
                    <a:lnTo>
                      <a:pt x="906" y="192"/>
                    </a:lnTo>
                    <a:lnTo>
                      <a:pt x="900" y="194"/>
                    </a:lnTo>
                    <a:lnTo>
                      <a:pt x="898" y="202"/>
                    </a:lnTo>
                    <a:lnTo>
                      <a:pt x="894" y="210"/>
                    </a:lnTo>
                    <a:lnTo>
                      <a:pt x="896" y="212"/>
                    </a:lnTo>
                    <a:lnTo>
                      <a:pt x="898" y="212"/>
                    </a:lnTo>
                    <a:lnTo>
                      <a:pt x="900" y="212"/>
                    </a:lnTo>
                    <a:lnTo>
                      <a:pt x="904" y="212"/>
                    </a:lnTo>
                    <a:lnTo>
                      <a:pt x="908" y="212"/>
                    </a:lnTo>
                    <a:lnTo>
                      <a:pt x="910" y="210"/>
                    </a:lnTo>
                    <a:lnTo>
                      <a:pt x="916" y="206"/>
                    </a:lnTo>
                    <a:lnTo>
                      <a:pt x="922" y="204"/>
                    </a:lnTo>
                    <a:lnTo>
                      <a:pt x="924" y="196"/>
                    </a:lnTo>
                    <a:lnTo>
                      <a:pt x="926" y="190"/>
                    </a:lnTo>
                    <a:lnTo>
                      <a:pt x="926" y="188"/>
                    </a:lnTo>
                    <a:close/>
                    <a:moveTo>
                      <a:pt x="850" y="122"/>
                    </a:moveTo>
                    <a:lnTo>
                      <a:pt x="852" y="122"/>
                    </a:lnTo>
                    <a:lnTo>
                      <a:pt x="854" y="124"/>
                    </a:lnTo>
                    <a:lnTo>
                      <a:pt x="862" y="124"/>
                    </a:lnTo>
                    <a:lnTo>
                      <a:pt x="868" y="124"/>
                    </a:lnTo>
                    <a:lnTo>
                      <a:pt x="876" y="122"/>
                    </a:lnTo>
                    <a:lnTo>
                      <a:pt x="884" y="120"/>
                    </a:lnTo>
                    <a:lnTo>
                      <a:pt x="888" y="118"/>
                    </a:lnTo>
                    <a:lnTo>
                      <a:pt x="892" y="114"/>
                    </a:lnTo>
                    <a:lnTo>
                      <a:pt x="894" y="112"/>
                    </a:lnTo>
                    <a:lnTo>
                      <a:pt x="894" y="110"/>
                    </a:lnTo>
                    <a:lnTo>
                      <a:pt x="894" y="110"/>
                    </a:lnTo>
                    <a:lnTo>
                      <a:pt x="892" y="110"/>
                    </a:lnTo>
                    <a:lnTo>
                      <a:pt x="888" y="108"/>
                    </a:lnTo>
                    <a:lnTo>
                      <a:pt x="886" y="108"/>
                    </a:lnTo>
                    <a:lnTo>
                      <a:pt x="882" y="106"/>
                    </a:lnTo>
                    <a:lnTo>
                      <a:pt x="878" y="106"/>
                    </a:lnTo>
                    <a:lnTo>
                      <a:pt x="872" y="106"/>
                    </a:lnTo>
                    <a:lnTo>
                      <a:pt x="864" y="104"/>
                    </a:lnTo>
                    <a:lnTo>
                      <a:pt x="860" y="108"/>
                    </a:lnTo>
                    <a:lnTo>
                      <a:pt x="856" y="110"/>
                    </a:lnTo>
                    <a:lnTo>
                      <a:pt x="854" y="108"/>
                    </a:lnTo>
                    <a:lnTo>
                      <a:pt x="852" y="106"/>
                    </a:lnTo>
                    <a:lnTo>
                      <a:pt x="850" y="104"/>
                    </a:lnTo>
                    <a:lnTo>
                      <a:pt x="846" y="104"/>
                    </a:lnTo>
                    <a:lnTo>
                      <a:pt x="846" y="106"/>
                    </a:lnTo>
                    <a:lnTo>
                      <a:pt x="846" y="108"/>
                    </a:lnTo>
                    <a:lnTo>
                      <a:pt x="846" y="108"/>
                    </a:lnTo>
                    <a:lnTo>
                      <a:pt x="842" y="108"/>
                    </a:lnTo>
                    <a:lnTo>
                      <a:pt x="842" y="110"/>
                    </a:lnTo>
                    <a:lnTo>
                      <a:pt x="846" y="112"/>
                    </a:lnTo>
                    <a:lnTo>
                      <a:pt x="848" y="114"/>
                    </a:lnTo>
                    <a:lnTo>
                      <a:pt x="846" y="114"/>
                    </a:lnTo>
                    <a:lnTo>
                      <a:pt x="846" y="114"/>
                    </a:lnTo>
                    <a:lnTo>
                      <a:pt x="846" y="116"/>
                    </a:lnTo>
                    <a:lnTo>
                      <a:pt x="846" y="116"/>
                    </a:lnTo>
                    <a:lnTo>
                      <a:pt x="846" y="116"/>
                    </a:lnTo>
                    <a:lnTo>
                      <a:pt x="848" y="118"/>
                    </a:lnTo>
                    <a:lnTo>
                      <a:pt x="848" y="120"/>
                    </a:lnTo>
                    <a:lnTo>
                      <a:pt x="850" y="122"/>
                    </a:lnTo>
                    <a:close/>
                    <a:moveTo>
                      <a:pt x="1230" y="72"/>
                    </a:moveTo>
                    <a:lnTo>
                      <a:pt x="1232" y="74"/>
                    </a:lnTo>
                    <a:lnTo>
                      <a:pt x="1234" y="76"/>
                    </a:lnTo>
                    <a:lnTo>
                      <a:pt x="1246" y="76"/>
                    </a:lnTo>
                    <a:lnTo>
                      <a:pt x="1256" y="76"/>
                    </a:lnTo>
                    <a:lnTo>
                      <a:pt x="1254" y="74"/>
                    </a:lnTo>
                    <a:lnTo>
                      <a:pt x="1250" y="72"/>
                    </a:lnTo>
                    <a:lnTo>
                      <a:pt x="1246" y="70"/>
                    </a:lnTo>
                    <a:lnTo>
                      <a:pt x="1242" y="68"/>
                    </a:lnTo>
                    <a:lnTo>
                      <a:pt x="1242" y="64"/>
                    </a:lnTo>
                    <a:lnTo>
                      <a:pt x="1242" y="58"/>
                    </a:lnTo>
                    <a:lnTo>
                      <a:pt x="1246" y="54"/>
                    </a:lnTo>
                    <a:lnTo>
                      <a:pt x="1250" y="52"/>
                    </a:lnTo>
                    <a:lnTo>
                      <a:pt x="1254" y="48"/>
                    </a:lnTo>
                    <a:lnTo>
                      <a:pt x="1260" y="46"/>
                    </a:lnTo>
                    <a:lnTo>
                      <a:pt x="1266" y="46"/>
                    </a:lnTo>
                    <a:lnTo>
                      <a:pt x="1272" y="44"/>
                    </a:lnTo>
                    <a:lnTo>
                      <a:pt x="1280" y="44"/>
                    </a:lnTo>
                    <a:lnTo>
                      <a:pt x="1288" y="44"/>
                    </a:lnTo>
                    <a:lnTo>
                      <a:pt x="1288" y="40"/>
                    </a:lnTo>
                    <a:lnTo>
                      <a:pt x="1288" y="36"/>
                    </a:lnTo>
                    <a:lnTo>
                      <a:pt x="1280" y="36"/>
                    </a:lnTo>
                    <a:lnTo>
                      <a:pt x="1272" y="36"/>
                    </a:lnTo>
                    <a:lnTo>
                      <a:pt x="1266" y="38"/>
                    </a:lnTo>
                    <a:lnTo>
                      <a:pt x="1258" y="42"/>
                    </a:lnTo>
                    <a:lnTo>
                      <a:pt x="1246" y="48"/>
                    </a:lnTo>
                    <a:lnTo>
                      <a:pt x="1234" y="52"/>
                    </a:lnTo>
                    <a:lnTo>
                      <a:pt x="1234" y="54"/>
                    </a:lnTo>
                    <a:lnTo>
                      <a:pt x="1236" y="56"/>
                    </a:lnTo>
                    <a:lnTo>
                      <a:pt x="1232" y="58"/>
                    </a:lnTo>
                    <a:lnTo>
                      <a:pt x="1226" y="60"/>
                    </a:lnTo>
                    <a:lnTo>
                      <a:pt x="1224" y="64"/>
                    </a:lnTo>
                    <a:lnTo>
                      <a:pt x="1224" y="70"/>
                    </a:lnTo>
                    <a:lnTo>
                      <a:pt x="1228" y="70"/>
                    </a:lnTo>
                    <a:lnTo>
                      <a:pt x="1230" y="72"/>
                    </a:lnTo>
                    <a:close/>
                    <a:moveTo>
                      <a:pt x="1070" y="24"/>
                    </a:moveTo>
                    <a:lnTo>
                      <a:pt x="1076" y="24"/>
                    </a:lnTo>
                    <a:lnTo>
                      <a:pt x="1084" y="24"/>
                    </a:lnTo>
                    <a:lnTo>
                      <a:pt x="1090" y="24"/>
                    </a:lnTo>
                    <a:lnTo>
                      <a:pt x="1094" y="22"/>
                    </a:lnTo>
                    <a:lnTo>
                      <a:pt x="1094" y="20"/>
                    </a:lnTo>
                    <a:lnTo>
                      <a:pt x="1094" y="20"/>
                    </a:lnTo>
                    <a:lnTo>
                      <a:pt x="1094" y="18"/>
                    </a:lnTo>
                    <a:lnTo>
                      <a:pt x="1086" y="18"/>
                    </a:lnTo>
                    <a:lnTo>
                      <a:pt x="1080" y="18"/>
                    </a:lnTo>
                    <a:lnTo>
                      <a:pt x="1072" y="18"/>
                    </a:lnTo>
                    <a:lnTo>
                      <a:pt x="1064" y="18"/>
                    </a:lnTo>
                    <a:lnTo>
                      <a:pt x="1068" y="22"/>
                    </a:lnTo>
                    <a:lnTo>
                      <a:pt x="1070" y="24"/>
                    </a:lnTo>
                    <a:close/>
                    <a:moveTo>
                      <a:pt x="1032" y="32"/>
                    </a:moveTo>
                    <a:lnTo>
                      <a:pt x="1040" y="36"/>
                    </a:lnTo>
                    <a:lnTo>
                      <a:pt x="1044" y="40"/>
                    </a:lnTo>
                    <a:lnTo>
                      <a:pt x="1046" y="40"/>
                    </a:lnTo>
                    <a:lnTo>
                      <a:pt x="1048" y="40"/>
                    </a:lnTo>
                    <a:lnTo>
                      <a:pt x="1056" y="34"/>
                    </a:lnTo>
                    <a:lnTo>
                      <a:pt x="1062" y="28"/>
                    </a:lnTo>
                    <a:lnTo>
                      <a:pt x="1062" y="28"/>
                    </a:lnTo>
                    <a:lnTo>
                      <a:pt x="1062" y="26"/>
                    </a:lnTo>
                    <a:lnTo>
                      <a:pt x="1060" y="26"/>
                    </a:lnTo>
                    <a:lnTo>
                      <a:pt x="1060" y="24"/>
                    </a:lnTo>
                    <a:lnTo>
                      <a:pt x="1052" y="24"/>
                    </a:lnTo>
                    <a:lnTo>
                      <a:pt x="1042" y="22"/>
                    </a:lnTo>
                    <a:lnTo>
                      <a:pt x="1032" y="22"/>
                    </a:lnTo>
                    <a:lnTo>
                      <a:pt x="1024" y="22"/>
                    </a:lnTo>
                    <a:lnTo>
                      <a:pt x="1026" y="26"/>
                    </a:lnTo>
                    <a:lnTo>
                      <a:pt x="1032" y="32"/>
                    </a:lnTo>
                    <a:close/>
                    <a:moveTo>
                      <a:pt x="1018" y="278"/>
                    </a:moveTo>
                    <a:lnTo>
                      <a:pt x="1016" y="276"/>
                    </a:lnTo>
                    <a:lnTo>
                      <a:pt x="1014" y="274"/>
                    </a:lnTo>
                    <a:lnTo>
                      <a:pt x="1012" y="280"/>
                    </a:lnTo>
                    <a:lnTo>
                      <a:pt x="1008" y="286"/>
                    </a:lnTo>
                    <a:lnTo>
                      <a:pt x="1010" y="290"/>
                    </a:lnTo>
                    <a:lnTo>
                      <a:pt x="1012" y="294"/>
                    </a:lnTo>
                    <a:lnTo>
                      <a:pt x="1010" y="294"/>
                    </a:lnTo>
                    <a:lnTo>
                      <a:pt x="1006" y="294"/>
                    </a:lnTo>
                    <a:lnTo>
                      <a:pt x="1008" y="302"/>
                    </a:lnTo>
                    <a:lnTo>
                      <a:pt x="1008" y="308"/>
                    </a:lnTo>
                    <a:lnTo>
                      <a:pt x="1010" y="310"/>
                    </a:lnTo>
                    <a:lnTo>
                      <a:pt x="1014" y="310"/>
                    </a:lnTo>
                    <a:lnTo>
                      <a:pt x="1016" y="308"/>
                    </a:lnTo>
                    <a:lnTo>
                      <a:pt x="1016" y="306"/>
                    </a:lnTo>
                    <a:lnTo>
                      <a:pt x="1016" y="302"/>
                    </a:lnTo>
                    <a:lnTo>
                      <a:pt x="1016" y="296"/>
                    </a:lnTo>
                    <a:lnTo>
                      <a:pt x="1016" y="292"/>
                    </a:lnTo>
                    <a:lnTo>
                      <a:pt x="1014" y="288"/>
                    </a:lnTo>
                    <a:lnTo>
                      <a:pt x="1016" y="284"/>
                    </a:lnTo>
                    <a:lnTo>
                      <a:pt x="1018" y="278"/>
                    </a:lnTo>
                    <a:close/>
                  </a:path>
                </a:pathLst>
              </a:custGeom>
              <a:solidFill>
                <a:sysClr val="window" lastClr="FFFFFF">
                  <a:lumMod val="75000"/>
                  <a:alpha val="50196"/>
                </a:sysClr>
              </a:solidFill>
              <a:ln>
                <a:noFill/>
              </a:ln>
              <a:effectLst/>
            </p:spPr>
            <p:txBody>
              <a:bodyPr vert="horz" wrap="square" lIns="91440" tIns="45720" rIns="91440" bIns="45720" numCol="1" anchor="t" anchorCtr="0" compatLnSpc="1">
                <a:prstTxWarp prst="textNoShape">
                  <a:avLst/>
                </a:prstTxWarp>
              </a:bodyPr>
              <a:lstStyle/>
              <a:p>
                <a:pPr defTabSz="1018647" fontAlgn="auto">
                  <a:spcBef>
                    <a:spcPts val="0"/>
                  </a:spcBef>
                  <a:spcAft>
                    <a:spcPts val="0"/>
                  </a:spcAft>
                  <a:defRPr/>
                </a:pPr>
                <a:endParaRPr lang="zh-CN" altLang="en-US" sz="2000" b="0" kern="0" dirty="0" smtClean="0">
                  <a:solidFill>
                    <a:schemeClr val="tx1"/>
                  </a:solidFill>
                  <a:latin typeface="Arial" pitchFamily="34" charset="0"/>
                  <a:ea typeface="宋体" pitchFamily="2" charset="-122"/>
                  <a:cs typeface="Arial" pitchFamily="34" charset="0"/>
                </a:endParaRPr>
              </a:p>
            </p:txBody>
          </p:sp>
          <p:sp>
            <p:nvSpPr>
              <p:cNvPr id="206" name="Line 408"/>
              <p:cNvSpPr>
                <a:spLocks noChangeShapeType="1"/>
              </p:cNvSpPr>
              <p:nvPr/>
            </p:nvSpPr>
            <p:spPr bwMode="auto">
              <a:xfrm flipH="1">
                <a:off x="2012107" y="2148463"/>
                <a:ext cx="531561" cy="0"/>
              </a:xfrm>
              <a:prstGeom prst="line">
                <a:avLst/>
              </a:prstGeom>
              <a:noFill/>
              <a:ln w="9525">
                <a:solidFill>
                  <a:sysClr val="window" lastClr="FFFFFF">
                    <a:lumMod val="65000"/>
                  </a:sysClr>
                </a:solidFill>
                <a:round/>
                <a:headEnd/>
                <a:tailEnd/>
              </a:ln>
              <a:effectLst/>
              <a:extLst>
                <a:ext uri="{909E8E84-426E-40DD-AFC4-6F175D3DCCD1}">
                  <a14:hiddenFill xmlns:a14="http://schemas.microsoft.com/office/drawing/2010/main" xmlns="">
                    <a:noFill/>
                  </a14:hiddenFill>
                </a:ext>
              </a:extLst>
            </p:spPr>
            <p:txBody>
              <a:bodyPr wrap="square" lIns="79202" tIns="39602" rIns="79202" bIns="39602" anchor="ctr">
                <a:spAutoFit/>
              </a:bodyPr>
              <a:lstStyle/>
              <a:p>
                <a:pPr defTabSz="1020413" fontAlgn="auto">
                  <a:spcBef>
                    <a:spcPts val="0"/>
                  </a:spcBef>
                  <a:spcAft>
                    <a:spcPts val="0"/>
                  </a:spcAft>
                  <a:defRPr/>
                </a:pPr>
                <a:endParaRPr lang="zh-CN" altLang="en-US" sz="2000" b="0" kern="0" dirty="0" smtClean="0">
                  <a:solidFill>
                    <a:schemeClr val="tx1"/>
                  </a:solidFill>
                  <a:latin typeface="FrutigerNext LT Regular" pitchFamily="34" charset="0"/>
                  <a:ea typeface="宋体" pitchFamily="2" charset="-122"/>
                </a:endParaRPr>
              </a:p>
            </p:txBody>
          </p:sp>
          <p:sp>
            <p:nvSpPr>
              <p:cNvPr id="207" name="Line 408"/>
              <p:cNvSpPr>
                <a:spLocks noChangeShapeType="1"/>
              </p:cNvSpPr>
              <p:nvPr/>
            </p:nvSpPr>
            <p:spPr bwMode="auto">
              <a:xfrm flipH="1">
                <a:off x="4370109" y="1632769"/>
                <a:ext cx="203142" cy="0"/>
              </a:xfrm>
              <a:prstGeom prst="line">
                <a:avLst/>
              </a:prstGeom>
              <a:noFill/>
              <a:ln w="9525">
                <a:solidFill>
                  <a:sysClr val="window" lastClr="FFFFFF">
                    <a:lumMod val="65000"/>
                  </a:sysClr>
                </a:solidFill>
                <a:round/>
                <a:headEnd/>
                <a:tailEnd/>
              </a:ln>
              <a:effectLst/>
              <a:extLst>
                <a:ext uri="{909E8E84-426E-40DD-AFC4-6F175D3DCCD1}">
                  <a14:hiddenFill xmlns:a14="http://schemas.microsoft.com/office/drawing/2010/main" xmlns="">
                    <a:noFill/>
                  </a14:hiddenFill>
                </a:ext>
              </a:extLst>
            </p:spPr>
            <p:txBody>
              <a:bodyPr wrap="square" lIns="79202" tIns="39602" rIns="79202" bIns="39602" anchor="ctr">
                <a:spAutoFit/>
              </a:bodyPr>
              <a:lstStyle/>
              <a:p>
                <a:pPr defTabSz="1020413" fontAlgn="auto">
                  <a:spcBef>
                    <a:spcPts val="0"/>
                  </a:spcBef>
                  <a:spcAft>
                    <a:spcPts val="0"/>
                  </a:spcAft>
                  <a:defRPr/>
                </a:pPr>
                <a:endParaRPr lang="zh-CN" altLang="en-US" sz="2000" b="0" kern="0" dirty="0" smtClean="0">
                  <a:solidFill>
                    <a:schemeClr val="tx1"/>
                  </a:solidFill>
                  <a:latin typeface="FrutigerNext LT Regular" pitchFamily="34" charset="0"/>
                  <a:ea typeface="宋体" pitchFamily="2" charset="-122"/>
                </a:endParaRPr>
              </a:p>
            </p:txBody>
          </p:sp>
          <p:sp>
            <p:nvSpPr>
              <p:cNvPr id="208" name="Line 408"/>
              <p:cNvSpPr>
                <a:spLocks noChangeShapeType="1"/>
              </p:cNvSpPr>
              <p:nvPr/>
            </p:nvSpPr>
            <p:spPr bwMode="auto">
              <a:xfrm flipH="1">
                <a:off x="3773926" y="1500757"/>
                <a:ext cx="190644" cy="0"/>
              </a:xfrm>
              <a:prstGeom prst="line">
                <a:avLst/>
              </a:prstGeom>
              <a:noFill/>
              <a:ln w="9525">
                <a:solidFill>
                  <a:sysClr val="window" lastClr="FFFFFF">
                    <a:lumMod val="65000"/>
                  </a:sysClr>
                </a:solidFill>
                <a:round/>
                <a:headEnd/>
                <a:tailEnd/>
              </a:ln>
              <a:effectLst/>
              <a:extLst>
                <a:ext uri="{909E8E84-426E-40DD-AFC4-6F175D3DCCD1}">
                  <a14:hiddenFill xmlns:a14="http://schemas.microsoft.com/office/drawing/2010/main" xmlns="">
                    <a:noFill/>
                  </a14:hiddenFill>
                </a:ext>
              </a:extLst>
            </p:spPr>
            <p:txBody>
              <a:bodyPr wrap="square" lIns="79202" tIns="39602" rIns="79202" bIns="39602" anchor="ctr">
                <a:spAutoFit/>
              </a:bodyPr>
              <a:lstStyle/>
              <a:p>
                <a:pPr defTabSz="1020413" fontAlgn="auto">
                  <a:spcBef>
                    <a:spcPts val="0"/>
                  </a:spcBef>
                  <a:spcAft>
                    <a:spcPts val="0"/>
                  </a:spcAft>
                  <a:defRPr/>
                </a:pPr>
                <a:endParaRPr lang="zh-CN" altLang="en-US" sz="2000" b="0" kern="0" dirty="0" smtClean="0">
                  <a:solidFill>
                    <a:schemeClr val="tx1"/>
                  </a:solidFill>
                  <a:latin typeface="FrutigerNext LT Regular" pitchFamily="34" charset="0"/>
                  <a:ea typeface="宋体" pitchFamily="2" charset="-122"/>
                </a:endParaRPr>
              </a:p>
            </p:txBody>
          </p:sp>
          <p:sp>
            <p:nvSpPr>
              <p:cNvPr id="209" name="Text Box 254"/>
              <p:cNvSpPr txBox="1">
                <a:spLocks noChangeArrowheads="1"/>
              </p:cNvSpPr>
              <p:nvPr/>
            </p:nvSpPr>
            <p:spPr bwMode="auto">
              <a:xfrm>
                <a:off x="539749" y="1816839"/>
                <a:ext cx="936911" cy="252000"/>
              </a:xfrm>
              <a:prstGeom prst="rect">
                <a:avLst/>
              </a:prstGeom>
              <a:solidFill>
                <a:srgbClr val="99CC00">
                  <a:alpha val="80000"/>
                </a:srgbClr>
              </a:solidFill>
              <a:ln>
                <a:noFill/>
              </a:ln>
              <a:effectLst/>
              <a:extLst/>
            </p:spPr>
            <p:txBody>
              <a:bodyPr wrap="square" lIns="0" tIns="0" rIns="0" bIns="0" anchor="ctr" anchorCtr="0">
                <a:noAutofit/>
              </a:bodyPr>
              <a:lstStyle>
                <a:lvl1pPr defTabSz="801688" eaLnBrk="0" hangingPunct="0">
                  <a:defRPr sz="2700">
                    <a:solidFill>
                      <a:srgbClr val="990000"/>
                    </a:solidFill>
                    <a:latin typeface="FrutigerNext LT Medium" charset="0"/>
                    <a:ea typeface="宋体" pitchFamily="2" charset="-122"/>
                  </a:defRPr>
                </a:lvl1pPr>
                <a:lvl2pPr marL="742950" indent="-285750" defTabSz="801688" eaLnBrk="0" hangingPunct="0">
                  <a:defRPr sz="2700">
                    <a:solidFill>
                      <a:srgbClr val="990000"/>
                    </a:solidFill>
                    <a:latin typeface="FrutigerNext LT Medium" charset="0"/>
                    <a:ea typeface="宋体" pitchFamily="2" charset="-122"/>
                  </a:defRPr>
                </a:lvl2pPr>
                <a:lvl3pPr marL="1143000" indent="-228600" defTabSz="801688" eaLnBrk="0" hangingPunct="0">
                  <a:defRPr sz="2700">
                    <a:solidFill>
                      <a:srgbClr val="990000"/>
                    </a:solidFill>
                    <a:latin typeface="FrutigerNext LT Medium" charset="0"/>
                    <a:ea typeface="宋体" pitchFamily="2" charset="-122"/>
                  </a:defRPr>
                </a:lvl3pPr>
                <a:lvl4pPr marL="1600200" indent="-228600" defTabSz="801688" eaLnBrk="0" hangingPunct="0">
                  <a:defRPr sz="2700">
                    <a:solidFill>
                      <a:srgbClr val="990000"/>
                    </a:solidFill>
                    <a:latin typeface="FrutigerNext LT Medium" charset="0"/>
                    <a:ea typeface="宋体" pitchFamily="2" charset="-122"/>
                  </a:defRPr>
                </a:lvl4pPr>
                <a:lvl5pPr marL="2057400" indent="-228600" defTabSz="801688" eaLnBrk="0" hangingPunct="0">
                  <a:defRPr sz="2700">
                    <a:solidFill>
                      <a:srgbClr val="990000"/>
                    </a:solidFill>
                    <a:latin typeface="FrutigerNext LT Medium" charset="0"/>
                    <a:ea typeface="宋体" pitchFamily="2" charset="-122"/>
                  </a:defRPr>
                </a:lvl5pPr>
                <a:lvl6pPr marL="25146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9pPr>
              </a:lstStyle>
              <a:p>
                <a:pPr algn="ctr" defTabSz="670886" fontAlgn="auto">
                  <a:spcBef>
                    <a:spcPct val="50000"/>
                  </a:spcBef>
                  <a:spcAft>
                    <a:spcPts val="0"/>
                  </a:spcAft>
                  <a:buClr>
                    <a:srgbClr val="990000"/>
                  </a:buClr>
                  <a:buSzPct val="60000"/>
                  <a:defRPr/>
                </a:pPr>
                <a:r>
                  <a:rPr lang="zh-CN" altLang="en-US" sz="1200" b="0" kern="0" dirty="0" smtClean="0">
                    <a:solidFill>
                      <a:schemeClr val="tx1"/>
                    </a:solidFill>
                    <a:latin typeface="微软雅黑" pitchFamily="34" charset="-122"/>
                    <a:ea typeface="微软雅黑" pitchFamily="34" charset="-122"/>
                  </a:rPr>
                  <a:t>美国</a:t>
                </a:r>
                <a:r>
                  <a:rPr lang="en-US" altLang="zh-CN" sz="1200" b="0" kern="0" dirty="0" smtClean="0">
                    <a:solidFill>
                      <a:schemeClr val="tx1"/>
                    </a:solidFill>
                    <a:latin typeface="微软雅黑" pitchFamily="34" charset="-122"/>
                    <a:ea typeface="微软雅黑" pitchFamily="34" charset="-122"/>
                  </a:rPr>
                  <a:t>.</a:t>
                </a:r>
                <a:r>
                  <a:rPr lang="zh-CN" altLang="en-US" sz="1200" b="0" kern="0" dirty="0" smtClean="0">
                    <a:solidFill>
                      <a:schemeClr val="tx1"/>
                    </a:solidFill>
                    <a:latin typeface="微软雅黑" pitchFamily="34" charset="-122"/>
                    <a:ea typeface="微软雅黑" pitchFamily="34" charset="-122"/>
                  </a:rPr>
                  <a:t>硅谷</a:t>
                </a:r>
                <a:endParaRPr lang="en-US" altLang="zh-CN" sz="1200" b="0" kern="0" dirty="0" smtClean="0">
                  <a:solidFill>
                    <a:schemeClr val="tx1"/>
                  </a:solidFill>
                  <a:latin typeface="微软雅黑" pitchFamily="34" charset="-122"/>
                  <a:ea typeface="微软雅黑" pitchFamily="34" charset="-122"/>
                </a:endParaRPr>
              </a:p>
            </p:txBody>
          </p:sp>
          <p:sp>
            <p:nvSpPr>
              <p:cNvPr id="210" name="Text Box 254"/>
              <p:cNvSpPr txBox="1">
                <a:spLocks noChangeArrowheads="1"/>
              </p:cNvSpPr>
              <p:nvPr/>
            </p:nvSpPr>
            <p:spPr bwMode="auto">
              <a:xfrm>
                <a:off x="2881038" y="1393900"/>
                <a:ext cx="892889" cy="209119"/>
              </a:xfrm>
              <a:prstGeom prst="rect">
                <a:avLst/>
              </a:prstGeom>
              <a:solidFill>
                <a:srgbClr val="99CC00">
                  <a:alpha val="80000"/>
                </a:srgbClr>
              </a:solidFill>
              <a:ln>
                <a:noFill/>
              </a:ln>
              <a:effectLst/>
              <a:extLst/>
            </p:spPr>
            <p:txBody>
              <a:bodyPr wrap="square" lIns="0" tIns="0" rIns="0" bIns="0" anchor="ctr" anchorCtr="0">
                <a:noAutofit/>
              </a:bodyPr>
              <a:lstStyle>
                <a:lvl1pPr defTabSz="801688" eaLnBrk="0" hangingPunct="0">
                  <a:defRPr sz="2700">
                    <a:solidFill>
                      <a:srgbClr val="990000"/>
                    </a:solidFill>
                    <a:latin typeface="FrutigerNext LT Medium" charset="0"/>
                    <a:ea typeface="宋体" pitchFamily="2" charset="-122"/>
                  </a:defRPr>
                </a:lvl1pPr>
                <a:lvl2pPr marL="742950" indent="-285750" defTabSz="801688" eaLnBrk="0" hangingPunct="0">
                  <a:defRPr sz="2700">
                    <a:solidFill>
                      <a:srgbClr val="990000"/>
                    </a:solidFill>
                    <a:latin typeface="FrutigerNext LT Medium" charset="0"/>
                    <a:ea typeface="宋体" pitchFamily="2" charset="-122"/>
                  </a:defRPr>
                </a:lvl2pPr>
                <a:lvl3pPr marL="1143000" indent="-228600" defTabSz="801688" eaLnBrk="0" hangingPunct="0">
                  <a:defRPr sz="2700">
                    <a:solidFill>
                      <a:srgbClr val="990000"/>
                    </a:solidFill>
                    <a:latin typeface="FrutigerNext LT Medium" charset="0"/>
                    <a:ea typeface="宋体" pitchFamily="2" charset="-122"/>
                  </a:defRPr>
                </a:lvl3pPr>
                <a:lvl4pPr marL="1600200" indent="-228600" defTabSz="801688" eaLnBrk="0" hangingPunct="0">
                  <a:defRPr sz="2700">
                    <a:solidFill>
                      <a:srgbClr val="990000"/>
                    </a:solidFill>
                    <a:latin typeface="FrutigerNext LT Medium" charset="0"/>
                    <a:ea typeface="宋体" pitchFamily="2" charset="-122"/>
                  </a:defRPr>
                </a:lvl4pPr>
                <a:lvl5pPr marL="2057400" indent="-228600" defTabSz="801688" eaLnBrk="0" hangingPunct="0">
                  <a:defRPr sz="2700">
                    <a:solidFill>
                      <a:srgbClr val="990000"/>
                    </a:solidFill>
                    <a:latin typeface="FrutigerNext LT Medium" charset="0"/>
                    <a:ea typeface="宋体" pitchFamily="2" charset="-122"/>
                  </a:defRPr>
                </a:lvl5pPr>
                <a:lvl6pPr marL="25146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9pPr>
              </a:lstStyle>
              <a:p>
                <a:pPr algn="ctr" defTabSz="670886" fontAlgn="auto">
                  <a:spcBef>
                    <a:spcPct val="50000"/>
                  </a:spcBef>
                  <a:spcAft>
                    <a:spcPts val="0"/>
                  </a:spcAft>
                  <a:buClr>
                    <a:srgbClr val="990000"/>
                  </a:buClr>
                  <a:buSzPct val="60000"/>
                  <a:defRPr/>
                </a:pPr>
                <a:r>
                  <a:rPr lang="zh-CN" altLang="en-US" sz="1000" b="0" kern="0" dirty="0">
                    <a:solidFill>
                      <a:schemeClr val="tx1"/>
                    </a:solidFill>
                    <a:latin typeface="微软雅黑" pitchFamily="34" charset="-122"/>
                    <a:ea typeface="微软雅黑" pitchFamily="34" charset="-122"/>
                  </a:rPr>
                  <a:t>巴黎</a:t>
                </a:r>
                <a:r>
                  <a:rPr lang="en-US" altLang="zh-CN" sz="1000" b="0" kern="0" dirty="0">
                    <a:solidFill>
                      <a:schemeClr val="tx1"/>
                    </a:solidFill>
                    <a:latin typeface="微软雅黑" pitchFamily="34" charset="-122"/>
                    <a:ea typeface="微软雅黑" pitchFamily="34" charset="-122"/>
                  </a:rPr>
                  <a:t>.</a:t>
                </a:r>
                <a:r>
                  <a:rPr lang="zh-CN" altLang="en-US" sz="1000" b="0" kern="0" dirty="0">
                    <a:solidFill>
                      <a:schemeClr val="tx1"/>
                    </a:solidFill>
                    <a:latin typeface="微软雅黑" pitchFamily="34" charset="-122"/>
                    <a:ea typeface="微软雅黑" pitchFamily="34" charset="-122"/>
                  </a:rPr>
                  <a:t>用户体验</a:t>
                </a:r>
              </a:p>
            </p:txBody>
          </p:sp>
          <p:grpSp>
            <p:nvGrpSpPr>
              <p:cNvPr id="211" name="组合 304"/>
              <p:cNvGrpSpPr/>
              <p:nvPr/>
            </p:nvGrpSpPr>
            <p:grpSpPr>
              <a:xfrm>
                <a:off x="1617930" y="1231414"/>
                <a:ext cx="5216140" cy="2485486"/>
                <a:chOff x="1617930" y="1231414"/>
                <a:chExt cx="5216140" cy="2485486"/>
              </a:xfrm>
            </p:grpSpPr>
            <p:sp>
              <p:nvSpPr>
                <p:cNvPr id="214" name="Oval 352"/>
                <p:cNvSpPr>
                  <a:spLocks noChangeArrowheads="1"/>
                </p:cNvSpPr>
                <p:nvPr/>
              </p:nvSpPr>
              <p:spPr bwMode="auto">
                <a:xfrm>
                  <a:off x="4248554" y="123141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15" name="Oval 352"/>
                <p:cNvSpPr>
                  <a:spLocks noChangeArrowheads="1"/>
                </p:cNvSpPr>
                <p:nvPr/>
              </p:nvSpPr>
              <p:spPr bwMode="auto">
                <a:xfrm>
                  <a:off x="4044364" y="1611847"/>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16" name="Oval 352"/>
                <p:cNvSpPr>
                  <a:spLocks noChangeArrowheads="1"/>
                </p:cNvSpPr>
                <p:nvPr/>
              </p:nvSpPr>
              <p:spPr bwMode="auto">
                <a:xfrm>
                  <a:off x="4156161" y="1876668"/>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17" name="矩形 216"/>
                <p:cNvSpPr/>
                <p:nvPr/>
              </p:nvSpPr>
              <p:spPr bwMode="auto">
                <a:xfrm>
                  <a:off x="6053662" y="2070784"/>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18" name="矩形 217"/>
                <p:cNvSpPr/>
                <p:nvPr/>
              </p:nvSpPr>
              <p:spPr bwMode="auto">
                <a:xfrm>
                  <a:off x="5513395" y="2114671"/>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19" name="矩形 218"/>
                <p:cNvSpPr/>
                <p:nvPr/>
              </p:nvSpPr>
              <p:spPr bwMode="auto">
                <a:xfrm>
                  <a:off x="4962885" y="2103694"/>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20" name="矩形 219"/>
                <p:cNvSpPr/>
                <p:nvPr/>
              </p:nvSpPr>
              <p:spPr bwMode="auto">
                <a:xfrm>
                  <a:off x="4220532" y="1536725"/>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21" name="椭圆 220"/>
                <p:cNvSpPr/>
                <p:nvPr/>
              </p:nvSpPr>
              <p:spPr bwMode="auto">
                <a:xfrm>
                  <a:off x="4164220" y="1451198"/>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2" name="Oval 352"/>
                <p:cNvSpPr>
                  <a:spLocks noChangeArrowheads="1"/>
                </p:cNvSpPr>
                <p:nvPr/>
              </p:nvSpPr>
              <p:spPr bwMode="auto">
                <a:xfrm>
                  <a:off x="2555518" y="1470761"/>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23" name="椭圆 222"/>
                <p:cNvSpPr/>
                <p:nvPr/>
              </p:nvSpPr>
              <p:spPr bwMode="auto">
                <a:xfrm>
                  <a:off x="2547393" y="1503369"/>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4" name="椭圆 223"/>
                <p:cNvSpPr/>
                <p:nvPr/>
              </p:nvSpPr>
              <p:spPr bwMode="auto">
                <a:xfrm>
                  <a:off x="2404627" y="1612566"/>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5" name="椭圆 224"/>
                <p:cNvSpPr/>
                <p:nvPr/>
              </p:nvSpPr>
              <p:spPr bwMode="auto">
                <a:xfrm>
                  <a:off x="2543669" y="1741946"/>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6" name="椭圆 225"/>
                <p:cNvSpPr/>
                <p:nvPr/>
              </p:nvSpPr>
              <p:spPr bwMode="auto">
                <a:xfrm>
                  <a:off x="2169170" y="1867884"/>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7" name="椭圆 226"/>
                <p:cNvSpPr/>
                <p:nvPr/>
              </p:nvSpPr>
              <p:spPr bwMode="auto">
                <a:xfrm>
                  <a:off x="1617930" y="1758787"/>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8" name="椭圆 227"/>
                <p:cNvSpPr/>
                <p:nvPr/>
              </p:nvSpPr>
              <p:spPr bwMode="auto">
                <a:xfrm>
                  <a:off x="1658310" y="1902459"/>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29" name="Oval 352"/>
                <p:cNvSpPr>
                  <a:spLocks noChangeArrowheads="1"/>
                </p:cNvSpPr>
                <p:nvPr/>
              </p:nvSpPr>
              <p:spPr bwMode="auto">
                <a:xfrm>
                  <a:off x="2032160" y="1966485"/>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30" name="椭圆 145"/>
                <p:cNvSpPr>
                  <a:spLocks noChangeArrowheads="1"/>
                </p:cNvSpPr>
                <p:nvPr/>
              </p:nvSpPr>
              <p:spPr bwMode="auto">
                <a:xfrm>
                  <a:off x="1971728" y="1998127"/>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31" name="矩形 230"/>
                <p:cNvSpPr/>
                <p:nvPr/>
              </p:nvSpPr>
              <p:spPr bwMode="auto">
                <a:xfrm>
                  <a:off x="1939472" y="2113040"/>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32" name="椭圆 145"/>
                <p:cNvSpPr>
                  <a:spLocks noChangeArrowheads="1"/>
                </p:cNvSpPr>
                <p:nvPr/>
              </p:nvSpPr>
              <p:spPr bwMode="auto">
                <a:xfrm>
                  <a:off x="1982330" y="2262308"/>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33" name="Oval 352"/>
                <p:cNvSpPr>
                  <a:spLocks noChangeArrowheads="1"/>
                </p:cNvSpPr>
                <p:nvPr/>
              </p:nvSpPr>
              <p:spPr bwMode="auto">
                <a:xfrm>
                  <a:off x="2063091" y="2259737"/>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34" name="Oval 352"/>
                <p:cNvSpPr>
                  <a:spLocks noChangeArrowheads="1"/>
                </p:cNvSpPr>
                <p:nvPr/>
              </p:nvSpPr>
              <p:spPr bwMode="auto">
                <a:xfrm>
                  <a:off x="2406789" y="2202528"/>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35" name="椭圆 145"/>
                <p:cNvSpPr>
                  <a:spLocks noChangeArrowheads="1"/>
                </p:cNvSpPr>
                <p:nvPr/>
              </p:nvSpPr>
              <p:spPr bwMode="auto">
                <a:xfrm>
                  <a:off x="2555614" y="2430522"/>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36" name="Oval 352"/>
                <p:cNvSpPr>
                  <a:spLocks noChangeArrowheads="1"/>
                </p:cNvSpPr>
                <p:nvPr/>
              </p:nvSpPr>
              <p:spPr bwMode="auto">
                <a:xfrm>
                  <a:off x="2645470" y="2479525"/>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37" name="Oval 352"/>
                <p:cNvSpPr>
                  <a:spLocks noChangeArrowheads="1"/>
                </p:cNvSpPr>
                <p:nvPr/>
              </p:nvSpPr>
              <p:spPr bwMode="auto">
                <a:xfrm>
                  <a:off x="2532722" y="2622458"/>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38" name="Oval 352"/>
                <p:cNvSpPr>
                  <a:spLocks noChangeArrowheads="1"/>
                </p:cNvSpPr>
                <p:nvPr/>
              </p:nvSpPr>
              <p:spPr bwMode="auto">
                <a:xfrm>
                  <a:off x="2645470" y="3010607"/>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39" name="Oval 352"/>
                <p:cNvSpPr>
                  <a:spLocks noChangeArrowheads="1"/>
                </p:cNvSpPr>
                <p:nvPr/>
              </p:nvSpPr>
              <p:spPr bwMode="auto">
                <a:xfrm>
                  <a:off x="2436786" y="272664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40" name="矩形 239"/>
                <p:cNvSpPr/>
                <p:nvPr/>
              </p:nvSpPr>
              <p:spPr bwMode="auto">
                <a:xfrm>
                  <a:off x="2848733" y="2840473"/>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41" name="Oval 352"/>
                <p:cNvSpPr>
                  <a:spLocks noChangeArrowheads="1"/>
                </p:cNvSpPr>
                <p:nvPr/>
              </p:nvSpPr>
              <p:spPr bwMode="auto">
                <a:xfrm>
                  <a:off x="2881038" y="3184612"/>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42" name="椭圆 145"/>
                <p:cNvSpPr>
                  <a:spLocks noChangeArrowheads="1"/>
                </p:cNvSpPr>
                <p:nvPr/>
              </p:nvSpPr>
              <p:spPr bwMode="auto">
                <a:xfrm>
                  <a:off x="2995483" y="3211436"/>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43" name="Oval 352"/>
                <p:cNvSpPr>
                  <a:spLocks noChangeArrowheads="1"/>
                </p:cNvSpPr>
                <p:nvPr/>
              </p:nvSpPr>
              <p:spPr bwMode="auto">
                <a:xfrm>
                  <a:off x="2985332" y="292123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44" name="等腰三角形 243"/>
                <p:cNvSpPr/>
                <p:nvPr/>
              </p:nvSpPr>
              <p:spPr bwMode="auto">
                <a:xfrm>
                  <a:off x="2754529" y="3461950"/>
                  <a:ext cx="96913" cy="80761"/>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45" name="Oval 352"/>
                <p:cNvSpPr>
                  <a:spLocks noChangeArrowheads="1"/>
                </p:cNvSpPr>
                <p:nvPr/>
              </p:nvSpPr>
              <p:spPr bwMode="auto">
                <a:xfrm>
                  <a:off x="2784028" y="3569325"/>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46" name="Oval 352"/>
                <p:cNvSpPr>
                  <a:spLocks noChangeArrowheads="1"/>
                </p:cNvSpPr>
                <p:nvPr/>
              </p:nvSpPr>
              <p:spPr bwMode="auto">
                <a:xfrm>
                  <a:off x="2687042" y="366844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47" name="Oval 352"/>
                <p:cNvSpPr>
                  <a:spLocks noChangeArrowheads="1"/>
                </p:cNvSpPr>
                <p:nvPr/>
              </p:nvSpPr>
              <p:spPr bwMode="auto">
                <a:xfrm>
                  <a:off x="6785614" y="349113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48" name="椭圆 145"/>
                <p:cNvSpPr>
                  <a:spLocks noChangeArrowheads="1"/>
                </p:cNvSpPr>
                <p:nvPr/>
              </p:nvSpPr>
              <p:spPr bwMode="auto">
                <a:xfrm>
                  <a:off x="3950658" y="2496560"/>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49" name="椭圆 145"/>
                <p:cNvSpPr>
                  <a:spLocks noChangeArrowheads="1"/>
                </p:cNvSpPr>
                <p:nvPr/>
              </p:nvSpPr>
              <p:spPr bwMode="auto">
                <a:xfrm>
                  <a:off x="4172935" y="1801071"/>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0" name="椭圆 145"/>
                <p:cNvSpPr>
                  <a:spLocks noChangeArrowheads="1"/>
                </p:cNvSpPr>
                <p:nvPr/>
              </p:nvSpPr>
              <p:spPr bwMode="auto">
                <a:xfrm>
                  <a:off x="4128187" y="1763179"/>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1" name="椭圆 145"/>
                <p:cNvSpPr>
                  <a:spLocks noChangeArrowheads="1"/>
                </p:cNvSpPr>
                <p:nvPr/>
              </p:nvSpPr>
              <p:spPr bwMode="auto">
                <a:xfrm>
                  <a:off x="3794498" y="1712374"/>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2" name="椭圆 145"/>
                <p:cNvSpPr>
                  <a:spLocks noChangeArrowheads="1"/>
                </p:cNvSpPr>
                <p:nvPr/>
              </p:nvSpPr>
              <p:spPr bwMode="auto">
                <a:xfrm>
                  <a:off x="3921890" y="1609671"/>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3" name="椭圆 145"/>
                <p:cNvSpPr>
                  <a:spLocks noChangeArrowheads="1"/>
                </p:cNvSpPr>
                <p:nvPr/>
              </p:nvSpPr>
              <p:spPr bwMode="auto">
                <a:xfrm>
                  <a:off x="3890302" y="1348861"/>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4" name="椭圆 145"/>
                <p:cNvSpPr>
                  <a:spLocks noChangeArrowheads="1"/>
                </p:cNvSpPr>
                <p:nvPr/>
              </p:nvSpPr>
              <p:spPr bwMode="auto">
                <a:xfrm>
                  <a:off x="4091457" y="1450103"/>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5" name="椭圆 145"/>
                <p:cNvSpPr>
                  <a:spLocks noChangeArrowheads="1"/>
                </p:cNvSpPr>
                <p:nvPr/>
              </p:nvSpPr>
              <p:spPr bwMode="auto">
                <a:xfrm>
                  <a:off x="4199312" y="1490797"/>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6" name="椭圆 145"/>
                <p:cNvSpPr>
                  <a:spLocks noChangeArrowheads="1"/>
                </p:cNvSpPr>
                <p:nvPr/>
              </p:nvSpPr>
              <p:spPr bwMode="auto">
                <a:xfrm>
                  <a:off x="4267147" y="1401088"/>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7" name="椭圆 145"/>
                <p:cNvSpPr>
                  <a:spLocks noChangeArrowheads="1"/>
                </p:cNvSpPr>
                <p:nvPr/>
              </p:nvSpPr>
              <p:spPr bwMode="auto">
                <a:xfrm>
                  <a:off x="4615621" y="1320328"/>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8" name="椭圆 145"/>
                <p:cNvSpPr>
                  <a:spLocks noChangeArrowheads="1"/>
                </p:cNvSpPr>
                <p:nvPr/>
              </p:nvSpPr>
              <p:spPr bwMode="auto">
                <a:xfrm>
                  <a:off x="4557522" y="1933104"/>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59" name="椭圆 145"/>
                <p:cNvSpPr>
                  <a:spLocks noChangeArrowheads="1"/>
                </p:cNvSpPr>
                <p:nvPr/>
              </p:nvSpPr>
              <p:spPr bwMode="auto">
                <a:xfrm>
                  <a:off x="4814892" y="2174044"/>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0" name="椭圆 145"/>
                <p:cNvSpPr>
                  <a:spLocks noChangeArrowheads="1"/>
                </p:cNvSpPr>
                <p:nvPr/>
              </p:nvSpPr>
              <p:spPr bwMode="auto">
                <a:xfrm>
                  <a:off x="4890378" y="2140504"/>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1" name="椭圆 145"/>
                <p:cNvSpPr>
                  <a:spLocks noChangeArrowheads="1"/>
                </p:cNvSpPr>
                <p:nvPr/>
              </p:nvSpPr>
              <p:spPr bwMode="auto">
                <a:xfrm>
                  <a:off x="5439594" y="2076134"/>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2" name="椭圆 145"/>
                <p:cNvSpPr>
                  <a:spLocks noChangeArrowheads="1"/>
                </p:cNvSpPr>
                <p:nvPr/>
              </p:nvSpPr>
              <p:spPr bwMode="auto">
                <a:xfrm>
                  <a:off x="6211600" y="2578779"/>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3" name="椭圆 145"/>
                <p:cNvSpPr>
                  <a:spLocks noChangeArrowheads="1"/>
                </p:cNvSpPr>
                <p:nvPr/>
              </p:nvSpPr>
              <p:spPr bwMode="auto">
                <a:xfrm>
                  <a:off x="6047154" y="2792041"/>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4" name="椭圆 145"/>
                <p:cNvSpPr>
                  <a:spLocks noChangeArrowheads="1"/>
                </p:cNvSpPr>
                <p:nvPr/>
              </p:nvSpPr>
              <p:spPr bwMode="auto">
                <a:xfrm>
                  <a:off x="6285638" y="2077008"/>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5" name="椭圆 264"/>
                <p:cNvSpPr/>
                <p:nvPr/>
              </p:nvSpPr>
              <p:spPr bwMode="auto">
                <a:xfrm>
                  <a:off x="3934004" y="1460377"/>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6" name="椭圆 265"/>
                <p:cNvSpPr/>
                <p:nvPr/>
              </p:nvSpPr>
              <p:spPr bwMode="auto">
                <a:xfrm>
                  <a:off x="4022127" y="1536725"/>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7" name="椭圆 145"/>
                <p:cNvSpPr>
                  <a:spLocks noChangeArrowheads="1"/>
                </p:cNvSpPr>
                <p:nvPr/>
              </p:nvSpPr>
              <p:spPr bwMode="auto">
                <a:xfrm>
                  <a:off x="3991038" y="1486669"/>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8" name="椭圆 267"/>
                <p:cNvSpPr/>
                <p:nvPr/>
              </p:nvSpPr>
              <p:spPr bwMode="auto">
                <a:xfrm>
                  <a:off x="5527005" y="2292989"/>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69" name="椭圆 268"/>
                <p:cNvSpPr/>
                <p:nvPr/>
              </p:nvSpPr>
              <p:spPr bwMode="auto">
                <a:xfrm>
                  <a:off x="6230604" y="1623454"/>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0" name="椭圆 269"/>
                <p:cNvSpPr/>
                <p:nvPr/>
              </p:nvSpPr>
              <p:spPr bwMode="auto">
                <a:xfrm>
                  <a:off x="6058843" y="1715954"/>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1" name="椭圆 270"/>
                <p:cNvSpPr/>
                <p:nvPr/>
              </p:nvSpPr>
              <p:spPr bwMode="auto">
                <a:xfrm>
                  <a:off x="5922887" y="1754977"/>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2" name="椭圆 271"/>
                <p:cNvSpPr/>
                <p:nvPr/>
              </p:nvSpPr>
              <p:spPr bwMode="auto">
                <a:xfrm>
                  <a:off x="5911813" y="1871452"/>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3" name="椭圆 272"/>
                <p:cNvSpPr/>
                <p:nvPr/>
              </p:nvSpPr>
              <p:spPr bwMode="auto">
                <a:xfrm>
                  <a:off x="6013282" y="1920893"/>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4" name="椭圆 273"/>
                <p:cNvSpPr/>
                <p:nvPr/>
              </p:nvSpPr>
              <p:spPr bwMode="auto">
                <a:xfrm>
                  <a:off x="6115076" y="1841529"/>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5" name="椭圆 274"/>
                <p:cNvSpPr/>
                <p:nvPr/>
              </p:nvSpPr>
              <p:spPr bwMode="auto">
                <a:xfrm>
                  <a:off x="6241756" y="1903271"/>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6" name="椭圆 145"/>
                <p:cNvSpPr>
                  <a:spLocks noChangeArrowheads="1"/>
                </p:cNvSpPr>
                <p:nvPr/>
              </p:nvSpPr>
              <p:spPr bwMode="auto">
                <a:xfrm>
                  <a:off x="6238303" y="1844891"/>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7" name="椭圆 145"/>
                <p:cNvSpPr>
                  <a:spLocks noChangeArrowheads="1"/>
                </p:cNvSpPr>
                <p:nvPr/>
              </p:nvSpPr>
              <p:spPr bwMode="auto">
                <a:xfrm>
                  <a:off x="6187816" y="1868337"/>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78" name="矩形 277"/>
                <p:cNvSpPr/>
                <p:nvPr/>
              </p:nvSpPr>
              <p:spPr bwMode="auto">
                <a:xfrm>
                  <a:off x="4037778" y="1348965"/>
                  <a:ext cx="80761" cy="80761"/>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79" name="矩形 278"/>
                <p:cNvSpPr/>
                <p:nvPr/>
              </p:nvSpPr>
              <p:spPr bwMode="auto">
                <a:xfrm rot="2700000">
                  <a:off x="4053911" y="1479430"/>
                  <a:ext cx="64608" cy="64608"/>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80" name="等腰三角形 279"/>
                <p:cNvSpPr/>
                <p:nvPr/>
              </p:nvSpPr>
              <p:spPr bwMode="auto">
                <a:xfrm>
                  <a:off x="4307527" y="1592389"/>
                  <a:ext cx="96913" cy="80761"/>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81" name="矩形 280"/>
                <p:cNvSpPr/>
                <p:nvPr/>
              </p:nvSpPr>
              <p:spPr bwMode="auto">
                <a:xfrm rot="2700000">
                  <a:off x="5000253" y="1930735"/>
                  <a:ext cx="64608" cy="64608"/>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82" name="矩形 281"/>
                <p:cNvSpPr/>
                <p:nvPr/>
              </p:nvSpPr>
              <p:spPr bwMode="auto">
                <a:xfrm rot="2700000">
                  <a:off x="5452975" y="2159457"/>
                  <a:ext cx="64608" cy="64608"/>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83" name="等腰三角形 282"/>
                <p:cNvSpPr/>
                <p:nvPr/>
              </p:nvSpPr>
              <p:spPr bwMode="auto">
                <a:xfrm>
                  <a:off x="6115076" y="1961273"/>
                  <a:ext cx="96913" cy="80761"/>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84" name="椭圆 145"/>
                <p:cNvSpPr>
                  <a:spLocks noChangeArrowheads="1"/>
                </p:cNvSpPr>
                <p:nvPr/>
              </p:nvSpPr>
              <p:spPr bwMode="auto">
                <a:xfrm>
                  <a:off x="6047154" y="1998127"/>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85" name="等腰三角形 284"/>
                <p:cNvSpPr/>
                <p:nvPr/>
              </p:nvSpPr>
              <p:spPr bwMode="auto">
                <a:xfrm>
                  <a:off x="6115076" y="2613786"/>
                  <a:ext cx="96913" cy="80761"/>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pic>
              <p:nvPicPr>
                <p:cNvPr id="286" name="Picture 4" descr="E:\01 日常工作\03 品牌规范设计\公司广告源文档\HW LOGO副本.png"/>
                <p:cNvPicPr>
                  <a:picLocks noChangeAspect="1" noChangeArrowheads="1"/>
                </p:cNvPicPr>
                <p:nvPr/>
              </p:nvPicPr>
              <p:blipFill>
                <a:blip r:embed="rId2" cstate="print"/>
                <a:srcRect/>
                <a:stretch>
                  <a:fillRect/>
                </a:stretch>
              </p:blipFill>
              <p:spPr bwMode="auto">
                <a:xfrm>
                  <a:off x="6133257" y="2057989"/>
                  <a:ext cx="152298" cy="147057"/>
                </a:xfrm>
                <a:prstGeom prst="rect">
                  <a:avLst/>
                </a:prstGeom>
                <a:noFill/>
              </p:spPr>
            </p:pic>
            <p:sp>
              <p:nvSpPr>
                <p:cNvPr id="287" name="矩形 286"/>
                <p:cNvSpPr/>
                <p:nvPr/>
              </p:nvSpPr>
              <p:spPr bwMode="auto">
                <a:xfrm rot="2700000">
                  <a:off x="6187409" y="1705705"/>
                  <a:ext cx="64608" cy="64608"/>
                </a:xfrm>
                <a:prstGeom prst="rect">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288" name="Oval 352"/>
                <p:cNvSpPr>
                  <a:spLocks noChangeArrowheads="1"/>
                </p:cNvSpPr>
                <p:nvPr/>
              </p:nvSpPr>
              <p:spPr bwMode="auto">
                <a:xfrm>
                  <a:off x="4685345" y="2726342"/>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89" name="椭圆 145"/>
                <p:cNvSpPr>
                  <a:spLocks noChangeArrowheads="1"/>
                </p:cNvSpPr>
                <p:nvPr/>
              </p:nvSpPr>
              <p:spPr bwMode="auto">
                <a:xfrm>
                  <a:off x="4696382" y="2657373"/>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90" name="Oval 352"/>
                <p:cNvSpPr>
                  <a:spLocks noChangeArrowheads="1"/>
                </p:cNvSpPr>
                <p:nvPr/>
              </p:nvSpPr>
              <p:spPr bwMode="auto">
                <a:xfrm>
                  <a:off x="4070082" y="2491157"/>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1" name="Oval 352"/>
                <p:cNvSpPr>
                  <a:spLocks noChangeArrowheads="1"/>
                </p:cNvSpPr>
                <p:nvPr/>
              </p:nvSpPr>
              <p:spPr bwMode="auto">
                <a:xfrm>
                  <a:off x="3910223" y="1976210"/>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2" name="Oval 352"/>
                <p:cNvSpPr>
                  <a:spLocks noChangeArrowheads="1"/>
                </p:cNvSpPr>
                <p:nvPr/>
              </p:nvSpPr>
              <p:spPr bwMode="auto">
                <a:xfrm>
                  <a:off x="4426006" y="3379776"/>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3" name="椭圆 145"/>
                <p:cNvSpPr>
                  <a:spLocks noChangeArrowheads="1"/>
                </p:cNvSpPr>
                <p:nvPr/>
              </p:nvSpPr>
              <p:spPr bwMode="auto">
                <a:xfrm>
                  <a:off x="4427147" y="3300473"/>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94" name="椭圆 145"/>
                <p:cNvSpPr>
                  <a:spLocks noChangeArrowheads="1"/>
                </p:cNvSpPr>
                <p:nvPr/>
              </p:nvSpPr>
              <p:spPr bwMode="auto">
                <a:xfrm>
                  <a:off x="3875259" y="1900897"/>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295" name="Oval 352"/>
                <p:cNvSpPr>
                  <a:spLocks noChangeArrowheads="1"/>
                </p:cNvSpPr>
                <p:nvPr/>
              </p:nvSpPr>
              <p:spPr bwMode="auto">
                <a:xfrm>
                  <a:off x="3954194" y="214652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6" name="Oval 352"/>
                <p:cNvSpPr>
                  <a:spLocks noChangeArrowheads="1"/>
                </p:cNvSpPr>
                <p:nvPr/>
              </p:nvSpPr>
              <p:spPr bwMode="auto">
                <a:xfrm>
                  <a:off x="3866074" y="1796043"/>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7" name="Oval 352"/>
                <p:cNvSpPr>
                  <a:spLocks noChangeArrowheads="1"/>
                </p:cNvSpPr>
                <p:nvPr/>
              </p:nvSpPr>
              <p:spPr bwMode="auto">
                <a:xfrm>
                  <a:off x="3962616" y="173210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8" name="Oval 352"/>
                <p:cNvSpPr>
                  <a:spLocks noChangeArrowheads="1"/>
                </p:cNvSpPr>
                <p:nvPr/>
              </p:nvSpPr>
              <p:spPr bwMode="auto">
                <a:xfrm>
                  <a:off x="4322509" y="152668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299" name="Oval 352"/>
                <p:cNvSpPr>
                  <a:spLocks noChangeArrowheads="1"/>
                </p:cNvSpPr>
                <p:nvPr/>
              </p:nvSpPr>
              <p:spPr bwMode="auto">
                <a:xfrm>
                  <a:off x="4559398" y="1396465"/>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0" name="Oval 352"/>
                <p:cNvSpPr>
                  <a:spLocks noChangeArrowheads="1"/>
                </p:cNvSpPr>
                <p:nvPr/>
              </p:nvSpPr>
              <p:spPr bwMode="auto">
                <a:xfrm>
                  <a:off x="4277064" y="1728526"/>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1" name="Oval 352"/>
                <p:cNvSpPr>
                  <a:spLocks noChangeArrowheads="1"/>
                </p:cNvSpPr>
                <p:nvPr/>
              </p:nvSpPr>
              <p:spPr bwMode="auto">
                <a:xfrm>
                  <a:off x="4462756" y="1820523"/>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2" name="椭圆 301"/>
                <p:cNvSpPr/>
                <p:nvPr/>
              </p:nvSpPr>
              <p:spPr bwMode="auto">
                <a:xfrm>
                  <a:off x="4506111" y="1780561"/>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303" name="Oval 352"/>
                <p:cNvSpPr>
                  <a:spLocks noChangeArrowheads="1"/>
                </p:cNvSpPr>
                <p:nvPr/>
              </p:nvSpPr>
              <p:spPr bwMode="auto">
                <a:xfrm>
                  <a:off x="4593174" y="1848261"/>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4" name="椭圆 145"/>
                <p:cNvSpPr>
                  <a:spLocks noChangeArrowheads="1"/>
                </p:cNvSpPr>
                <p:nvPr/>
              </p:nvSpPr>
              <p:spPr bwMode="auto">
                <a:xfrm>
                  <a:off x="4615621" y="1796043"/>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305" name="Oval 352"/>
                <p:cNvSpPr>
                  <a:spLocks noChangeArrowheads="1"/>
                </p:cNvSpPr>
                <p:nvPr/>
              </p:nvSpPr>
              <p:spPr bwMode="auto">
                <a:xfrm>
                  <a:off x="4686342" y="1876109"/>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6" name="Oval 352"/>
                <p:cNvSpPr>
                  <a:spLocks noChangeArrowheads="1"/>
                </p:cNvSpPr>
                <p:nvPr/>
              </p:nvSpPr>
              <p:spPr bwMode="auto">
                <a:xfrm>
                  <a:off x="4562643" y="2053833"/>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7" name="Oval 352"/>
                <p:cNvSpPr>
                  <a:spLocks noChangeArrowheads="1"/>
                </p:cNvSpPr>
                <p:nvPr/>
              </p:nvSpPr>
              <p:spPr bwMode="auto">
                <a:xfrm>
                  <a:off x="4978546" y="2224730"/>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8" name="Oval 352"/>
                <p:cNvSpPr>
                  <a:spLocks noChangeArrowheads="1"/>
                </p:cNvSpPr>
                <p:nvPr/>
              </p:nvSpPr>
              <p:spPr bwMode="auto">
                <a:xfrm>
                  <a:off x="4866150" y="2313264"/>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09" name="Oval 352"/>
                <p:cNvSpPr>
                  <a:spLocks noChangeArrowheads="1"/>
                </p:cNvSpPr>
                <p:nvPr/>
              </p:nvSpPr>
              <p:spPr bwMode="auto">
                <a:xfrm>
                  <a:off x="5175495" y="2010060"/>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0" name="Oval 352"/>
                <p:cNvSpPr>
                  <a:spLocks noChangeArrowheads="1"/>
                </p:cNvSpPr>
                <p:nvPr/>
              </p:nvSpPr>
              <p:spPr bwMode="auto">
                <a:xfrm>
                  <a:off x="5092270" y="1505802"/>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1" name="Oval 352"/>
                <p:cNvSpPr>
                  <a:spLocks noChangeArrowheads="1"/>
                </p:cNvSpPr>
                <p:nvPr/>
              </p:nvSpPr>
              <p:spPr bwMode="auto">
                <a:xfrm>
                  <a:off x="5387920" y="1832725"/>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2" name="Oval 352"/>
                <p:cNvSpPr>
                  <a:spLocks noChangeArrowheads="1"/>
                </p:cNvSpPr>
                <p:nvPr/>
              </p:nvSpPr>
              <p:spPr bwMode="auto">
                <a:xfrm>
                  <a:off x="5288345" y="1700471"/>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3" name="Oval 352"/>
                <p:cNvSpPr>
                  <a:spLocks noChangeArrowheads="1"/>
                </p:cNvSpPr>
                <p:nvPr/>
              </p:nvSpPr>
              <p:spPr bwMode="auto">
                <a:xfrm>
                  <a:off x="5338286" y="2088812"/>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4" name="椭圆 145"/>
                <p:cNvSpPr>
                  <a:spLocks noChangeArrowheads="1"/>
                </p:cNvSpPr>
                <p:nvPr/>
              </p:nvSpPr>
              <p:spPr bwMode="auto">
                <a:xfrm>
                  <a:off x="5312573" y="2020180"/>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315" name="Oval 352"/>
                <p:cNvSpPr>
                  <a:spLocks noChangeArrowheads="1"/>
                </p:cNvSpPr>
                <p:nvPr/>
              </p:nvSpPr>
              <p:spPr bwMode="auto">
                <a:xfrm>
                  <a:off x="5461051" y="2290791"/>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6" name="Oval 352"/>
                <p:cNvSpPr>
                  <a:spLocks noChangeArrowheads="1"/>
                </p:cNvSpPr>
                <p:nvPr/>
              </p:nvSpPr>
              <p:spPr bwMode="auto">
                <a:xfrm>
                  <a:off x="5532637" y="2468952"/>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7" name="Oval 352"/>
                <p:cNvSpPr>
                  <a:spLocks noChangeArrowheads="1"/>
                </p:cNvSpPr>
                <p:nvPr/>
              </p:nvSpPr>
              <p:spPr bwMode="auto">
                <a:xfrm>
                  <a:off x="5731999" y="2139185"/>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8" name="Oval 352"/>
                <p:cNvSpPr>
                  <a:spLocks noChangeArrowheads="1"/>
                </p:cNvSpPr>
                <p:nvPr/>
              </p:nvSpPr>
              <p:spPr bwMode="auto">
                <a:xfrm>
                  <a:off x="5950519" y="2374302"/>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19" name="Oval 352"/>
                <p:cNvSpPr>
                  <a:spLocks noChangeArrowheads="1"/>
                </p:cNvSpPr>
                <p:nvPr/>
              </p:nvSpPr>
              <p:spPr bwMode="auto">
                <a:xfrm>
                  <a:off x="6025927" y="2327871"/>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20" name="椭圆 145"/>
                <p:cNvSpPr>
                  <a:spLocks noChangeArrowheads="1"/>
                </p:cNvSpPr>
                <p:nvPr/>
              </p:nvSpPr>
              <p:spPr bwMode="auto">
                <a:xfrm>
                  <a:off x="6043647" y="2361919"/>
                  <a:ext cx="80761" cy="80761"/>
                </a:xfrm>
                <a:prstGeom prst="ellipse">
                  <a:avLst/>
                </a:prstGeom>
                <a:solidFill>
                  <a:srgbClr val="00CCFF"/>
                </a:solidFill>
                <a:ln w="9525">
                  <a:solidFill>
                    <a:sysClr val="window" lastClr="FFFFFF"/>
                  </a:solidFill>
                  <a:round/>
                  <a:headEnd/>
                  <a:tailEnd/>
                </a:ln>
                <a:effec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321" name="Oval 352"/>
                <p:cNvSpPr>
                  <a:spLocks noChangeArrowheads="1"/>
                </p:cNvSpPr>
                <p:nvPr/>
              </p:nvSpPr>
              <p:spPr bwMode="auto">
                <a:xfrm>
                  <a:off x="6016840" y="2645790"/>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22" name="Oval 352"/>
                <p:cNvSpPr>
                  <a:spLocks noChangeArrowheads="1"/>
                </p:cNvSpPr>
                <p:nvPr/>
              </p:nvSpPr>
              <p:spPr bwMode="auto">
                <a:xfrm>
                  <a:off x="6143874" y="2844360"/>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23" name="Oval 352"/>
                <p:cNvSpPr>
                  <a:spLocks noChangeArrowheads="1"/>
                </p:cNvSpPr>
                <p:nvPr/>
              </p:nvSpPr>
              <p:spPr bwMode="auto">
                <a:xfrm>
                  <a:off x="6383014" y="2356848"/>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24" name="Oval 352"/>
                <p:cNvSpPr>
                  <a:spLocks noChangeArrowheads="1"/>
                </p:cNvSpPr>
                <p:nvPr/>
              </p:nvSpPr>
              <p:spPr bwMode="auto">
                <a:xfrm>
                  <a:off x="4469808" y="1527050"/>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25" name="Oval 352"/>
                <p:cNvSpPr>
                  <a:spLocks noChangeArrowheads="1"/>
                </p:cNvSpPr>
                <p:nvPr/>
              </p:nvSpPr>
              <p:spPr bwMode="auto">
                <a:xfrm>
                  <a:off x="4497122" y="1718948"/>
                  <a:ext cx="48456" cy="48456"/>
                </a:xfrm>
                <a:prstGeom prst="ellipse">
                  <a:avLst/>
                </a:prstGeom>
                <a:solidFill>
                  <a:srgbClr val="808080"/>
                </a:solidFill>
                <a:ln>
                  <a:noFill/>
                </a:ln>
                <a:effectLst/>
                <a:extLst>
                  <a:ext uri="{91240B29-F687-4F45-9708-019B960494DF}">
                    <a14:hiddenLine xmlns:a14="http://schemas.microsoft.com/office/drawing/2010/main" xmlns="" w="9525">
                      <a:solidFill>
                        <a:schemeClr val="tx1"/>
                      </a:solidFill>
                      <a:round/>
                      <a:headEnd/>
                      <a:tailEnd/>
                    </a14:hiddenLine>
                  </a:ext>
                </a:extLst>
              </p:spPr>
              <p:txBody>
                <a:bodyPr wrap="none" anchor="ctr"/>
                <a:lstStyle/>
                <a:p>
                  <a:pPr defTabSz="1018647" eaLnBrk="0" fontAlgn="auto" hangingPunct="0">
                    <a:spcBef>
                      <a:spcPct val="20000"/>
                    </a:spcBef>
                    <a:spcAft>
                      <a:spcPts val="0"/>
                    </a:spcAft>
                    <a:buClr>
                      <a:srgbClr val="990000"/>
                    </a:buClr>
                    <a:buSzPct val="60000"/>
                    <a:defRPr/>
                  </a:pPr>
                  <a:endParaRPr lang="zh-CN" altLang="en-US" sz="2000" b="0" kern="0" dirty="0" smtClean="0">
                    <a:solidFill>
                      <a:schemeClr val="tx1"/>
                    </a:solidFill>
                    <a:latin typeface="FrutigerNext LT Regular" pitchFamily="34" charset="0"/>
                  </a:endParaRPr>
                </a:p>
              </p:txBody>
            </p:sp>
            <p:sp>
              <p:nvSpPr>
                <p:cNvPr id="326" name="等腰三角形 325"/>
                <p:cNvSpPr/>
                <p:nvPr/>
              </p:nvSpPr>
              <p:spPr bwMode="auto">
                <a:xfrm>
                  <a:off x="5029348" y="3217705"/>
                  <a:ext cx="96913" cy="80761"/>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sp>
              <p:nvSpPr>
                <p:cNvPr id="327" name="椭圆 326"/>
                <p:cNvSpPr/>
                <p:nvPr/>
              </p:nvSpPr>
              <p:spPr bwMode="auto">
                <a:xfrm>
                  <a:off x="4182283" y="1257954"/>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sp>
              <p:nvSpPr>
                <p:cNvPr id="328" name="椭圆 327"/>
                <p:cNvSpPr/>
                <p:nvPr/>
              </p:nvSpPr>
              <p:spPr bwMode="auto">
                <a:xfrm>
                  <a:off x="4737427" y="1329120"/>
                  <a:ext cx="80761" cy="80761"/>
                </a:xfrm>
                <a:prstGeom prst="ellipse">
                  <a:avLst/>
                </a:prstGeom>
                <a:solidFill>
                  <a:srgbClr val="FF9900"/>
                </a:solidFill>
                <a:ln w="9525">
                  <a:solidFill>
                    <a:sysClr val="window" lastClr="FFFFFF"/>
                  </a:solidFill>
                </a:ln>
                <a:effectLst/>
                <a:extLst/>
              </p:spPr>
              <p:txBody>
                <a:bodyPr lIns="36000" tIns="39602" rIns="36000" bIns="39602"/>
                <a:lstStyle/>
                <a:p>
                  <a:pPr defTabSz="894634" eaLnBrk="0" fontAlgn="auto" hangingPunct="0">
                    <a:spcBef>
                      <a:spcPct val="20000"/>
                    </a:spcBef>
                    <a:spcAft>
                      <a:spcPts val="0"/>
                    </a:spcAft>
                    <a:buClr>
                      <a:srgbClr val="990000"/>
                    </a:buClr>
                    <a:buSzPct val="60000"/>
                    <a:defRPr/>
                  </a:pPr>
                  <a:endParaRPr lang="zh-CN" altLang="en-US" sz="2000" b="0" kern="0" dirty="0">
                    <a:solidFill>
                      <a:schemeClr val="tx1"/>
                    </a:solidFill>
                    <a:latin typeface="FrutigerNext LT Regular" pitchFamily="34" charset="0"/>
                    <a:ea typeface="黑体" pitchFamily="49" charset="-122"/>
                  </a:endParaRPr>
                </a:p>
              </p:txBody>
            </p:sp>
          </p:grpSp>
          <p:sp>
            <p:nvSpPr>
              <p:cNvPr id="212" name="Text Box 254"/>
              <p:cNvSpPr txBox="1">
                <a:spLocks noChangeArrowheads="1"/>
              </p:cNvSpPr>
              <p:nvPr/>
            </p:nvSpPr>
            <p:spPr bwMode="auto">
              <a:xfrm>
                <a:off x="2547393" y="2061524"/>
                <a:ext cx="540000" cy="180000"/>
              </a:xfrm>
              <a:prstGeom prst="rect">
                <a:avLst/>
              </a:prstGeom>
              <a:solidFill>
                <a:srgbClr val="99CC00">
                  <a:alpha val="80000"/>
                </a:srgbClr>
              </a:solidFill>
              <a:ln>
                <a:noFill/>
              </a:ln>
              <a:effectLst/>
              <a:extLst/>
            </p:spPr>
            <p:txBody>
              <a:bodyPr wrap="square" lIns="0" tIns="0" rIns="0" bIns="0" anchor="ctr" anchorCtr="0">
                <a:noAutofit/>
              </a:bodyPr>
              <a:lstStyle>
                <a:lvl1pPr defTabSz="801688" eaLnBrk="0" hangingPunct="0">
                  <a:defRPr sz="2700">
                    <a:solidFill>
                      <a:srgbClr val="990000"/>
                    </a:solidFill>
                    <a:latin typeface="FrutigerNext LT Medium" charset="0"/>
                    <a:ea typeface="宋体" pitchFamily="2" charset="-122"/>
                  </a:defRPr>
                </a:lvl1pPr>
                <a:lvl2pPr marL="742950" indent="-285750" defTabSz="801688" eaLnBrk="0" hangingPunct="0">
                  <a:defRPr sz="2700">
                    <a:solidFill>
                      <a:srgbClr val="990000"/>
                    </a:solidFill>
                    <a:latin typeface="FrutigerNext LT Medium" charset="0"/>
                    <a:ea typeface="宋体" pitchFamily="2" charset="-122"/>
                  </a:defRPr>
                </a:lvl2pPr>
                <a:lvl3pPr marL="1143000" indent="-228600" defTabSz="801688" eaLnBrk="0" hangingPunct="0">
                  <a:defRPr sz="2700">
                    <a:solidFill>
                      <a:srgbClr val="990000"/>
                    </a:solidFill>
                    <a:latin typeface="FrutigerNext LT Medium" charset="0"/>
                    <a:ea typeface="宋体" pitchFamily="2" charset="-122"/>
                  </a:defRPr>
                </a:lvl3pPr>
                <a:lvl4pPr marL="1600200" indent="-228600" defTabSz="801688" eaLnBrk="0" hangingPunct="0">
                  <a:defRPr sz="2700">
                    <a:solidFill>
                      <a:srgbClr val="990000"/>
                    </a:solidFill>
                    <a:latin typeface="FrutigerNext LT Medium" charset="0"/>
                    <a:ea typeface="宋体" pitchFamily="2" charset="-122"/>
                  </a:defRPr>
                </a:lvl4pPr>
                <a:lvl5pPr marL="2057400" indent="-228600" defTabSz="801688" eaLnBrk="0" hangingPunct="0">
                  <a:defRPr sz="2700">
                    <a:solidFill>
                      <a:srgbClr val="990000"/>
                    </a:solidFill>
                    <a:latin typeface="FrutigerNext LT Medium" charset="0"/>
                    <a:ea typeface="宋体" pitchFamily="2" charset="-122"/>
                  </a:defRPr>
                </a:lvl5pPr>
                <a:lvl6pPr marL="25146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9pPr>
              </a:lstStyle>
              <a:p>
                <a:pPr algn="ctr" defTabSz="670886" fontAlgn="auto">
                  <a:spcBef>
                    <a:spcPct val="50000"/>
                  </a:spcBef>
                  <a:spcAft>
                    <a:spcPts val="0"/>
                  </a:spcAft>
                  <a:buClr>
                    <a:srgbClr val="990000"/>
                  </a:buClr>
                  <a:buSzPct val="60000"/>
                  <a:defRPr/>
                </a:pPr>
                <a:r>
                  <a:rPr lang="zh-CN" altLang="en-US" sz="1000" b="0" kern="0" dirty="0">
                    <a:solidFill>
                      <a:schemeClr val="tx1"/>
                    </a:solidFill>
                    <a:latin typeface="微软雅黑" pitchFamily="34" charset="-122"/>
                    <a:ea typeface="微软雅黑" pitchFamily="34" charset="-122"/>
                  </a:rPr>
                  <a:t>墨西哥</a:t>
                </a:r>
              </a:p>
            </p:txBody>
          </p:sp>
          <p:sp>
            <p:nvSpPr>
              <p:cNvPr id="213" name="Text Box 254"/>
              <p:cNvSpPr txBox="1">
                <a:spLocks noChangeArrowheads="1"/>
              </p:cNvSpPr>
              <p:nvPr/>
            </p:nvSpPr>
            <p:spPr bwMode="auto">
              <a:xfrm>
                <a:off x="4573251" y="1480043"/>
                <a:ext cx="792000" cy="306000"/>
              </a:xfrm>
              <a:prstGeom prst="rect">
                <a:avLst/>
              </a:prstGeom>
              <a:solidFill>
                <a:srgbClr val="99CC00">
                  <a:alpha val="80000"/>
                </a:srgbClr>
              </a:solidFill>
              <a:ln>
                <a:noFill/>
              </a:ln>
              <a:effectLst/>
              <a:extLst/>
            </p:spPr>
            <p:txBody>
              <a:bodyPr wrap="square" lIns="0" tIns="0" rIns="0" bIns="0" anchor="ctr" anchorCtr="0">
                <a:noAutofit/>
              </a:bodyPr>
              <a:lstStyle>
                <a:lvl1pPr defTabSz="801688" eaLnBrk="0" hangingPunct="0">
                  <a:defRPr sz="2700">
                    <a:solidFill>
                      <a:srgbClr val="990000"/>
                    </a:solidFill>
                    <a:latin typeface="FrutigerNext LT Medium" charset="0"/>
                    <a:ea typeface="宋体" pitchFamily="2" charset="-122"/>
                  </a:defRPr>
                </a:lvl1pPr>
                <a:lvl2pPr marL="742950" indent="-285750" defTabSz="801688" eaLnBrk="0" hangingPunct="0">
                  <a:defRPr sz="2700">
                    <a:solidFill>
                      <a:srgbClr val="990000"/>
                    </a:solidFill>
                    <a:latin typeface="FrutigerNext LT Medium" charset="0"/>
                    <a:ea typeface="宋体" pitchFamily="2" charset="-122"/>
                  </a:defRPr>
                </a:lvl2pPr>
                <a:lvl3pPr marL="1143000" indent="-228600" defTabSz="801688" eaLnBrk="0" hangingPunct="0">
                  <a:defRPr sz="2700">
                    <a:solidFill>
                      <a:srgbClr val="990000"/>
                    </a:solidFill>
                    <a:latin typeface="FrutigerNext LT Medium" charset="0"/>
                    <a:ea typeface="宋体" pitchFamily="2" charset="-122"/>
                  </a:defRPr>
                </a:lvl3pPr>
                <a:lvl4pPr marL="1600200" indent="-228600" defTabSz="801688" eaLnBrk="0" hangingPunct="0">
                  <a:defRPr sz="2700">
                    <a:solidFill>
                      <a:srgbClr val="990000"/>
                    </a:solidFill>
                    <a:latin typeface="FrutigerNext LT Medium" charset="0"/>
                    <a:ea typeface="宋体" pitchFamily="2" charset="-122"/>
                  </a:defRPr>
                </a:lvl4pPr>
                <a:lvl5pPr marL="2057400" indent="-228600" defTabSz="801688" eaLnBrk="0" hangingPunct="0">
                  <a:defRPr sz="2700">
                    <a:solidFill>
                      <a:srgbClr val="990000"/>
                    </a:solidFill>
                    <a:latin typeface="FrutigerNext LT Medium" charset="0"/>
                    <a:ea typeface="宋体" pitchFamily="2" charset="-122"/>
                  </a:defRPr>
                </a:lvl5pPr>
                <a:lvl6pPr marL="25146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6pPr>
                <a:lvl7pPr marL="29718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7pPr>
                <a:lvl8pPr marL="34290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8pPr>
                <a:lvl9pPr marL="3886200" indent="-228600" defTabSz="801688" eaLnBrk="0" fontAlgn="base" hangingPunct="0">
                  <a:spcBef>
                    <a:spcPct val="0"/>
                  </a:spcBef>
                  <a:spcAft>
                    <a:spcPct val="0"/>
                  </a:spcAft>
                  <a:defRPr sz="2700">
                    <a:solidFill>
                      <a:srgbClr val="990000"/>
                    </a:solidFill>
                    <a:latin typeface="FrutigerNext LT Medium" charset="0"/>
                    <a:ea typeface="宋体" pitchFamily="2" charset="-122"/>
                  </a:defRPr>
                </a:lvl9pPr>
              </a:lstStyle>
              <a:p>
                <a:pPr algn="ctr" defTabSz="670886" fontAlgn="auto">
                  <a:spcBef>
                    <a:spcPts val="0"/>
                  </a:spcBef>
                  <a:spcAft>
                    <a:spcPts val="0"/>
                  </a:spcAft>
                  <a:buClr>
                    <a:srgbClr val="990000"/>
                  </a:buClr>
                  <a:buSzPct val="60000"/>
                  <a:defRPr/>
                </a:pPr>
                <a:r>
                  <a:rPr lang="zh-CN" altLang="en-US" sz="1000" b="0" kern="0" dirty="0">
                    <a:solidFill>
                      <a:schemeClr val="tx1"/>
                    </a:solidFill>
                    <a:latin typeface="微软雅黑" pitchFamily="34" charset="-122"/>
                    <a:ea typeface="微软雅黑" pitchFamily="34" charset="-122"/>
                  </a:rPr>
                  <a:t>罗马尼亚账务</a:t>
                </a:r>
              </a:p>
              <a:p>
                <a:pPr algn="ctr" defTabSz="670886" fontAlgn="auto">
                  <a:spcBef>
                    <a:spcPts val="0"/>
                  </a:spcBef>
                  <a:spcAft>
                    <a:spcPts val="0"/>
                  </a:spcAft>
                  <a:buClr>
                    <a:srgbClr val="990000"/>
                  </a:buClr>
                  <a:buSzPct val="60000"/>
                  <a:defRPr/>
                </a:pPr>
                <a:r>
                  <a:rPr lang="zh-CN" altLang="en-US" sz="1000" b="0" kern="0" dirty="0">
                    <a:solidFill>
                      <a:schemeClr val="tx1"/>
                    </a:solidFill>
                    <a:latin typeface="微软雅黑" pitchFamily="34" charset="-122"/>
                    <a:ea typeface="微软雅黑" pitchFamily="34" charset="-122"/>
                  </a:rPr>
                  <a:t>共享中心</a:t>
                </a:r>
              </a:p>
            </p:txBody>
          </p:sp>
        </p:grpSp>
        <p:sp>
          <p:nvSpPr>
            <p:cNvPr id="203" name="等腰三角形 202"/>
            <p:cNvSpPr/>
            <p:nvPr/>
          </p:nvSpPr>
          <p:spPr bwMode="auto">
            <a:xfrm>
              <a:off x="2811935" y="2866228"/>
              <a:ext cx="96913" cy="80761"/>
            </a:xfrm>
            <a:prstGeom prst="triangle">
              <a:avLst/>
            </a:prstGeom>
            <a:solidFill>
              <a:srgbClr val="C00000"/>
            </a:solidFill>
            <a:ln w="9525" cap="flat" cmpd="sng" algn="ctr">
              <a:noFill/>
              <a:prstDash val="solid"/>
              <a:round/>
              <a:headEnd type="none" w="med" len="med"/>
              <a:tailEnd type="none" w="med" len="med"/>
            </a:ln>
            <a:effectLst/>
          </p:spPr>
          <p:txBody>
            <a:bodyPr vert="horz" wrap="square" lIns="87752" tIns="43876" rIns="87752" bIns="43876" numCol="1" rtlCol="0" anchor="ctr" anchorCtr="0" compatLnSpc="1">
              <a:prstTxWarp prst="textNoShape">
                <a:avLst/>
              </a:prstTxWarp>
            </a:bodyPr>
            <a:lstStyle/>
            <a:p>
              <a:pPr defTabSz="979672" fontAlgn="auto">
                <a:spcBef>
                  <a:spcPts val="0"/>
                </a:spcBef>
                <a:spcAft>
                  <a:spcPts val="0"/>
                </a:spcAft>
                <a:defRPr/>
              </a:pPr>
              <a:endParaRPr lang="zh-CN" altLang="en-US" sz="3800" b="0" kern="0" dirty="0" smtClean="0">
                <a:solidFill>
                  <a:schemeClr val="tx1"/>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1000"/>
                                        <p:tgtEl>
                                          <p:spTgt spid="168"/>
                                        </p:tgtEl>
                                      </p:cBhvr>
                                    </p:animEffect>
                                  </p:childTnLst>
                                </p:cTn>
                              </p:par>
                            </p:childTnLst>
                          </p:cTn>
                        </p:par>
                        <p:par>
                          <p:cTn id="8" fill="hold">
                            <p:stCondLst>
                              <p:cond delay="1000"/>
                            </p:stCondLst>
                            <p:childTnLst>
                              <p:par>
                                <p:cTn id="9" presetID="53" presetClass="entr" presetSubtype="0" fill="hold" nodeType="afterEffect">
                                  <p:stCondLst>
                                    <p:cond delay="0"/>
                                  </p:stCondLst>
                                  <p:childTnLst>
                                    <p:set>
                                      <p:cBhvr>
                                        <p:cTn id="10" dur="1" fill="hold">
                                          <p:stCondLst>
                                            <p:cond delay="0"/>
                                          </p:stCondLst>
                                        </p:cTn>
                                        <p:tgtEl>
                                          <p:spTgt spid="201"/>
                                        </p:tgtEl>
                                        <p:attrNameLst>
                                          <p:attrName>style.visibility</p:attrName>
                                        </p:attrNameLst>
                                      </p:cBhvr>
                                      <p:to>
                                        <p:strVal val="visible"/>
                                      </p:to>
                                    </p:set>
                                    <p:anim calcmode="lin" valueType="num">
                                      <p:cBhvr>
                                        <p:cTn id="11" dur="500" fill="hold"/>
                                        <p:tgtEl>
                                          <p:spTgt spid="201"/>
                                        </p:tgtEl>
                                        <p:attrNameLst>
                                          <p:attrName>ppt_w</p:attrName>
                                        </p:attrNameLst>
                                      </p:cBhvr>
                                      <p:tavLst>
                                        <p:tav tm="0">
                                          <p:val>
                                            <p:fltVal val="0"/>
                                          </p:val>
                                        </p:tav>
                                        <p:tav tm="100000">
                                          <p:val>
                                            <p:strVal val="#ppt_w"/>
                                          </p:val>
                                        </p:tav>
                                      </p:tavLst>
                                    </p:anim>
                                    <p:anim calcmode="lin" valueType="num">
                                      <p:cBhvr>
                                        <p:cTn id="12" dur="500" fill="hold"/>
                                        <p:tgtEl>
                                          <p:spTgt spid="201"/>
                                        </p:tgtEl>
                                        <p:attrNameLst>
                                          <p:attrName>ppt_h</p:attrName>
                                        </p:attrNameLst>
                                      </p:cBhvr>
                                      <p:tavLst>
                                        <p:tav tm="0">
                                          <p:val>
                                            <p:fltVal val="0"/>
                                          </p:val>
                                        </p:tav>
                                        <p:tav tm="100000">
                                          <p:val>
                                            <p:strVal val="#ppt_h"/>
                                          </p:val>
                                        </p:tav>
                                      </p:tavLst>
                                    </p:anim>
                                    <p:animEffect transition="in" filter="fade">
                                      <p:cBhvr>
                                        <p:cTn id="13" dur="500"/>
                                        <p:tgtEl>
                                          <p:spTgt spid="201"/>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198"/>
                                        </p:tgtEl>
                                        <p:attrNameLst>
                                          <p:attrName>style.visibility</p:attrName>
                                        </p:attrNameLst>
                                      </p:cBhvr>
                                      <p:to>
                                        <p:strVal val="visible"/>
                                      </p:to>
                                    </p:set>
                                    <p:animEffect transition="in" filter="wipe(up)">
                                      <p:cBhvr>
                                        <p:cTn id="17" dur="500"/>
                                        <p:tgtEl>
                                          <p:spTgt spid="19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95"/>
                                        </p:tgtEl>
                                        <p:attrNameLst>
                                          <p:attrName>style.visibility</p:attrName>
                                        </p:attrNameLst>
                                      </p:cBhvr>
                                      <p:to>
                                        <p:strVal val="visible"/>
                                      </p:to>
                                    </p:set>
                                    <p:animEffect transition="in" filter="fade">
                                      <p:cBhvr>
                                        <p:cTn id="21" dur="1000"/>
                                        <p:tgtEl>
                                          <p:spTgt spid="195"/>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99"/>
                                        </p:tgtEl>
                                        <p:attrNameLst>
                                          <p:attrName>style.visibility</p:attrName>
                                        </p:attrNameLst>
                                      </p:cBhvr>
                                      <p:to>
                                        <p:strVal val="visible"/>
                                      </p:to>
                                    </p:set>
                                    <p:animEffect transition="in" filter="wipe(left)">
                                      <p:cBhvr>
                                        <p:cTn id="25" dur="500"/>
                                        <p:tgtEl>
                                          <p:spTgt spid="199"/>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192"/>
                                        </p:tgtEl>
                                        <p:attrNameLst>
                                          <p:attrName>style.visibility</p:attrName>
                                        </p:attrNameLst>
                                      </p:cBhvr>
                                      <p:to>
                                        <p:strVal val="visible"/>
                                      </p:to>
                                    </p:set>
                                    <p:animEffect transition="in" filter="fade">
                                      <p:cBhvr>
                                        <p:cTn id="29" dur="1000"/>
                                        <p:tgtEl>
                                          <p:spTgt spid="192"/>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200"/>
                                        </p:tgtEl>
                                        <p:attrNameLst>
                                          <p:attrName>style.visibility</p:attrName>
                                        </p:attrNameLst>
                                      </p:cBhvr>
                                      <p:to>
                                        <p:strVal val="visible"/>
                                      </p:to>
                                    </p:set>
                                    <p:animEffect transition="in" filter="wipe(left)">
                                      <p:cBhvr>
                                        <p:cTn id="33" dur="500"/>
                                        <p:tgtEl>
                                          <p:spTgt spid="200"/>
                                        </p:tgtEl>
                                      </p:cBhvr>
                                    </p:animEffect>
                                  </p:childTnLst>
                                </p:cTn>
                              </p:par>
                            </p:childTnLst>
                          </p:cTn>
                        </p:par>
                        <p:par>
                          <p:cTn id="34" fill="hold">
                            <p:stCondLst>
                              <p:cond delay="5000"/>
                            </p:stCondLst>
                            <p:childTnLst>
                              <p:par>
                                <p:cTn id="35" presetID="10" presetClass="entr" presetSubtype="0" fill="hold" nodeType="afterEffect">
                                  <p:stCondLst>
                                    <p:cond delay="0"/>
                                  </p:stCondLst>
                                  <p:childTnLst>
                                    <p:set>
                                      <p:cBhvr>
                                        <p:cTn id="36" dur="1" fill="hold">
                                          <p:stCondLst>
                                            <p:cond delay="0"/>
                                          </p:stCondLst>
                                        </p:cTn>
                                        <p:tgtEl>
                                          <p:spTgt spid="186"/>
                                        </p:tgtEl>
                                        <p:attrNameLst>
                                          <p:attrName>style.visibility</p:attrName>
                                        </p:attrNameLst>
                                      </p:cBhvr>
                                      <p:to>
                                        <p:strVal val="visible"/>
                                      </p:to>
                                    </p:set>
                                    <p:animEffect transition="in" filter="fade">
                                      <p:cBhvr>
                                        <p:cTn id="37" dur="1000"/>
                                        <p:tgtEl>
                                          <p:spTgt spid="186"/>
                                        </p:tgtEl>
                                      </p:cBhvr>
                                    </p:animEffect>
                                  </p:childTnLst>
                                </p:cTn>
                              </p:par>
                            </p:childTnLst>
                          </p:cTn>
                        </p:par>
                        <p:par>
                          <p:cTn id="38" fill="hold">
                            <p:stCondLst>
                              <p:cond delay="6000"/>
                            </p:stCondLst>
                            <p:childTnLst>
                              <p:par>
                                <p:cTn id="39" presetID="22" presetClass="entr" presetSubtype="8"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Effect transition="in" filter="wipe(left)">
                                      <p:cBhvr>
                                        <p:cTn id="41" dur="500"/>
                                        <p:tgtEl>
                                          <p:spTgt spid="167"/>
                                        </p:tgtEl>
                                      </p:cBhvr>
                                    </p:animEffect>
                                  </p:childTnLst>
                                </p:cTn>
                              </p:par>
                            </p:childTnLst>
                          </p:cTn>
                        </p:par>
                        <p:par>
                          <p:cTn id="42" fill="hold">
                            <p:stCondLst>
                              <p:cond delay="6500"/>
                            </p:stCondLst>
                            <p:childTnLst>
                              <p:par>
                                <p:cTn id="43" presetID="10" presetClass="entr" presetSubtype="0" fill="hold" nodeType="afterEffect">
                                  <p:stCondLst>
                                    <p:cond delay="0"/>
                                  </p:stCondLst>
                                  <p:childTnLst>
                                    <p:set>
                                      <p:cBhvr>
                                        <p:cTn id="44" dur="1" fill="hold">
                                          <p:stCondLst>
                                            <p:cond delay="0"/>
                                          </p:stCondLst>
                                        </p:cTn>
                                        <p:tgtEl>
                                          <p:spTgt spid="189"/>
                                        </p:tgtEl>
                                        <p:attrNameLst>
                                          <p:attrName>style.visibility</p:attrName>
                                        </p:attrNameLst>
                                      </p:cBhvr>
                                      <p:to>
                                        <p:strVal val="visible"/>
                                      </p:to>
                                    </p:set>
                                    <p:animEffect transition="in" filter="fade">
                                      <p:cBhvr>
                                        <p:cTn id="45" dur="1000"/>
                                        <p:tgtEl>
                                          <p:spTgt spid="189"/>
                                        </p:tgtEl>
                                      </p:cBhvr>
                                    </p:animEffect>
                                  </p:childTnLst>
                                </p:cTn>
                              </p:par>
                            </p:childTnLst>
                          </p:cTn>
                        </p:par>
                        <p:par>
                          <p:cTn id="46" fill="hold">
                            <p:stCondLst>
                              <p:cond delay="7500"/>
                            </p:stCondLst>
                            <p:childTnLst>
                              <p:par>
                                <p:cTn id="47" presetID="22" presetClass="entr" presetSubtype="8" fill="hold" nodeType="afterEffect">
                                  <p:stCondLst>
                                    <p:cond delay="0"/>
                                  </p:stCondLst>
                                  <p:childTnLst>
                                    <p:set>
                                      <p:cBhvr>
                                        <p:cTn id="48" dur="1" fill="hold">
                                          <p:stCondLst>
                                            <p:cond delay="0"/>
                                          </p:stCondLst>
                                        </p:cTn>
                                        <p:tgtEl>
                                          <p:spTgt spid="166"/>
                                        </p:tgtEl>
                                        <p:attrNameLst>
                                          <p:attrName>style.visibility</p:attrName>
                                        </p:attrNameLst>
                                      </p:cBhvr>
                                      <p:to>
                                        <p:strVal val="visible"/>
                                      </p:to>
                                    </p:set>
                                    <p:animEffect transition="in" filter="wipe(left)">
                                      <p:cBhvr>
                                        <p:cTn id="49" dur="500"/>
                                        <p:tgtEl>
                                          <p:spTgt spid="166"/>
                                        </p:tgtEl>
                                      </p:cBhvr>
                                    </p:animEffect>
                                  </p:childTnLst>
                                </p:cTn>
                              </p:par>
                            </p:childTnLst>
                          </p:cTn>
                        </p:par>
                        <p:par>
                          <p:cTn id="50" fill="hold">
                            <p:stCondLst>
                              <p:cond delay="8000"/>
                            </p:stCondLst>
                            <p:childTnLst>
                              <p:par>
                                <p:cTn id="51" presetID="10" presetClass="entr" presetSubtype="0" fill="hold" nodeType="afterEffect">
                                  <p:stCondLst>
                                    <p:cond delay="0"/>
                                  </p:stCondLst>
                                  <p:childTnLst>
                                    <p:set>
                                      <p:cBhvr>
                                        <p:cTn id="52" dur="1" fill="hold">
                                          <p:stCondLst>
                                            <p:cond delay="0"/>
                                          </p:stCondLst>
                                        </p:cTn>
                                        <p:tgtEl>
                                          <p:spTgt spid="183"/>
                                        </p:tgtEl>
                                        <p:attrNameLst>
                                          <p:attrName>style.visibility</p:attrName>
                                        </p:attrNameLst>
                                      </p:cBhvr>
                                      <p:to>
                                        <p:strVal val="visible"/>
                                      </p:to>
                                    </p:set>
                                    <p:animEffect transition="in" filter="fade">
                                      <p:cBhvr>
                                        <p:cTn id="53" dur="10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在世界舞台发出声音</a:t>
            </a:r>
          </a:p>
        </p:txBody>
      </p:sp>
      <p:sp>
        <p:nvSpPr>
          <p:cNvPr id="51" name="矩形 50"/>
          <p:cNvSpPr/>
          <p:nvPr/>
        </p:nvSpPr>
        <p:spPr bwMode="auto">
          <a:xfrm>
            <a:off x="539866" y="1053531"/>
            <a:ext cx="2664463" cy="5113472"/>
          </a:xfrm>
          <a:prstGeom prst="rect">
            <a:avLst/>
          </a:prstGeom>
          <a:solidFill>
            <a:srgbClr val="7F7F7F">
              <a:alpha val="20000"/>
            </a:srgbClr>
          </a:solidFill>
          <a:ln w="9525">
            <a:noFill/>
            <a:miter lim="800000"/>
            <a:headEnd/>
            <a:tailEnd/>
          </a:ln>
          <a:effectLst/>
        </p:spPr>
        <p:txBody>
          <a:bodyPr lIns="97990" tIns="48992" rIns="97990" bIns="48992" rtlCol="0" anchor="ctr"/>
          <a:lstStyle/>
          <a:p>
            <a:pPr algn="ctr" defTabSz="1018647"/>
            <a:endParaRPr lang="zh-CN" altLang="en-US" sz="2000" dirty="0">
              <a:solidFill>
                <a:prstClr val="white"/>
              </a:solidFill>
              <a:latin typeface="微软雅黑" pitchFamily="34" charset="-122"/>
              <a:ea typeface="微软雅黑" pitchFamily="34" charset="-122"/>
            </a:endParaRPr>
          </a:p>
        </p:txBody>
      </p:sp>
      <p:sp>
        <p:nvSpPr>
          <p:cNvPr id="52" name="矩形 51"/>
          <p:cNvSpPr/>
          <p:nvPr/>
        </p:nvSpPr>
        <p:spPr bwMode="auto">
          <a:xfrm>
            <a:off x="3255101" y="1053531"/>
            <a:ext cx="3888675" cy="5113472"/>
          </a:xfrm>
          <a:prstGeom prst="rect">
            <a:avLst/>
          </a:prstGeom>
          <a:solidFill>
            <a:srgbClr val="7F7F7F">
              <a:alpha val="20000"/>
            </a:srgbClr>
          </a:solidFill>
          <a:ln w="9525">
            <a:noFill/>
            <a:miter lim="800000"/>
            <a:headEnd/>
            <a:tailEnd/>
          </a:ln>
          <a:effectLst/>
        </p:spPr>
        <p:txBody>
          <a:bodyPr lIns="97990" tIns="48992" rIns="97990" bIns="48992" rtlCol="0" anchor="ctr"/>
          <a:lstStyle/>
          <a:p>
            <a:pPr algn="ctr" defTabSz="1018647"/>
            <a:endParaRPr lang="zh-CN" altLang="en-US" sz="2000" dirty="0">
              <a:solidFill>
                <a:prstClr val="white"/>
              </a:solidFill>
              <a:latin typeface="微软雅黑" pitchFamily="34" charset="-122"/>
              <a:ea typeface="微软雅黑" pitchFamily="34" charset="-122"/>
            </a:endParaRPr>
          </a:p>
        </p:txBody>
      </p:sp>
      <p:sp>
        <p:nvSpPr>
          <p:cNvPr id="53" name="矩形 52"/>
          <p:cNvSpPr/>
          <p:nvPr/>
        </p:nvSpPr>
        <p:spPr bwMode="auto">
          <a:xfrm>
            <a:off x="7194572" y="1053531"/>
            <a:ext cx="1404244" cy="5113472"/>
          </a:xfrm>
          <a:prstGeom prst="rect">
            <a:avLst/>
          </a:prstGeom>
          <a:solidFill>
            <a:srgbClr val="7F7F7F">
              <a:alpha val="20000"/>
            </a:srgbClr>
          </a:solidFill>
          <a:ln w="9525">
            <a:noFill/>
            <a:miter lim="800000"/>
            <a:headEnd/>
            <a:tailEnd/>
          </a:ln>
          <a:effectLst/>
        </p:spPr>
        <p:txBody>
          <a:bodyPr lIns="97990" tIns="48992" rIns="97990" bIns="48992" rtlCol="0" anchor="ctr"/>
          <a:lstStyle/>
          <a:p>
            <a:pPr algn="ctr" defTabSz="1018647"/>
            <a:endParaRPr lang="zh-CN" altLang="en-US" sz="2000" dirty="0">
              <a:solidFill>
                <a:prstClr val="white"/>
              </a:solidFill>
              <a:latin typeface="微软雅黑" pitchFamily="34" charset="-122"/>
              <a:ea typeface="微软雅黑" pitchFamily="34" charset="-122"/>
            </a:endParaRPr>
          </a:p>
        </p:txBody>
      </p:sp>
      <p:grpSp>
        <p:nvGrpSpPr>
          <p:cNvPr id="54" name="组合 77"/>
          <p:cNvGrpSpPr/>
          <p:nvPr/>
        </p:nvGrpSpPr>
        <p:grpSpPr>
          <a:xfrm>
            <a:off x="7302591" y="1172823"/>
            <a:ext cx="1188206" cy="2399815"/>
            <a:chOff x="7392128" y="949045"/>
            <a:chExt cx="1188000" cy="1800000"/>
          </a:xfrm>
        </p:grpSpPr>
        <p:sp>
          <p:nvSpPr>
            <p:cNvPr id="55" name="折角形 54"/>
            <p:cNvSpPr/>
            <p:nvPr/>
          </p:nvSpPr>
          <p:spPr bwMode="auto">
            <a:xfrm>
              <a:off x="7392128" y="949045"/>
              <a:ext cx="1188000" cy="1800000"/>
            </a:xfrm>
            <a:prstGeom prst="foldedCorner">
              <a:avLst/>
            </a:prstGeom>
            <a:solidFill>
              <a:srgbClr val="00CCFF"/>
            </a:solidFill>
            <a:ln>
              <a:noFill/>
            </a:ln>
            <a:effectLst/>
          </p:spPr>
          <p:txBody>
            <a:bodyPr lIns="0" tIns="0" rIns="0" bIns="0" anchor="ctr" anchorCtr="0"/>
            <a:lstStyle/>
            <a:p>
              <a:pPr algn="ctr" defTabSz="1020413">
                <a:buClr>
                  <a:srgbClr val="CC9900"/>
                </a:buClr>
              </a:pPr>
              <a:endParaRPr lang="zh-CN" altLang="en-US" sz="220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6" name="TextBox 55"/>
            <p:cNvSpPr txBox="1"/>
            <p:nvPr/>
          </p:nvSpPr>
          <p:spPr>
            <a:xfrm>
              <a:off x="7482504" y="1263972"/>
              <a:ext cx="1007248" cy="969571"/>
            </a:xfrm>
            <a:prstGeom prst="rect">
              <a:avLst/>
            </a:prstGeom>
            <a:noFill/>
          </p:spPr>
          <p:txBody>
            <a:bodyPr wrap="square" lIns="0" tIns="0" rIns="0" bIns="0" rtlCol="0">
              <a:spAutoFit/>
            </a:bodyPr>
            <a:lstStyle/>
            <a:p>
              <a:pPr algn="ctr" defTabSz="1020413">
                <a:buClr>
                  <a:srgbClr val="CC9900"/>
                </a:buClr>
                <a:defRPr/>
              </a:pPr>
              <a:r>
                <a:rPr lang="zh-CN" altLang="en-US" dirty="0">
                  <a:solidFill>
                    <a:prstClr val="white"/>
                  </a:solidFill>
                  <a:latin typeface="微软雅黑" pitchFamily="34" charset="-122"/>
                  <a:ea typeface="微软雅黑" pitchFamily="34" charset="-122"/>
                </a:rPr>
                <a:t>社会</a:t>
              </a:r>
            </a:p>
            <a:p>
              <a:pPr algn="ctr" defTabSz="1020413">
                <a:buClr>
                  <a:srgbClr val="CC9900"/>
                </a:buClr>
                <a:defRPr/>
              </a:pPr>
              <a:r>
                <a:rPr lang="zh-CN" altLang="en-US" dirty="0">
                  <a:solidFill>
                    <a:prstClr val="white"/>
                  </a:solidFill>
                  <a:latin typeface="微软雅黑" pitchFamily="34" charset="-122"/>
                  <a:ea typeface="微软雅黑" pitchFamily="34" charset="-122"/>
                </a:rPr>
                <a:t>责任</a:t>
              </a:r>
            </a:p>
            <a:p>
              <a:pPr algn="ctr" defTabSz="1020413">
                <a:buClr>
                  <a:srgbClr val="CC9900"/>
                </a:buClr>
                <a:defRPr/>
              </a:pPr>
              <a:r>
                <a:rPr lang="zh-CN" altLang="en-US" sz="2200" b="0" dirty="0">
                  <a:solidFill>
                    <a:prstClr val="white"/>
                  </a:solidFill>
                  <a:latin typeface="微软雅黑" pitchFamily="34" charset="-122"/>
                  <a:ea typeface="微软雅黑" pitchFamily="34" charset="-122"/>
                </a:rPr>
                <a:t>领域</a:t>
              </a:r>
            </a:p>
          </p:txBody>
        </p:sp>
      </p:grpSp>
      <p:grpSp>
        <p:nvGrpSpPr>
          <p:cNvPr id="57" name="组合 85"/>
          <p:cNvGrpSpPr/>
          <p:nvPr/>
        </p:nvGrpSpPr>
        <p:grpSpPr>
          <a:xfrm>
            <a:off x="4605336" y="3647906"/>
            <a:ext cx="1188206" cy="2399815"/>
            <a:chOff x="4604536" y="2842866"/>
            <a:chExt cx="1188000" cy="1800000"/>
          </a:xfrm>
        </p:grpSpPr>
        <p:sp>
          <p:nvSpPr>
            <p:cNvPr id="58" name="折角形 57"/>
            <p:cNvSpPr/>
            <p:nvPr/>
          </p:nvSpPr>
          <p:spPr bwMode="auto">
            <a:xfrm>
              <a:off x="4604536" y="2842866"/>
              <a:ext cx="1188000" cy="1800000"/>
            </a:xfrm>
            <a:prstGeom prst="foldedCorner">
              <a:avLst/>
            </a:prstGeom>
            <a:solidFill>
              <a:srgbClr val="99CC00"/>
            </a:solidFill>
            <a:ln>
              <a:noFill/>
            </a:ln>
            <a:effectLst/>
            <a:extLst/>
          </p:spPr>
          <p:txBody>
            <a:bodyPr lIns="0" tIns="0" rIns="0" bIns="0" anchor="ctr" anchorCtr="0"/>
            <a:lstStyle/>
            <a:p>
              <a:pPr algn="ctr" defTabSz="1020413">
                <a:buClr>
                  <a:srgbClr val="CC9900"/>
                </a:buClr>
              </a:pPr>
              <a:endParaRPr lang="zh-CN" altLang="en-US" sz="220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9" name="TextBox 58"/>
            <p:cNvSpPr txBox="1"/>
            <p:nvPr/>
          </p:nvSpPr>
          <p:spPr>
            <a:xfrm>
              <a:off x="4694912" y="3373845"/>
              <a:ext cx="1007248" cy="611753"/>
            </a:xfrm>
            <a:prstGeom prst="rect">
              <a:avLst/>
            </a:prstGeom>
            <a:noFill/>
          </p:spPr>
          <p:txBody>
            <a:bodyPr wrap="square" lIns="0" tIns="0" rIns="0" bIns="0" rtlCol="0">
              <a:spAutoFit/>
            </a:bodyPr>
            <a:lstStyle/>
            <a:p>
              <a:pPr algn="ctr" defTabSz="1020413">
                <a:buClr>
                  <a:srgbClr val="CC9900"/>
                </a:buClr>
                <a:defRPr/>
              </a:pPr>
              <a:r>
                <a:rPr lang="zh-CN" altLang="en-US" dirty="0">
                  <a:solidFill>
                    <a:prstClr val="white"/>
                  </a:solidFill>
                  <a:latin typeface="微软雅黑" pitchFamily="34" charset="-122"/>
                  <a:ea typeface="微软雅黑" pitchFamily="34" charset="-122"/>
                </a:rPr>
                <a:t>经济</a:t>
              </a:r>
              <a:endParaRPr lang="en-US" altLang="zh-CN" dirty="0">
                <a:solidFill>
                  <a:prstClr val="white"/>
                </a:solidFill>
                <a:latin typeface="微软雅黑" pitchFamily="34" charset="-122"/>
                <a:ea typeface="微软雅黑" pitchFamily="34" charset="-122"/>
              </a:endParaRPr>
            </a:p>
            <a:p>
              <a:pPr algn="ctr" defTabSz="1020413">
                <a:buClr>
                  <a:srgbClr val="CC9900"/>
                </a:buClr>
                <a:defRPr/>
              </a:pPr>
              <a:r>
                <a:rPr lang="zh-CN" altLang="en-US" sz="2200" b="0" dirty="0">
                  <a:solidFill>
                    <a:prstClr val="white"/>
                  </a:solidFill>
                  <a:latin typeface="微软雅黑" pitchFamily="34" charset="-122"/>
                  <a:ea typeface="微软雅黑" pitchFamily="34" charset="-122"/>
                </a:rPr>
                <a:t>领域</a:t>
              </a:r>
            </a:p>
          </p:txBody>
        </p:sp>
      </p:grpSp>
      <p:grpSp>
        <p:nvGrpSpPr>
          <p:cNvPr id="60" name="组合 88"/>
          <p:cNvGrpSpPr/>
          <p:nvPr/>
        </p:nvGrpSpPr>
        <p:grpSpPr>
          <a:xfrm>
            <a:off x="656185" y="1172823"/>
            <a:ext cx="1188206" cy="2399815"/>
            <a:chOff x="656071" y="986410"/>
            <a:chExt cx="1188000" cy="1800000"/>
          </a:xfrm>
        </p:grpSpPr>
        <p:sp>
          <p:nvSpPr>
            <p:cNvPr id="61" name="折角形 60"/>
            <p:cNvSpPr/>
            <p:nvPr/>
          </p:nvSpPr>
          <p:spPr bwMode="auto">
            <a:xfrm>
              <a:off x="656071" y="986410"/>
              <a:ext cx="1188000" cy="1800000"/>
            </a:xfrm>
            <a:prstGeom prst="foldedCorner">
              <a:avLst/>
            </a:prstGeom>
            <a:solidFill>
              <a:srgbClr val="FF9900"/>
            </a:solidFill>
            <a:ln>
              <a:noFill/>
            </a:ln>
            <a:effectLst/>
            <a:extLst/>
          </p:spPr>
          <p:txBody>
            <a:bodyPr lIns="0" tIns="0" rIns="0" bIns="0" anchor="ctr" anchorCtr="0"/>
            <a:lstStyle/>
            <a:p>
              <a:pPr algn="ctr" defTabSz="1020413">
                <a:buClr>
                  <a:srgbClr val="CC9900"/>
                </a:buClr>
                <a:defRPr/>
              </a:pPr>
              <a:endParaRPr lang="zh-CN" altLang="en-US" sz="2200" dirty="0">
                <a:solidFill>
                  <a:prstClr val="white"/>
                </a:solidFill>
                <a:latin typeface="微软雅黑" pitchFamily="34" charset="-122"/>
                <a:ea typeface="微软雅黑" pitchFamily="34" charset="-122"/>
              </a:endParaRPr>
            </a:p>
          </p:txBody>
        </p:sp>
        <p:sp>
          <p:nvSpPr>
            <p:cNvPr id="62" name="TextBox 61"/>
            <p:cNvSpPr txBox="1"/>
            <p:nvPr/>
          </p:nvSpPr>
          <p:spPr>
            <a:xfrm>
              <a:off x="746447" y="1516780"/>
              <a:ext cx="1007248" cy="611753"/>
            </a:xfrm>
            <a:prstGeom prst="rect">
              <a:avLst/>
            </a:prstGeom>
            <a:noFill/>
          </p:spPr>
          <p:txBody>
            <a:bodyPr wrap="square" lIns="0" tIns="0" rIns="0" bIns="0" rtlCol="0">
              <a:spAutoFit/>
            </a:bodyPr>
            <a:lstStyle/>
            <a:p>
              <a:pPr algn="ctr" defTabSz="1020413">
                <a:buClr>
                  <a:srgbClr val="CC9900"/>
                </a:buClr>
                <a:defRPr/>
              </a:pPr>
              <a:r>
                <a:rPr lang="zh-CN" altLang="en-US" dirty="0">
                  <a:solidFill>
                    <a:prstClr val="white"/>
                  </a:solidFill>
                  <a:latin typeface="微软雅黑" pitchFamily="34" charset="-122"/>
                  <a:ea typeface="微软雅黑" pitchFamily="34" charset="-122"/>
                </a:rPr>
                <a:t>通信</a:t>
              </a:r>
              <a:endParaRPr lang="en-US" altLang="zh-CN" dirty="0">
                <a:solidFill>
                  <a:prstClr val="white"/>
                </a:solidFill>
                <a:latin typeface="微软雅黑" pitchFamily="34" charset="-122"/>
                <a:ea typeface="微软雅黑" pitchFamily="34" charset="-122"/>
              </a:endParaRPr>
            </a:p>
            <a:p>
              <a:pPr algn="ctr" defTabSz="1020413">
                <a:buClr>
                  <a:srgbClr val="CC9900"/>
                </a:buClr>
                <a:defRPr/>
              </a:pPr>
              <a:r>
                <a:rPr lang="zh-CN" altLang="en-US" sz="2200" b="0" dirty="0" smtClean="0">
                  <a:solidFill>
                    <a:prstClr val="white"/>
                  </a:solidFill>
                  <a:latin typeface="微软雅黑" pitchFamily="34" charset="-122"/>
                  <a:ea typeface="微软雅黑" pitchFamily="34" charset="-122"/>
                </a:rPr>
                <a:t>领域</a:t>
              </a:r>
              <a:endParaRPr lang="zh-CN" altLang="en-US" sz="2200" b="0" dirty="0">
                <a:solidFill>
                  <a:prstClr val="white"/>
                </a:solidFill>
                <a:latin typeface="微软雅黑" pitchFamily="34" charset="-122"/>
                <a:ea typeface="微软雅黑" pitchFamily="34" charset="-122"/>
              </a:endParaRPr>
            </a:p>
          </p:txBody>
        </p:sp>
      </p:grpSp>
      <p:grpSp>
        <p:nvGrpSpPr>
          <p:cNvPr id="63" name="组合 93"/>
          <p:cNvGrpSpPr/>
          <p:nvPr/>
        </p:nvGrpSpPr>
        <p:grpSpPr>
          <a:xfrm>
            <a:off x="7302591" y="3647906"/>
            <a:ext cx="1188206" cy="2399815"/>
            <a:chOff x="7301323" y="2842866"/>
            <a:chExt cx="1188000" cy="1800000"/>
          </a:xfrm>
        </p:grpSpPr>
        <p:sp>
          <p:nvSpPr>
            <p:cNvPr id="64" name="折角形 63"/>
            <p:cNvSpPr/>
            <p:nvPr/>
          </p:nvSpPr>
          <p:spPr bwMode="auto">
            <a:xfrm>
              <a:off x="7301323" y="2842866"/>
              <a:ext cx="1188000" cy="1800000"/>
            </a:xfrm>
            <a:prstGeom prst="foldedCorner">
              <a:avLst/>
            </a:prstGeom>
            <a:solidFill>
              <a:srgbClr val="00CCFF">
                <a:alpha val="30196"/>
              </a:srgbClr>
            </a:solidFill>
            <a:ln>
              <a:noFill/>
            </a:ln>
            <a:effectLst/>
          </p:spPr>
          <p:txBody>
            <a:bodyPr lIns="0" tIns="0" rIns="0" bIns="0" anchor="ctr" anchorCtr="0"/>
            <a:lstStyle/>
            <a:p>
              <a:pPr algn="ctr" defTabSz="1020413" fontAlgn="auto">
                <a:spcBef>
                  <a:spcPts val="0"/>
                </a:spcBef>
                <a:spcAft>
                  <a:spcPts val="0"/>
                </a:spcAft>
                <a:buClr>
                  <a:srgbClr val="CC9900"/>
                </a:buClr>
                <a:defRPr/>
              </a:pPr>
              <a:endParaRPr lang="zh-CN" altLang="en-US" sz="1800" b="0" kern="0" dirty="0" smtClean="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65" name="Picture 2"/>
            <p:cNvPicPr>
              <a:picLocks noChangeAspect="1" noChangeArrowheads="1"/>
            </p:cNvPicPr>
            <p:nvPr/>
          </p:nvPicPr>
          <p:blipFill rotWithShape="1">
            <a:blip r:embed="rId2" cstate="print"/>
            <a:srcRect l="-11253" t="-11254" r="-11253" b="-11254"/>
            <a:stretch/>
          </p:blipFill>
          <p:spPr bwMode="auto">
            <a:xfrm>
              <a:off x="7607323" y="3136274"/>
              <a:ext cx="576000" cy="574396"/>
            </a:xfrm>
            <a:prstGeom prst="ellipse">
              <a:avLst/>
            </a:prstGeom>
            <a:solidFill>
              <a:sysClr val="window" lastClr="FFFFFF"/>
            </a:solidFill>
            <a:ln w="9525">
              <a:noFill/>
              <a:miter lim="800000"/>
              <a:headEnd/>
              <a:tailEnd/>
            </a:ln>
          </p:spPr>
        </p:pic>
        <p:sp>
          <p:nvSpPr>
            <p:cNvPr id="66" name="TextBox 28"/>
            <p:cNvSpPr txBox="1">
              <a:spLocks noChangeArrowheads="1"/>
            </p:cNvSpPr>
            <p:nvPr/>
          </p:nvSpPr>
          <p:spPr bwMode="auto">
            <a:xfrm>
              <a:off x="7308432" y="3822684"/>
              <a:ext cx="1180811" cy="461700"/>
            </a:xfrm>
            <a:prstGeom prst="rect">
              <a:avLst/>
            </a:prstGeom>
            <a:noFill/>
            <a:ln w="9525">
              <a:noFill/>
              <a:miter lim="800000"/>
              <a:headEnd/>
              <a:tailEnd/>
            </a:ln>
          </p:spPr>
          <p:txBody>
            <a:bodyPr wrap="square" lIns="0" tIns="0" rIns="0" bIns="0">
              <a:spAutoFit/>
            </a:bodyPr>
            <a:lstStyle/>
            <a:p>
              <a:pPr algn="ctr" defTabSz="1018647" fontAlgn="auto">
                <a:lnSpc>
                  <a:spcPts val="1568"/>
                </a:lnSpc>
                <a:spcBef>
                  <a:spcPts val="0"/>
                </a:spcBef>
                <a:spcAft>
                  <a:spcPts val="0"/>
                </a:spcAft>
                <a:defRPr/>
              </a:pPr>
              <a:r>
                <a:rPr lang="zh-CN" altLang="en-US" sz="1100" b="0" kern="0" dirty="0" smtClean="0">
                  <a:solidFill>
                    <a:prstClr val="black">
                      <a:lumMod val="75000"/>
                      <a:lumOff val="25000"/>
                    </a:prstClr>
                  </a:solidFill>
                  <a:latin typeface="微软雅黑" pitchFamily="34" charset="-122"/>
                  <a:ea typeface="微软雅黑" pitchFamily="34" charset="-122"/>
                </a:rPr>
                <a:t>联合国全球契约组织</a:t>
              </a:r>
            </a:p>
            <a:p>
              <a:pPr algn="ctr" defTabSz="1018647" fontAlgn="auto">
                <a:lnSpc>
                  <a:spcPts val="1568"/>
                </a:lnSpc>
                <a:spcBef>
                  <a:spcPts val="0"/>
                </a:spcBef>
                <a:spcAft>
                  <a:spcPts val="0"/>
                </a:spcAft>
                <a:defRPr/>
              </a:pPr>
              <a:r>
                <a:rPr lang="en-US" altLang="zh-CN" sz="1100" b="0" kern="0" dirty="0" smtClean="0">
                  <a:solidFill>
                    <a:prstClr val="black">
                      <a:lumMod val="75000"/>
                      <a:lumOff val="25000"/>
                    </a:prstClr>
                  </a:solidFill>
                  <a:latin typeface="微软雅黑" pitchFamily="34" charset="-122"/>
                  <a:ea typeface="微软雅黑" pitchFamily="34" charset="-122"/>
                </a:rPr>
                <a:t>2004</a:t>
              </a:r>
              <a:r>
                <a:rPr lang="zh-CN" altLang="en-US" sz="1100" b="0" kern="0" dirty="0" smtClean="0">
                  <a:solidFill>
                    <a:prstClr val="black">
                      <a:lumMod val="75000"/>
                      <a:lumOff val="25000"/>
                    </a:prstClr>
                  </a:solidFill>
                  <a:latin typeface="微软雅黑" pitchFamily="34" charset="-122"/>
                  <a:ea typeface="微软雅黑" pitchFamily="34" charset="-122"/>
                </a:rPr>
                <a:t>年加入</a:t>
              </a:r>
            </a:p>
          </p:txBody>
        </p:sp>
      </p:grpSp>
      <p:grpSp>
        <p:nvGrpSpPr>
          <p:cNvPr id="67" name="组合 97"/>
          <p:cNvGrpSpPr/>
          <p:nvPr/>
        </p:nvGrpSpPr>
        <p:grpSpPr>
          <a:xfrm>
            <a:off x="3361761" y="3647906"/>
            <a:ext cx="1188206" cy="2399815"/>
            <a:chOff x="3361177" y="2842866"/>
            <a:chExt cx="1188000" cy="1800000"/>
          </a:xfrm>
        </p:grpSpPr>
        <p:sp>
          <p:nvSpPr>
            <p:cNvPr id="68" name="折角形 67"/>
            <p:cNvSpPr/>
            <p:nvPr/>
          </p:nvSpPr>
          <p:spPr bwMode="auto">
            <a:xfrm>
              <a:off x="3361177" y="2842866"/>
              <a:ext cx="1188000" cy="1800000"/>
            </a:xfrm>
            <a:prstGeom prst="foldedCorner">
              <a:avLst/>
            </a:prstGeom>
            <a:solidFill>
              <a:srgbClr val="99CC00">
                <a:alpha val="30196"/>
              </a:srgbClr>
            </a:solidFill>
            <a:ln>
              <a:noFill/>
            </a:ln>
            <a:effectLst/>
            <a:extLst/>
          </p:spPr>
          <p:txBody>
            <a:bodyPr lIns="0" tIns="0" rIns="0" bIns="0" anchor="ctr" anchorCtr="0"/>
            <a:lstStyle/>
            <a:p>
              <a:pPr algn="ctr" defTabSz="1020413">
                <a:buClr>
                  <a:srgbClr val="CC9900"/>
                </a:buClr>
                <a:defRPr/>
              </a:pPr>
              <a:endParaRPr lang="zh-CN" altLang="en-US" sz="2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9" name="TextBox 28"/>
            <p:cNvSpPr txBox="1">
              <a:spLocks noChangeArrowheads="1"/>
            </p:cNvSpPr>
            <p:nvPr/>
          </p:nvSpPr>
          <p:spPr bwMode="auto">
            <a:xfrm>
              <a:off x="3451177" y="3822684"/>
              <a:ext cx="1008000" cy="461700"/>
            </a:xfrm>
            <a:prstGeom prst="rect">
              <a:avLst/>
            </a:prstGeom>
            <a:noFill/>
            <a:ln w="9525">
              <a:noFill/>
              <a:miter lim="800000"/>
              <a:headEnd/>
              <a:tailEnd/>
            </a:ln>
          </p:spPr>
          <p:txBody>
            <a:bodyPr wrap="square" lIns="0" tIns="0" rIns="0" bIns="0">
              <a:spAutoFit/>
            </a:bodyPr>
            <a:lstStyle/>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圣彼得堡</a:t>
              </a:r>
            </a:p>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国际经济论坛</a:t>
              </a:r>
            </a:p>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论坛发言</a:t>
              </a:r>
            </a:p>
          </p:txBody>
        </p:sp>
        <p:pic>
          <p:nvPicPr>
            <p:cNvPr id="70" name="Picture 15" descr="G:\华为\2013\8月\范艳\客户资料\0813\LOGO\OK\LOGO-05.png"/>
            <p:cNvPicPr preferRelativeResize="0">
              <a:picLocks noChangeArrowheads="1"/>
            </p:cNvPicPr>
            <p:nvPr/>
          </p:nvPicPr>
          <p:blipFill rotWithShape="1">
            <a:blip r:embed="rId3" cstate="screen"/>
            <a:srcRect l="20377" t="28751" r="20190" b="29005"/>
            <a:stretch/>
          </p:blipFill>
          <p:spPr bwMode="auto">
            <a:xfrm>
              <a:off x="3667177" y="3135472"/>
              <a:ext cx="576000" cy="576000"/>
            </a:xfrm>
            <a:prstGeom prst="ellipse">
              <a:avLst/>
            </a:prstGeom>
            <a:noFill/>
            <a:effectLst/>
          </p:spPr>
        </p:pic>
      </p:grpSp>
      <p:grpSp>
        <p:nvGrpSpPr>
          <p:cNvPr id="71" name="组合 105"/>
          <p:cNvGrpSpPr/>
          <p:nvPr/>
        </p:nvGrpSpPr>
        <p:grpSpPr>
          <a:xfrm>
            <a:off x="5848912" y="3647906"/>
            <a:ext cx="1188206" cy="2399815"/>
            <a:chOff x="5847896" y="2842866"/>
            <a:chExt cx="1188000" cy="1800000"/>
          </a:xfrm>
        </p:grpSpPr>
        <p:sp>
          <p:nvSpPr>
            <p:cNvPr id="72" name="折角形 71"/>
            <p:cNvSpPr/>
            <p:nvPr/>
          </p:nvSpPr>
          <p:spPr bwMode="auto">
            <a:xfrm>
              <a:off x="5847896" y="2842866"/>
              <a:ext cx="1188000" cy="1800000"/>
            </a:xfrm>
            <a:prstGeom prst="foldedCorner">
              <a:avLst/>
            </a:prstGeom>
            <a:solidFill>
              <a:srgbClr val="99CC00">
                <a:alpha val="30196"/>
              </a:srgbClr>
            </a:solidFill>
            <a:ln>
              <a:noFill/>
            </a:ln>
            <a:effectLst/>
          </p:spPr>
          <p:txBody>
            <a:bodyPr lIns="0" tIns="0" rIns="0" bIns="0" anchor="ctr" anchorCtr="0"/>
            <a:lstStyle/>
            <a:p>
              <a:pPr algn="ctr" defTabSz="1020413">
                <a:buClr>
                  <a:srgbClr val="CC9900"/>
                </a:buClr>
              </a:pPr>
              <a:endParaRPr lang="zh-CN" altLang="en-US"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3" name="TextBox 28"/>
            <p:cNvSpPr txBox="1">
              <a:spLocks noChangeArrowheads="1"/>
            </p:cNvSpPr>
            <p:nvPr/>
          </p:nvSpPr>
          <p:spPr bwMode="auto">
            <a:xfrm>
              <a:off x="5937896" y="3822684"/>
              <a:ext cx="1008000" cy="307800"/>
            </a:xfrm>
            <a:prstGeom prst="rect">
              <a:avLst/>
            </a:prstGeom>
            <a:noFill/>
            <a:ln w="9525">
              <a:noFill/>
              <a:miter lim="800000"/>
              <a:headEnd/>
              <a:tailEnd/>
            </a:ln>
          </p:spPr>
          <p:txBody>
            <a:bodyPr wrap="square" lIns="0" tIns="0" rIns="0" bIns="0">
              <a:spAutoFit/>
            </a:bodyPr>
            <a:lstStyle/>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经济学人论坛</a:t>
              </a:r>
            </a:p>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论坛发言</a:t>
              </a:r>
            </a:p>
          </p:txBody>
        </p:sp>
        <p:pic>
          <p:nvPicPr>
            <p:cNvPr id="74" name="Picture 21" descr="G:\华为\2013\8月\范艳\客户资料\0813\LOGO\OK\LOGO-11.png"/>
            <p:cNvPicPr>
              <a:picLocks noChangeAspect="1" noChangeArrowheads="1"/>
            </p:cNvPicPr>
            <p:nvPr/>
          </p:nvPicPr>
          <p:blipFill rotWithShape="1">
            <a:blip r:embed="rId4" cstate="screen"/>
            <a:srcRect l="-7569" t="-41552" r="-6614" b="-41552"/>
            <a:stretch/>
          </p:blipFill>
          <p:spPr bwMode="auto">
            <a:xfrm>
              <a:off x="5995620" y="3191038"/>
              <a:ext cx="892552" cy="464868"/>
            </a:xfrm>
            <a:prstGeom prst="roundRect">
              <a:avLst>
                <a:gd name="adj" fmla="val 9427"/>
              </a:avLst>
            </a:prstGeom>
            <a:solidFill>
              <a:srgbClr val="FF0000"/>
            </a:solidFill>
            <a:effectLst/>
          </p:spPr>
        </p:pic>
      </p:grpSp>
      <p:grpSp>
        <p:nvGrpSpPr>
          <p:cNvPr id="75" name="组合 109"/>
          <p:cNvGrpSpPr/>
          <p:nvPr/>
        </p:nvGrpSpPr>
        <p:grpSpPr>
          <a:xfrm>
            <a:off x="656185" y="3647906"/>
            <a:ext cx="1188206" cy="2399815"/>
            <a:chOff x="656071" y="2842866"/>
            <a:chExt cx="1188000" cy="1800000"/>
          </a:xfrm>
        </p:grpSpPr>
        <p:sp>
          <p:nvSpPr>
            <p:cNvPr id="76" name="折角形 75"/>
            <p:cNvSpPr/>
            <p:nvPr/>
          </p:nvSpPr>
          <p:spPr bwMode="auto">
            <a:xfrm>
              <a:off x="656071" y="2842866"/>
              <a:ext cx="1188000" cy="1800000"/>
            </a:xfrm>
            <a:prstGeom prst="foldedCorner">
              <a:avLst/>
            </a:prstGeom>
            <a:solidFill>
              <a:srgbClr val="FF9900">
                <a:alpha val="30196"/>
              </a:srgbClr>
            </a:solidFill>
            <a:ln>
              <a:noFill/>
            </a:ln>
            <a:effectLst/>
            <a:extLst/>
          </p:spPr>
          <p:txBody>
            <a:bodyPr lIns="0" tIns="0" rIns="0" bIns="0" anchor="ctr" anchorCtr="0"/>
            <a:lstStyle/>
            <a:p>
              <a:pPr algn="ctr" defTabSz="1020413" fontAlgn="auto">
                <a:spcBef>
                  <a:spcPts val="0"/>
                </a:spcBef>
                <a:spcAft>
                  <a:spcPts val="0"/>
                </a:spcAft>
                <a:buClr>
                  <a:srgbClr val="CC9900"/>
                </a:buClr>
                <a:defRPr/>
              </a:pPr>
              <a:endParaRPr lang="zh-CN" altLang="en-US" sz="2200" b="0" kern="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77" name="Picture 5" descr="http://www.greenict.gov.eg/photo/event_1365419909.png"/>
            <p:cNvPicPr>
              <a:picLocks noChangeAspect="1" noChangeArrowheads="1"/>
            </p:cNvPicPr>
            <p:nvPr/>
          </p:nvPicPr>
          <p:blipFill>
            <a:blip r:embed="rId5" cstate="print">
              <a:lum contrast="30000"/>
            </a:blip>
            <a:srcRect/>
            <a:stretch>
              <a:fillRect/>
            </a:stretch>
          </p:blipFill>
          <p:spPr bwMode="auto">
            <a:xfrm>
              <a:off x="721073" y="3251338"/>
              <a:ext cx="1057996" cy="344268"/>
            </a:xfrm>
            <a:prstGeom prst="rect">
              <a:avLst/>
            </a:prstGeom>
            <a:noFill/>
            <a:ln w="25400" cap="flat" cmpd="sng" algn="ctr">
              <a:noFill/>
              <a:prstDash val="solid"/>
            </a:ln>
            <a:effectLst/>
          </p:spPr>
        </p:pic>
        <p:sp>
          <p:nvSpPr>
            <p:cNvPr id="78" name="TextBox 28"/>
            <p:cNvSpPr txBox="1">
              <a:spLocks noChangeArrowheads="1"/>
            </p:cNvSpPr>
            <p:nvPr/>
          </p:nvSpPr>
          <p:spPr bwMode="auto">
            <a:xfrm>
              <a:off x="746071" y="3822684"/>
              <a:ext cx="1008000" cy="461700"/>
            </a:xfrm>
            <a:prstGeom prst="rect">
              <a:avLst/>
            </a:prstGeom>
            <a:noFill/>
            <a:ln w="9525">
              <a:noFill/>
              <a:miter lim="800000"/>
              <a:headEnd/>
              <a:tailEnd/>
            </a:ln>
          </p:spPr>
          <p:txBody>
            <a:bodyPr wrap="square" lIns="0" tIns="0" rIns="0" bIns="0">
              <a:spAutoFit/>
            </a:bodyPr>
            <a:lstStyle/>
            <a:p>
              <a:pPr algn="ctr" defTabSz="1018647" fontAlgn="auto">
                <a:lnSpc>
                  <a:spcPts val="1568"/>
                </a:lnSpc>
                <a:spcBef>
                  <a:spcPts val="0"/>
                </a:spcBef>
                <a:spcAft>
                  <a:spcPts val="0"/>
                </a:spcAft>
                <a:defRPr/>
              </a:pPr>
              <a:r>
                <a:rPr lang="zh-CN" altLang="en-US" sz="1100" b="0" kern="0" dirty="0" smtClean="0">
                  <a:solidFill>
                    <a:prstClr val="black">
                      <a:lumMod val="75000"/>
                      <a:lumOff val="25000"/>
                    </a:prstClr>
                  </a:solidFill>
                  <a:latin typeface="微软雅黑" pitchFamily="34" charset="-122"/>
                  <a:ea typeface="微软雅黑" pitchFamily="34" charset="-122"/>
                </a:rPr>
                <a:t>全球信息技术促进环发倡议</a:t>
              </a:r>
            </a:p>
            <a:p>
              <a:pPr algn="ctr" defTabSz="1018647" fontAlgn="auto">
                <a:lnSpc>
                  <a:spcPts val="1568"/>
                </a:lnSpc>
                <a:spcBef>
                  <a:spcPts val="0"/>
                </a:spcBef>
                <a:spcAft>
                  <a:spcPts val="0"/>
                </a:spcAft>
                <a:defRPr/>
              </a:pPr>
              <a:r>
                <a:rPr lang="en-US" altLang="zh-CN" sz="1100" b="0" kern="0" dirty="0" smtClean="0">
                  <a:solidFill>
                    <a:prstClr val="black">
                      <a:lumMod val="75000"/>
                      <a:lumOff val="25000"/>
                    </a:prstClr>
                  </a:solidFill>
                  <a:latin typeface="微软雅黑" pitchFamily="34" charset="-122"/>
                  <a:ea typeface="微软雅黑" pitchFamily="34" charset="-122"/>
                </a:rPr>
                <a:t>2008</a:t>
              </a:r>
              <a:r>
                <a:rPr lang="zh-CN" altLang="en-US" sz="1100" b="0" kern="0" dirty="0" smtClean="0">
                  <a:solidFill>
                    <a:prstClr val="black">
                      <a:lumMod val="75000"/>
                      <a:lumOff val="25000"/>
                    </a:prstClr>
                  </a:solidFill>
                  <a:latin typeface="微软雅黑" pitchFamily="34" charset="-122"/>
                  <a:ea typeface="微软雅黑" pitchFamily="34" charset="-122"/>
                </a:rPr>
                <a:t>年加入</a:t>
              </a:r>
            </a:p>
          </p:txBody>
        </p:sp>
      </p:grpSp>
      <p:grpSp>
        <p:nvGrpSpPr>
          <p:cNvPr id="79" name="组合 128"/>
          <p:cNvGrpSpPr/>
          <p:nvPr/>
        </p:nvGrpSpPr>
        <p:grpSpPr>
          <a:xfrm>
            <a:off x="1899760" y="3647906"/>
            <a:ext cx="1188206" cy="2399815"/>
            <a:chOff x="1899430" y="2842866"/>
            <a:chExt cx="1188000" cy="1800000"/>
          </a:xfrm>
        </p:grpSpPr>
        <p:sp>
          <p:nvSpPr>
            <p:cNvPr id="80" name="折角形 79"/>
            <p:cNvSpPr/>
            <p:nvPr/>
          </p:nvSpPr>
          <p:spPr bwMode="auto">
            <a:xfrm>
              <a:off x="1899430" y="2842866"/>
              <a:ext cx="1188000" cy="1800000"/>
            </a:xfrm>
            <a:prstGeom prst="foldedCorner">
              <a:avLst/>
            </a:prstGeom>
            <a:solidFill>
              <a:srgbClr val="FF9900">
                <a:alpha val="30196"/>
              </a:srgbClr>
            </a:solidFill>
            <a:ln>
              <a:noFill/>
            </a:ln>
            <a:effectLst/>
            <a:extLst/>
          </p:spPr>
          <p:txBody>
            <a:bodyPr lIns="0" tIns="0" rIns="0" bIns="0" anchor="ctr" anchorCtr="0"/>
            <a:lstStyle/>
            <a:p>
              <a:pPr algn="ctr" defTabSz="1020413">
                <a:buClr>
                  <a:srgbClr val="CC9900"/>
                </a:buClr>
                <a:defRPr/>
              </a:pPr>
              <a:endParaRPr lang="zh-CN" altLang="en-US" sz="2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1" name="TextBox 28"/>
            <p:cNvSpPr txBox="1">
              <a:spLocks noChangeArrowheads="1"/>
            </p:cNvSpPr>
            <p:nvPr/>
          </p:nvSpPr>
          <p:spPr bwMode="auto">
            <a:xfrm>
              <a:off x="1989430" y="3822684"/>
              <a:ext cx="1008000" cy="307800"/>
            </a:xfrm>
            <a:prstGeom prst="rect">
              <a:avLst/>
            </a:prstGeom>
            <a:noFill/>
            <a:ln w="9525">
              <a:noFill/>
              <a:miter lim="800000"/>
              <a:headEnd/>
              <a:tailEnd/>
            </a:ln>
          </p:spPr>
          <p:txBody>
            <a:bodyPr wrap="square" lIns="0" tIns="0" rIns="0" bIns="0">
              <a:spAutoFit/>
            </a:bodyPr>
            <a:lstStyle/>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国际电信联盟</a:t>
              </a:r>
            </a:p>
            <a:p>
              <a:pPr algn="ctr" defTabSz="1018647">
                <a:lnSpc>
                  <a:spcPts val="1568"/>
                </a:lnSpc>
              </a:pPr>
              <a:r>
                <a:rPr lang="en-US" altLang="zh-CN" sz="1100" dirty="0">
                  <a:solidFill>
                    <a:prstClr val="black">
                      <a:lumMod val="75000"/>
                      <a:lumOff val="25000"/>
                    </a:prstClr>
                  </a:solidFill>
                  <a:latin typeface="微软雅黑" pitchFamily="34" charset="-122"/>
                  <a:ea typeface="微软雅黑" pitchFamily="34" charset="-122"/>
                </a:rPr>
                <a:t>2001</a:t>
              </a:r>
              <a:r>
                <a:rPr lang="zh-CN" altLang="en-US" sz="1100" dirty="0">
                  <a:solidFill>
                    <a:prstClr val="black">
                      <a:lumMod val="75000"/>
                      <a:lumOff val="25000"/>
                    </a:prstClr>
                  </a:solidFill>
                  <a:latin typeface="微软雅黑" pitchFamily="34" charset="-122"/>
                  <a:ea typeface="微软雅黑" pitchFamily="34" charset="-122"/>
                </a:rPr>
                <a:t>年加入</a:t>
              </a:r>
            </a:p>
          </p:txBody>
        </p:sp>
        <p:pic>
          <p:nvPicPr>
            <p:cNvPr id="82" name="图片 81"/>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2223430" y="3124440"/>
              <a:ext cx="540000" cy="598064"/>
            </a:xfrm>
            <a:prstGeom prst="rect">
              <a:avLst/>
            </a:prstGeom>
          </p:spPr>
        </p:pic>
      </p:grpSp>
      <p:grpSp>
        <p:nvGrpSpPr>
          <p:cNvPr id="83" name="组合 132"/>
          <p:cNvGrpSpPr/>
          <p:nvPr/>
        </p:nvGrpSpPr>
        <p:grpSpPr>
          <a:xfrm>
            <a:off x="3361761" y="1172823"/>
            <a:ext cx="1188206" cy="2399815"/>
            <a:chOff x="3361177" y="986410"/>
            <a:chExt cx="1188000" cy="1800000"/>
          </a:xfrm>
        </p:grpSpPr>
        <p:sp>
          <p:nvSpPr>
            <p:cNvPr id="84" name="折角形 83"/>
            <p:cNvSpPr/>
            <p:nvPr/>
          </p:nvSpPr>
          <p:spPr bwMode="auto">
            <a:xfrm>
              <a:off x="3361177" y="986410"/>
              <a:ext cx="1188000" cy="1800000"/>
            </a:xfrm>
            <a:prstGeom prst="foldedCorner">
              <a:avLst/>
            </a:prstGeom>
            <a:solidFill>
              <a:srgbClr val="99CC00">
                <a:alpha val="30196"/>
              </a:srgbClr>
            </a:solidFill>
            <a:ln>
              <a:noFill/>
            </a:ln>
            <a:effectLst/>
            <a:extLst/>
          </p:spPr>
          <p:txBody>
            <a:bodyPr lIns="0" tIns="0" rIns="0" bIns="0" anchor="ctr" anchorCtr="0"/>
            <a:lstStyle/>
            <a:p>
              <a:pPr algn="ctr" defTabSz="1020413">
                <a:buClr>
                  <a:srgbClr val="CC9900"/>
                </a:buClr>
                <a:defRPr/>
              </a:pPr>
              <a:endParaRPr lang="zh-CN" altLang="en-US" sz="2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5" name="TextBox 28"/>
            <p:cNvSpPr txBox="1">
              <a:spLocks noChangeArrowheads="1"/>
            </p:cNvSpPr>
            <p:nvPr/>
          </p:nvSpPr>
          <p:spPr bwMode="auto">
            <a:xfrm>
              <a:off x="3451177" y="1973203"/>
              <a:ext cx="1008000" cy="307800"/>
            </a:xfrm>
            <a:prstGeom prst="rect">
              <a:avLst/>
            </a:prstGeom>
            <a:noFill/>
            <a:ln w="9525">
              <a:noFill/>
              <a:miter lim="800000"/>
              <a:headEnd/>
              <a:tailEnd/>
            </a:ln>
          </p:spPr>
          <p:txBody>
            <a:bodyPr wrap="square" lIns="0" tIns="0" rIns="0" bIns="0">
              <a:spAutoFit/>
            </a:bodyPr>
            <a:lstStyle/>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世界经济论坛</a:t>
              </a:r>
            </a:p>
            <a:p>
              <a:pPr algn="ctr" defTabSz="1018647">
                <a:lnSpc>
                  <a:spcPts val="1568"/>
                </a:lnSpc>
              </a:pPr>
              <a:r>
                <a:rPr lang="en-US" altLang="zh-CN" sz="1100" dirty="0">
                  <a:solidFill>
                    <a:prstClr val="black">
                      <a:lumMod val="75000"/>
                      <a:lumOff val="25000"/>
                    </a:prstClr>
                  </a:solidFill>
                  <a:latin typeface="微软雅黑" pitchFamily="34" charset="-122"/>
                  <a:ea typeface="微软雅黑" pitchFamily="34" charset="-122"/>
                </a:rPr>
                <a:t>2008</a:t>
              </a:r>
              <a:r>
                <a:rPr lang="zh-CN" altLang="en-US" sz="1100" dirty="0">
                  <a:solidFill>
                    <a:prstClr val="black">
                      <a:lumMod val="75000"/>
                      <a:lumOff val="25000"/>
                    </a:prstClr>
                  </a:solidFill>
                  <a:latin typeface="微软雅黑" pitchFamily="34" charset="-122"/>
                  <a:ea typeface="微软雅黑" pitchFamily="34" charset="-122"/>
                </a:rPr>
                <a:t>年加入</a:t>
              </a:r>
            </a:p>
          </p:txBody>
        </p:sp>
        <p:pic>
          <p:nvPicPr>
            <p:cNvPr id="86" name="Picture 16" descr="G:\华为\2013\8月\范艳\客户资料\0813\LOGO\OK\LOGO-06.png"/>
            <p:cNvPicPr>
              <a:picLocks noChangeAspect="1" noChangeArrowheads="1"/>
            </p:cNvPicPr>
            <p:nvPr/>
          </p:nvPicPr>
          <p:blipFill rotWithShape="1">
            <a:blip r:embed="rId7" cstate="screen"/>
            <a:srcRect l="-13035" r="-13035"/>
            <a:stretch/>
          </p:blipFill>
          <p:spPr bwMode="auto">
            <a:xfrm>
              <a:off x="3505178" y="1440544"/>
              <a:ext cx="899999" cy="464869"/>
            </a:xfrm>
            <a:prstGeom prst="roundRect">
              <a:avLst>
                <a:gd name="adj" fmla="val 10882"/>
              </a:avLst>
            </a:prstGeom>
            <a:solidFill>
              <a:srgbClr val="003399"/>
            </a:solidFill>
            <a:effectLst/>
          </p:spPr>
        </p:pic>
      </p:grpSp>
      <p:grpSp>
        <p:nvGrpSpPr>
          <p:cNvPr id="87" name="组合 136"/>
          <p:cNvGrpSpPr/>
          <p:nvPr/>
        </p:nvGrpSpPr>
        <p:grpSpPr>
          <a:xfrm>
            <a:off x="5848912" y="1172823"/>
            <a:ext cx="1188206" cy="2399815"/>
            <a:chOff x="5847896" y="986410"/>
            <a:chExt cx="1188000" cy="1800000"/>
          </a:xfrm>
        </p:grpSpPr>
        <p:sp>
          <p:nvSpPr>
            <p:cNvPr id="88" name="折角形 87"/>
            <p:cNvSpPr/>
            <p:nvPr/>
          </p:nvSpPr>
          <p:spPr bwMode="auto">
            <a:xfrm>
              <a:off x="5847896" y="986410"/>
              <a:ext cx="1188000" cy="1800000"/>
            </a:xfrm>
            <a:prstGeom prst="foldedCorner">
              <a:avLst/>
            </a:prstGeom>
            <a:solidFill>
              <a:srgbClr val="99CC00">
                <a:alpha val="30196"/>
              </a:srgbClr>
            </a:solidFill>
            <a:ln>
              <a:noFill/>
            </a:ln>
            <a:effectLst/>
          </p:spPr>
          <p:txBody>
            <a:bodyPr lIns="0" tIns="0" rIns="0" bIns="0" anchor="ctr" anchorCtr="0"/>
            <a:lstStyle/>
            <a:p>
              <a:pPr algn="ctr" defTabSz="1020413" fontAlgn="auto">
                <a:spcBef>
                  <a:spcPts val="0"/>
                </a:spcBef>
                <a:spcAft>
                  <a:spcPts val="0"/>
                </a:spcAft>
                <a:buClr>
                  <a:srgbClr val="CC9900"/>
                </a:buClr>
                <a:defRPr/>
              </a:pPr>
              <a:endParaRPr lang="zh-CN" altLang="en-US" sz="1800" b="0" kern="0" dirty="0" smtClean="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89" name="TextBox 28"/>
            <p:cNvSpPr txBox="1">
              <a:spLocks noChangeArrowheads="1"/>
            </p:cNvSpPr>
            <p:nvPr/>
          </p:nvSpPr>
          <p:spPr bwMode="auto">
            <a:xfrm>
              <a:off x="5937896" y="1973203"/>
              <a:ext cx="1008000" cy="307800"/>
            </a:xfrm>
            <a:prstGeom prst="rect">
              <a:avLst/>
            </a:prstGeom>
            <a:noFill/>
            <a:ln w="9525">
              <a:noFill/>
              <a:miter lim="800000"/>
              <a:headEnd/>
              <a:tailEnd/>
            </a:ln>
          </p:spPr>
          <p:txBody>
            <a:bodyPr wrap="square" lIns="0" tIns="0" rIns="0" bIns="0">
              <a:spAutoFit/>
            </a:bodyPr>
            <a:lstStyle/>
            <a:p>
              <a:pPr algn="ctr" defTabSz="1018647" fontAlgn="auto">
                <a:lnSpc>
                  <a:spcPts val="1568"/>
                </a:lnSpc>
                <a:spcBef>
                  <a:spcPts val="0"/>
                </a:spcBef>
                <a:spcAft>
                  <a:spcPts val="0"/>
                </a:spcAft>
                <a:defRPr/>
              </a:pPr>
              <a:r>
                <a:rPr lang="zh-CN" altLang="en-US" sz="1100" b="0" kern="0" dirty="0" smtClean="0">
                  <a:solidFill>
                    <a:prstClr val="black">
                      <a:lumMod val="75000"/>
                      <a:lumOff val="25000"/>
                    </a:prstClr>
                  </a:solidFill>
                  <a:latin typeface="微软雅黑" pitchFamily="34" charset="-122"/>
                  <a:ea typeface="微软雅黑" pitchFamily="34" charset="-122"/>
                </a:rPr>
                <a:t>财富全球论坛</a:t>
              </a:r>
            </a:p>
            <a:p>
              <a:pPr algn="ctr" defTabSz="1018647" fontAlgn="auto">
                <a:lnSpc>
                  <a:spcPts val="1568"/>
                </a:lnSpc>
                <a:spcBef>
                  <a:spcPts val="0"/>
                </a:spcBef>
                <a:spcAft>
                  <a:spcPts val="0"/>
                </a:spcAft>
                <a:defRPr/>
              </a:pPr>
              <a:r>
                <a:rPr lang="zh-CN" altLang="en-US" sz="1100" b="0" kern="0" dirty="0" smtClean="0">
                  <a:solidFill>
                    <a:prstClr val="black">
                      <a:lumMod val="75000"/>
                      <a:lumOff val="25000"/>
                    </a:prstClr>
                  </a:solidFill>
                  <a:latin typeface="微软雅黑" pitchFamily="34" charset="-122"/>
                  <a:ea typeface="微软雅黑" pitchFamily="34" charset="-122"/>
                </a:rPr>
                <a:t>论坛发言</a:t>
              </a:r>
            </a:p>
          </p:txBody>
        </p:sp>
        <p:pic>
          <p:nvPicPr>
            <p:cNvPr id="90" name="Picture 2" descr="C:\Users\g54585\Desktop\3302963111_e7c665c822_z.jpg"/>
            <p:cNvPicPr>
              <a:picLocks noChangeAspect="1" noChangeArrowheads="1"/>
            </p:cNvPicPr>
            <p:nvPr/>
          </p:nvPicPr>
          <p:blipFill rotWithShape="1">
            <a:blip r:embed="rId8" cstate="print">
              <a:extLst>
                <a:ext uri="{BEBA8EAE-BF5A-486C-A8C5-ECC9F3942E4B}">
                  <a14:imgProps xmlns="" xmlns:a14="http://schemas.microsoft.com/office/drawing/2010/main">
                    <a14:imgLayer r:embed="rId10">
                      <a14:imgEffect>
                        <a14:colorTemperature colorTemp="5300"/>
                      </a14:imgEffect>
                      <a14:imgEffect>
                        <a14:brightnessContrast contrast="40000"/>
                      </a14:imgEffect>
                    </a14:imgLayer>
                  </a14:imgProps>
                </a:ext>
              </a:extLst>
            </a:blip>
            <a:srcRect t="-79628" b="-79628"/>
            <a:stretch/>
          </p:blipFill>
          <p:spPr bwMode="auto">
            <a:xfrm>
              <a:off x="5993515" y="1440544"/>
              <a:ext cx="896763" cy="468462"/>
            </a:xfrm>
            <a:prstGeom prst="roundRect">
              <a:avLst>
                <a:gd name="adj" fmla="val 10926"/>
              </a:avLst>
            </a:prstGeom>
            <a:solidFill>
              <a:sysClr val="window" lastClr="FFFFFF"/>
            </a:solidFill>
            <a:ln w="9525">
              <a:noFill/>
              <a:miter lim="800000"/>
              <a:headEnd/>
              <a:tailEnd/>
            </a:ln>
          </p:spPr>
        </p:pic>
      </p:grpSp>
      <p:grpSp>
        <p:nvGrpSpPr>
          <p:cNvPr id="91" name="组合 140"/>
          <p:cNvGrpSpPr/>
          <p:nvPr/>
        </p:nvGrpSpPr>
        <p:grpSpPr>
          <a:xfrm>
            <a:off x="4605336" y="1172823"/>
            <a:ext cx="1188206" cy="2399815"/>
            <a:chOff x="4604536" y="986410"/>
            <a:chExt cx="1188000" cy="1800000"/>
          </a:xfrm>
        </p:grpSpPr>
        <p:sp>
          <p:nvSpPr>
            <p:cNvPr id="92" name="折角形 91"/>
            <p:cNvSpPr/>
            <p:nvPr/>
          </p:nvSpPr>
          <p:spPr bwMode="auto">
            <a:xfrm>
              <a:off x="4604536" y="986410"/>
              <a:ext cx="1188000" cy="1800000"/>
            </a:xfrm>
            <a:prstGeom prst="foldedCorner">
              <a:avLst/>
            </a:prstGeom>
            <a:solidFill>
              <a:srgbClr val="99CC00">
                <a:alpha val="30196"/>
              </a:srgbClr>
            </a:solidFill>
            <a:ln>
              <a:noFill/>
            </a:ln>
            <a:effectLst/>
            <a:extLst/>
          </p:spPr>
          <p:txBody>
            <a:bodyPr lIns="0" tIns="0" rIns="0" bIns="0" anchor="ctr" anchorCtr="0"/>
            <a:lstStyle/>
            <a:p>
              <a:pPr algn="ctr" defTabSz="1020413">
                <a:buClr>
                  <a:srgbClr val="CC9900"/>
                </a:buClr>
                <a:defRPr/>
              </a:pPr>
              <a:endParaRPr lang="zh-CN" altLang="en-US" sz="2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93" name="TextBox 28"/>
            <p:cNvSpPr txBox="1">
              <a:spLocks noChangeArrowheads="1"/>
            </p:cNvSpPr>
            <p:nvPr/>
          </p:nvSpPr>
          <p:spPr bwMode="auto">
            <a:xfrm>
              <a:off x="4620990" y="1973203"/>
              <a:ext cx="1155092" cy="461700"/>
            </a:xfrm>
            <a:prstGeom prst="rect">
              <a:avLst/>
            </a:prstGeom>
            <a:noFill/>
            <a:ln w="9525">
              <a:noFill/>
              <a:miter lim="800000"/>
              <a:headEnd/>
              <a:tailEnd/>
            </a:ln>
          </p:spPr>
          <p:txBody>
            <a:bodyPr wrap="square" lIns="0" tIns="0" rIns="0" bIns="0">
              <a:spAutoFit/>
            </a:bodyPr>
            <a:lstStyle/>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福布斯全球</a:t>
              </a:r>
              <a:r>
                <a:rPr lang="en-US" altLang="zh-CN" sz="1100" dirty="0">
                  <a:solidFill>
                    <a:prstClr val="black">
                      <a:lumMod val="75000"/>
                      <a:lumOff val="25000"/>
                    </a:prstClr>
                  </a:solidFill>
                  <a:latin typeface="微软雅黑" pitchFamily="34" charset="-122"/>
                  <a:ea typeface="微软雅黑" pitchFamily="34" charset="-122"/>
                </a:rPr>
                <a:t>CEO</a:t>
              </a:r>
              <a:r>
                <a:rPr lang="zh-CN" altLang="en-US" sz="1100" dirty="0">
                  <a:solidFill>
                    <a:prstClr val="black">
                      <a:lumMod val="75000"/>
                      <a:lumOff val="25000"/>
                    </a:prstClr>
                  </a:solidFill>
                  <a:latin typeface="微软雅黑" pitchFamily="34" charset="-122"/>
                  <a:ea typeface="微软雅黑" pitchFamily="34" charset="-122"/>
                </a:rPr>
                <a:t>论坛</a:t>
              </a:r>
            </a:p>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论坛发言</a:t>
              </a:r>
            </a:p>
          </p:txBody>
        </p:sp>
        <p:pic>
          <p:nvPicPr>
            <p:cNvPr id="94" name="Picture 18" descr="G:\华为\2013\8月\范艳\客户资料\0813\LOGO\OK\LOGO-08.png"/>
            <p:cNvPicPr>
              <a:picLocks noChangeAspect="1" noChangeArrowheads="1"/>
            </p:cNvPicPr>
            <p:nvPr/>
          </p:nvPicPr>
          <p:blipFill rotWithShape="1">
            <a:blip r:embed="rId11" cstate="screen"/>
            <a:srcRect l="6628" t="33546" r="6628" b="33546"/>
            <a:stretch/>
          </p:blipFill>
          <p:spPr bwMode="auto">
            <a:xfrm>
              <a:off x="4748537" y="1440544"/>
              <a:ext cx="899999" cy="464869"/>
            </a:xfrm>
            <a:prstGeom prst="roundRect">
              <a:avLst>
                <a:gd name="adj" fmla="val 9435"/>
              </a:avLst>
            </a:prstGeom>
            <a:noFill/>
            <a:effectLst/>
          </p:spPr>
        </p:pic>
      </p:grpSp>
      <p:grpSp>
        <p:nvGrpSpPr>
          <p:cNvPr id="95" name="组合 144"/>
          <p:cNvGrpSpPr/>
          <p:nvPr/>
        </p:nvGrpSpPr>
        <p:grpSpPr>
          <a:xfrm>
            <a:off x="1899760" y="1172823"/>
            <a:ext cx="1188206" cy="2399815"/>
            <a:chOff x="1899430" y="986410"/>
            <a:chExt cx="1188000" cy="1800000"/>
          </a:xfrm>
        </p:grpSpPr>
        <p:sp>
          <p:nvSpPr>
            <p:cNvPr id="96" name="折角形 95"/>
            <p:cNvSpPr/>
            <p:nvPr/>
          </p:nvSpPr>
          <p:spPr bwMode="auto">
            <a:xfrm>
              <a:off x="1899430" y="986410"/>
              <a:ext cx="1188000" cy="1800000"/>
            </a:xfrm>
            <a:prstGeom prst="foldedCorner">
              <a:avLst/>
            </a:prstGeom>
            <a:solidFill>
              <a:srgbClr val="FF9900">
                <a:alpha val="30196"/>
              </a:srgbClr>
            </a:solidFill>
            <a:ln>
              <a:noFill/>
            </a:ln>
            <a:effectLst/>
            <a:extLst/>
          </p:spPr>
          <p:txBody>
            <a:bodyPr lIns="0" tIns="0" rIns="0" bIns="0" anchor="ctr" anchorCtr="0"/>
            <a:lstStyle/>
            <a:p>
              <a:pPr algn="ctr" defTabSz="1020413">
                <a:buClr>
                  <a:srgbClr val="CC9900"/>
                </a:buClr>
                <a:defRPr/>
              </a:pPr>
              <a:endParaRPr lang="zh-CN" altLang="en-US" sz="2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97" name="Picture 3"/>
            <p:cNvPicPr>
              <a:picLocks noChangeAspect="1" noChangeArrowheads="1"/>
            </p:cNvPicPr>
            <p:nvPr/>
          </p:nvPicPr>
          <p:blipFill rotWithShape="1">
            <a:blip r:embed="rId12" cstate="print"/>
            <a:srcRect t="-14509" b="-13521"/>
            <a:stretch/>
          </p:blipFill>
          <p:spPr bwMode="auto">
            <a:xfrm>
              <a:off x="2043430" y="1440544"/>
              <a:ext cx="900000" cy="464869"/>
            </a:xfrm>
            <a:prstGeom prst="roundRect">
              <a:avLst>
                <a:gd name="adj" fmla="val 10882"/>
              </a:avLst>
            </a:prstGeom>
            <a:solidFill>
              <a:srgbClr val="403D73"/>
            </a:solidFill>
            <a:ln w="9525">
              <a:noFill/>
              <a:miter lim="800000"/>
              <a:headEnd/>
              <a:tailEnd/>
            </a:ln>
          </p:spPr>
        </p:pic>
        <p:sp>
          <p:nvSpPr>
            <p:cNvPr id="98" name="TextBox 28"/>
            <p:cNvSpPr txBox="1">
              <a:spLocks noChangeArrowheads="1"/>
            </p:cNvSpPr>
            <p:nvPr/>
          </p:nvSpPr>
          <p:spPr bwMode="auto">
            <a:xfrm>
              <a:off x="1989430" y="1973203"/>
              <a:ext cx="1058570" cy="461700"/>
            </a:xfrm>
            <a:prstGeom prst="rect">
              <a:avLst/>
            </a:prstGeom>
            <a:noFill/>
            <a:ln w="9525">
              <a:noFill/>
              <a:miter lim="800000"/>
              <a:headEnd/>
              <a:tailEnd/>
            </a:ln>
          </p:spPr>
          <p:txBody>
            <a:bodyPr wrap="square" lIns="0" tIns="0" rIns="0" bIns="0">
              <a:spAutoFit/>
            </a:bodyPr>
            <a:lstStyle/>
            <a:p>
              <a:pPr algn="ctr" defTabSz="1018647">
                <a:lnSpc>
                  <a:spcPts val="1568"/>
                </a:lnSpc>
              </a:pPr>
              <a:r>
                <a:rPr lang="zh-CN" altLang="en-US" sz="1100" dirty="0">
                  <a:solidFill>
                    <a:prstClr val="black">
                      <a:lumMod val="75000"/>
                      <a:lumOff val="25000"/>
                    </a:prstClr>
                  </a:solidFill>
                  <a:latin typeface="微软雅黑" pitchFamily="34" charset="-122"/>
                  <a:ea typeface="微软雅黑" pitchFamily="34" charset="-122"/>
                </a:rPr>
                <a:t>联合国宽带委员会</a:t>
              </a:r>
              <a:endParaRPr lang="en-US" altLang="zh-CN" sz="1100" dirty="0">
                <a:solidFill>
                  <a:prstClr val="black">
                    <a:lumMod val="75000"/>
                    <a:lumOff val="25000"/>
                  </a:prstClr>
                </a:solidFill>
                <a:latin typeface="微软雅黑" pitchFamily="34" charset="-122"/>
                <a:ea typeface="微软雅黑" pitchFamily="34" charset="-122"/>
              </a:endParaRPr>
            </a:p>
            <a:p>
              <a:pPr algn="ctr" defTabSz="1018647">
                <a:lnSpc>
                  <a:spcPts val="1568"/>
                </a:lnSpc>
              </a:pPr>
              <a:r>
                <a:rPr lang="en-US" altLang="zh-CN" sz="1100" dirty="0">
                  <a:solidFill>
                    <a:prstClr val="black">
                      <a:lumMod val="75000"/>
                      <a:lumOff val="25000"/>
                    </a:prstClr>
                  </a:solidFill>
                  <a:latin typeface="微软雅黑" pitchFamily="34" charset="-122"/>
                  <a:ea typeface="微软雅黑" pitchFamily="34" charset="-122"/>
                </a:rPr>
                <a:t>2010</a:t>
              </a:r>
              <a:r>
                <a:rPr lang="zh-CN" altLang="en-US" sz="1100" dirty="0">
                  <a:solidFill>
                    <a:prstClr val="black">
                      <a:lumMod val="75000"/>
                      <a:lumOff val="25000"/>
                    </a:prstClr>
                  </a:solidFill>
                  <a:latin typeface="微软雅黑" pitchFamily="34" charset="-122"/>
                  <a:ea typeface="微软雅黑" pitchFamily="34" charset="-122"/>
                </a:rPr>
                <a:t>年加入</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p:cTn id="11" dur="1000" fill="hold"/>
                                        <p:tgtEl>
                                          <p:spTgt spid="60"/>
                                        </p:tgtEl>
                                        <p:attrNameLst>
                                          <p:attrName>ppt_w</p:attrName>
                                        </p:attrNameLst>
                                      </p:cBhvr>
                                      <p:tavLst>
                                        <p:tav tm="0">
                                          <p:val>
                                            <p:fltVal val="0"/>
                                          </p:val>
                                        </p:tav>
                                        <p:tav tm="100000">
                                          <p:val>
                                            <p:strVal val="#ppt_w"/>
                                          </p:val>
                                        </p:tav>
                                      </p:tavLst>
                                    </p:anim>
                                    <p:anim calcmode="lin" valueType="num">
                                      <p:cBhvr>
                                        <p:cTn id="12" dur="1000" fill="hold"/>
                                        <p:tgtEl>
                                          <p:spTgt spid="60"/>
                                        </p:tgtEl>
                                        <p:attrNameLst>
                                          <p:attrName>ppt_h</p:attrName>
                                        </p:attrNameLst>
                                      </p:cBhvr>
                                      <p:tavLst>
                                        <p:tav tm="0">
                                          <p:val>
                                            <p:fltVal val="0"/>
                                          </p:val>
                                        </p:tav>
                                        <p:tav tm="100000">
                                          <p:val>
                                            <p:strVal val="#ppt_h"/>
                                          </p:val>
                                        </p:tav>
                                      </p:tavLst>
                                    </p:anim>
                                    <p:animEffect transition="in" filter="fade">
                                      <p:cBhvr>
                                        <p:cTn id="13" dur="1000"/>
                                        <p:tgtEl>
                                          <p:spTgt spid="60"/>
                                        </p:tgtEl>
                                      </p:cBhvr>
                                    </p:animEffect>
                                  </p:childTnLst>
                                </p:cTn>
                              </p:par>
                            </p:childTnLst>
                          </p:cTn>
                        </p:par>
                        <p:par>
                          <p:cTn id="14" fill="hold">
                            <p:stCondLst>
                              <p:cond delay="2000"/>
                            </p:stCondLst>
                            <p:childTnLst>
                              <p:par>
                                <p:cTn id="15" presetID="2" presetClass="entr" presetSubtype="12" fill="hold"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additive="base">
                                        <p:cTn id="17" dur="500" fill="hold"/>
                                        <p:tgtEl>
                                          <p:spTgt spid="75"/>
                                        </p:tgtEl>
                                        <p:attrNameLst>
                                          <p:attrName>ppt_x</p:attrName>
                                        </p:attrNameLst>
                                      </p:cBhvr>
                                      <p:tavLst>
                                        <p:tav tm="0">
                                          <p:val>
                                            <p:strVal val="0-#ppt_w/2"/>
                                          </p:val>
                                        </p:tav>
                                        <p:tav tm="100000">
                                          <p:val>
                                            <p:strVal val="#ppt_x"/>
                                          </p:val>
                                        </p:tav>
                                      </p:tavLst>
                                    </p:anim>
                                    <p:anim calcmode="lin" valueType="num">
                                      <p:cBhvr additive="base">
                                        <p:cTn id="18" dur="500" fill="hold"/>
                                        <p:tgtEl>
                                          <p:spTgt spid="75"/>
                                        </p:tgtEl>
                                        <p:attrNameLst>
                                          <p:attrName>ppt_y</p:attrName>
                                        </p:attrNameLst>
                                      </p:cBhvr>
                                      <p:tavLst>
                                        <p:tav tm="0">
                                          <p:val>
                                            <p:strVal val="1+#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95"/>
                                        </p:tgtEl>
                                        <p:attrNameLst>
                                          <p:attrName>style.visibility</p:attrName>
                                        </p:attrNameLst>
                                      </p:cBhvr>
                                      <p:to>
                                        <p:strVal val="visible"/>
                                      </p:to>
                                    </p:set>
                                    <p:anim calcmode="lin" valueType="num">
                                      <p:cBhvr additive="base">
                                        <p:cTn id="21" dur="500" fill="hold"/>
                                        <p:tgtEl>
                                          <p:spTgt spid="95"/>
                                        </p:tgtEl>
                                        <p:attrNameLst>
                                          <p:attrName>ppt_x</p:attrName>
                                        </p:attrNameLst>
                                      </p:cBhvr>
                                      <p:tavLst>
                                        <p:tav tm="0">
                                          <p:val>
                                            <p:strVal val="1+#ppt_w/2"/>
                                          </p:val>
                                        </p:tav>
                                        <p:tav tm="100000">
                                          <p:val>
                                            <p:strVal val="#ppt_x"/>
                                          </p:val>
                                        </p:tav>
                                      </p:tavLst>
                                    </p:anim>
                                    <p:anim calcmode="lin" valueType="num">
                                      <p:cBhvr additive="base">
                                        <p:cTn id="22" dur="500" fill="hold"/>
                                        <p:tgtEl>
                                          <p:spTgt spid="95"/>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additive="base">
                                        <p:cTn id="25" dur="500" fill="hold"/>
                                        <p:tgtEl>
                                          <p:spTgt spid="79"/>
                                        </p:tgtEl>
                                        <p:attrNameLst>
                                          <p:attrName>ppt_x</p:attrName>
                                        </p:attrNameLst>
                                      </p:cBhvr>
                                      <p:tavLst>
                                        <p:tav tm="0">
                                          <p:val>
                                            <p:strVal val="#ppt_x"/>
                                          </p:val>
                                        </p:tav>
                                        <p:tav tm="100000">
                                          <p:val>
                                            <p:strVal val="#ppt_x"/>
                                          </p:val>
                                        </p:tav>
                                      </p:tavLst>
                                    </p:anim>
                                    <p:anim calcmode="lin" valueType="num">
                                      <p:cBhvr additive="base">
                                        <p:cTn id="26" dur="500" fill="hold"/>
                                        <p:tgtEl>
                                          <p:spTgt spid="7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1000"/>
                                        <p:tgtEl>
                                          <p:spTgt spid="52"/>
                                        </p:tgtEl>
                                      </p:cBhvr>
                                    </p:animEffect>
                                  </p:childTnLst>
                                </p:cTn>
                              </p:par>
                            </p:childTnLst>
                          </p:cTn>
                        </p:par>
                        <p:par>
                          <p:cTn id="31" fill="hold">
                            <p:stCondLst>
                              <p:cond delay="3500"/>
                            </p:stCondLst>
                            <p:childTnLst>
                              <p:par>
                                <p:cTn id="32" presetID="53" presetClass="entr" presetSubtype="16"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 calcmode="lin" valueType="num">
                                      <p:cBhvr>
                                        <p:cTn id="34" dur="1000" fill="hold"/>
                                        <p:tgtEl>
                                          <p:spTgt spid="57"/>
                                        </p:tgtEl>
                                        <p:attrNameLst>
                                          <p:attrName>ppt_w</p:attrName>
                                        </p:attrNameLst>
                                      </p:cBhvr>
                                      <p:tavLst>
                                        <p:tav tm="0">
                                          <p:val>
                                            <p:fltVal val="0"/>
                                          </p:val>
                                        </p:tav>
                                        <p:tav tm="100000">
                                          <p:val>
                                            <p:strVal val="#ppt_w"/>
                                          </p:val>
                                        </p:tav>
                                      </p:tavLst>
                                    </p:anim>
                                    <p:anim calcmode="lin" valueType="num">
                                      <p:cBhvr>
                                        <p:cTn id="35" dur="1000" fill="hold"/>
                                        <p:tgtEl>
                                          <p:spTgt spid="57"/>
                                        </p:tgtEl>
                                        <p:attrNameLst>
                                          <p:attrName>ppt_h</p:attrName>
                                        </p:attrNameLst>
                                      </p:cBhvr>
                                      <p:tavLst>
                                        <p:tav tm="0">
                                          <p:val>
                                            <p:fltVal val="0"/>
                                          </p:val>
                                        </p:tav>
                                        <p:tav tm="100000">
                                          <p:val>
                                            <p:strVal val="#ppt_h"/>
                                          </p:val>
                                        </p:tav>
                                      </p:tavLst>
                                    </p:anim>
                                    <p:animEffect transition="in" filter="fade">
                                      <p:cBhvr>
                                        <p:cTn id="36" dur="1000"/>
                                        <p:tgtEl>
                                          <p:spTgt spid="57"/>
                                        </p:tgtEl>
                                      </p:cBhvr>
                                    </p:animEffect>
                                  </p:childTnLst>
                                </p:cTn>
                              </p:par>
                            </p:childTnLst>
                          </p:cTn>
                        </p:par>
                        <p:par>
                          <p:cTn id="37" fill="hold">
                            <p:stCondLst>
                              <p:cond delay="4500"/>
                            </p:stCondLst>
                            <p:childTnLst>
                              <p:par>
                                <p:cTn id="38" presetID="2" presetClass="entr" presetSubtype="9"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fill="hold"/>
                                        <p:tgtEl>
                                          <p:spTgt spid="83"/>
                                        </p:tgtEl>
                                        <p:attrNameLst>
                                          <p:attrName>ppt_x</p:attrName>
                                        </p:attrNameLst>
                                      </p:cBhvr>
                                      <p:tavLst>
                                        <p:tav tm="0">
                                          <p:val>
                                            <p:strVal val="0-#ppt_w/2"/>
                                          </p:val>
                                        </p:tav>
                                        <p:tav tm="100000">
                                          <p:val>
                                            <p:strVal val="#ppt_x"/>
                                          </p:val>
                                        </p:tav>
                                      </p:tavLst>
                                    </p:anim>
                                    <p:anim calcmode="lin" valueType="num">
                                      <p:cBhvr additive="base">
                                        <p:cTn id="41" dur="500" fill="hold"/>
                                        <p:tgtEl>
                                          <p:spTgt spid="83"/>
                                        </p:tgtEl>
                                        <p:attrNameLst>
                                          <p:attrName>ppt_y</p:attrName>
                                        </p:attrNameLst>
                                      </p:cBhvr>
                                      <p:tavLst>
                                        <p:tav tm="0">
                                          <p:val>
                                            <p:strVal val="0-#ppt_h/2"/>
                                          </p:val>
                                        </p:tav>
                                        <p:tav tm="100000">
                                          <p:val>
                                            <p:strVal val="#ppt_y"/>
                                          </p:val>
                                        </p:tav>
                                      </p:tavLst>
                                    </p:anim>
                                  </p:childTnLst>
                                </p:cTn>
                              </p:par>
                              <p:par>
                                <p:cTn id="42" presetID="2" presetClass="entr" presetSubtype="1" fill="hold"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500" fill="hold"/>
                                        <p:tgtEl>
                                          <p:spTgt spid="91"/>
                                        </p:tgtEl>
                                        <p:attrNameLst>
                                          <p:attrName>ppt_x</p:attrName>
                                        </p:attrNameLst>
                                      </p:cBhvr>
                                      <p:tavLst>
                                        <p:tav tm="0">
                                          <p:val>
                                            <p:strVal val="#ppt_x"/>
                                          </p:val>
                                        </p:tav>
                                        <p:tav tm="100000">
                                          <p:val>
                                            <p:strVal val="#ppt_x"/>
                                          </p:val>
                                        </p:tav>
                                      </p:tavLst>
                                    </p:anim>
                                    <p:anim calcmode="lin" valueType="num">
                                      <p:cBhvr additive="base">
                                        <p:cTn id="45" dur="500" fill="hold"/>
                                        <p:tgtEl>
                                          <p:spTgt spid="91"/>
                                        </p:tgtEl>
                                        <p:attrNameLst>
                                          <p:attrName>ppt_y</p:attrName>
                                        </p:attrNameLst>
                                      </p:cBhvr>
                                      <p:tavLst>
                                        <p:tav tm="0">
                                          <p:val>
                                            <p:strVal val="0-#ppt_h/2"/>
                                          </p:val>
                                        </p:tav>
                                        <p:tav tm="100000">
                                          <p:val>
                                            <p:strVal val="#ppt_y"/>
                                          </p:val>
                                        </p:tav>
                                      </p:tavLst>
                                    </p:anim>
                                  </p:childTnLst>
                                </p:cTn>
                              </p:par>
                              <p:par>
                                <p:cTn id="46" presetID="2" presetClass="entr" presetSubtype="3" fill="hold" nodeType="withEffect">
                                  <p:stCondLst>
                                    <p:cond delay="0"/>
                                  </p:stCondLst>
                                  <p:childTnLst>
                                    <p:set>
                                      <p:cBhvr>
                                        <p:cTn id="47" dur="1" fill="hold">
                                          <p:stCondLst>
                                            <p:cond delay="0"/>
                                          </p:stCondLst>
                                        </p:cTn>
                                        <p:tgtEl>
                                          <p:spTgt spid="87"/>
                                        </p:tgtEl>
                                        <p:attrNameLst>
                                          <p:attrName>style.visibility</p:attrName>
                                        </p:attrNameLst>
                                      </p:cBhvr>
                                      <p:to>
                                        <p:strVal val="visible"/>
                                      </p:to>
                                    </p:set>
                                    <p:anim calcmode="lin" valueType="num">
                                      <p:cBhvr additive="base">
                                        <p:cTn id="48" dur="500" fill="hold"/>
                                        <p:tgtEl>
                                          <p:spTgt spid="87"/>
                                        </p:tgtEl>
                                        <p:attrNameLst>
                                          <p:attrName>ppt_x</p:attrName>
                                        </p:attrNameLst>
                                      </p:cBhvr>
                                      <p:tavLst>
                                        <p:tav tm="0">
                                          <p:val>
                                            <p:strVal val="1+#ppt_w/2"/>
                                          </p:val>
                                        </p:tav>
                                        <p:tav tm="100000">
                                          <p:val>
                                            <p:strVal val="#ppt_x"/>
                                          </p:val>
                                        </p:tav>
                                      </p:tavLst>
                                    </p:anim>
                                    <p:anim calcmode="lin" valueType="num">
                                      <p:cBhvr additive="base">
                                        <p:cTn id="49" dur="500" fill="hold"/>
                                        <p:tgtEl>
                                          <p:spTgt spid="87"/>
                                        </p:tgtEl>
                                        <p:attrNameLst>
                                          <p:attrName>ppt_y</p:attrName>
                                        </p:attrNameLst>
                                      </p:cBhvr>
                                      <p:tavLst>
                                        <p:tav tm="0">
                                          <p:val>
                                            <p:strVal val="0-#ppt_h/2"/>
                                          </p:val>
                                        </p:tav>
                                        <p:tav tm="100000">
                                          <p:val>
                                            <p:strVal val="#ppt_y"/>
                                          </p:val>
                                        </p:tav>
                                      </p:tavLst>
                                    </p:anim>
                                  </p:childTnLst>
                                </p:cTn>
                              </p:par>
                              <p:par>
                                <p:cTn id="50" presetID="2" presetClass="entr" presetSubtype="6" fill="hold" nodeType="withEffect">
                                  <p:stCondLst>
                                    <p:cond delay="0"/>
                                  </p:stCondLst>
                                  <p:childTnLst>
                                    <p:set>
                                      <p:cBhvr>
                                        <p:cTn id="51" dur="1" fill="hold">
                                          <p:stCondLst>
                                            <p:cond delay="0"/>
                                          </p:stCondLst>
                                        </p:cTn>
                                        <p:tgtEl>
                                          <p:spTgt spid="71"/>
                                        </p:tgtEl>
                                        <p:attrNameLst>
                                          <p:attrName>style.visibility</p:attrName>
                                        </p:attrNameLst>
                                      </p:cBhvr>
                                      <p:to>
                                        <p:strVal val="visible"/>
                                      </p:to>
                                    </p:set>
                                    <p:anim calcmode="lin" valueType="num">
                                      <p:cBhvr additive="base">
                                        <p:cTn id="52" dur="500" fill="hold"/>
                                        <p:tgtEl>
                                          <p:spTgt spid="71"/>
                                        </p:tgtEl>
                                        <p:attrNameLst>
                                          <p:attrName>ppt_x</p:attrName>
                                        </p:attrNameLst>
                                      </p:cBhvr>
                                      <p:tavLst>
                                        <p:tav tm="0">
                                          <p:val>
                                            <p:strVal val="1+#ppt_w/2"/>
                                          </p:val>
                                        </p:tav>
                                        <p:tav tm="100000">
                                          <p:val>
                                            <p:strVal val="#ppt_x"/>
                                          </p:val>
                                        </p:tav>
                                      </p:tavLst>
                                    </p:anim>
                                    <p:anim calcmode="lin" valueType="num">
                                      <p:cBhvr additive="base">
                                        <p:cTn id="53" dur="500" fill="hold"/>
                                        <p:tgtEl>
                                          <p:spTgt spid="71"/>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0"/>
                                  </p:stCondLst>
                                  <p:childTnLst>
                                    <p:set>
                                      <p:cBhvr>
                                        <p:cTn id="55" dur="1" fill="hold">
                                          <p:stCondLst>
                                            <p:cond delay="0"/>
                                          </p:stCondLst>
                                        </p:cTn>
                                        <p:tgtEl>
                                          <p:spTgt spid="67"/>
                                        </p:tgtEl>
                                        <p:attrNameLst>
                                          <p:attrName>style.visibility</p:attrName>
                                        </p:attrNameLst>
                                      </p:cBhvr>
                                      <p:to>
                                        <p:strVal val="visible"/>
                                      </p:to>
                                    </p:set>
                                    <p:anim calcmode="lin" valueType="num">
                                      <p:cBhvr additive="base">
                                        <p:cTn id="56" dur="500" fill="hold"/>
                                        <p:tgtEl>
                                          <p:spTgt spid="67"/>
                                        </p:tgtEl>
                                        <p:attrNameLst>
                                          <p:attrName>ppt_x</p:attrName>
                                        </p:attrNameLst>
                                      </p:cBhvr>
                                      <p:tavLst>
                                        <p:tav tm="0">
                                          <p:val>
                                            <p:strVal val="0-#ppt_w/2"/>
                                          </p:val>
                                        </p:tav>
                                        <p:tav tm="100000">
                                          <p:val>
                                            <p:strVal val="#ppt_x"/>
                                          </p:val>
                                        </p:tav>
                                      </p:tavLst>
                                    </p:anim>
                                    <p:anim calcmode="lin" valueType="num">
                                      <p:cBhvr additive="base">
                                        <p:cTn id="57" dur="500" fill="hold"/>
                                        <p:tgtEl>
                                          <p:spTgt spid="67"/>
                                        </p:tgtEl>
                                        <p:attrNameLst>
                                          <p:attrName>ppt_y</p:attrName>
                                        </p:attrNameLst>
                                      </p:cBhvr>
                                      <p:tavLst>
                                        <p:tav tm="0">
                                          <p:val>
                                            <p:strVal val="1+#ppt_h/2"/>
                                          </p:val>
                                        </p:tav>
                                        <p:tav tm="100000">
                                          <p:val>
                                            <p:strVal val="#ppt_y"/>
                                          </p:val>
                                        </p:tav>
                                      </p:tavLst>
                                    </p:anim>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1000"/>
                                        <p:tgtEl>
                                          <p:spTgt spid="53"/>
                                        </p:tgtEl>
                                      </p:cBhvr>
                                    </p:animEffect>
                                  </p:childTnLst>
                                </p:cTn>
                              </p:par>
                            </p:childTnLst>
                          </p:cTn>
                        </p:par>
                        <p:par>
                          <p:cTn id="62" fill="hold">
                            <p:stCondLst>
                              <p:cond delay="6000"/>
                            </p:stCondLst>
                            <p:childTnLst>
                              <p:par>
                                <p:cTn id="63" presetID="53" presetClass="entr" presetSubtype="16"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p:cTn id="65" dur="1000" fill="hold"/>
                                        <p:tgtEl>
                                          <p:spTgt spid="54"/>
                                        </p:tgtEl>
                                        <p:attrNameLst>
                                          <p:attrName>ppt_w</p:attrName>
                                        </p:attrNameLst>
                                      </p:cBhvr>
                                      <p:tavLst>
                                        <p:tav tm="0">
                                          <p:val>
                                            <p:fltVal val="0"/>
                                          </p:val>
                                        </p:tav>
                                        <p:tav tm="100000">
                                          <p:val>
                                            <p:strVal val="#ppt_w"/>
                                          </p:val>
                                        </p:tav>
                                      </p:tavLst>
                                    </p:anim>
                                    <p:anim calcmode="lin" valueType="num">
                                      <p:cBhvr>
                                        <p:cTn id="66" dur="1000" fill="hold"/>
                                        <p:tgtEl>
                                          <p:spTgt spid="54"/>
                                        </p:tgtEl>
                                        <p:attrNameLst>
                                          <p:attrName>ppt_h</p:attrName>
                                        </p:attrNameLst>
                                      </p:cBhvr>
                                      <p:tavLst>
                                        <p:tav tm="0">
                                          <p:val>
                                            <p:fltVal val="0"/>
                                          </p:val>
                                        </p:tav>
                                        <p:tav tm="100000">
                                          <p:val>
                                            <p:strVal val="#ppt_h"/>
                                          </p:val>
                                        </p:tav>
                                      </p:tavLst>
                                    </p:anim>
                                    <p:animEffect transition="in" filter="fade">
                                      <p:cBhvr>
                                        <p:cTn id="67" dur="1000"/>
                                        <p:tgtEl>
                                          <p:spTgt spid="54"/>
                                        </p:tgtEl>
                                      </p:cBhvr>
                                    </p:animEffect>
                                  </p:childTnLst>
                                </p:cTn>
                              </p:par>
                            </p:childTnLst>
                          </p:cTn>
                        </p:par>
                        <p:par>
                          <p:cTn id="68" fill="hold">
                            <p:stCondLst>
                              <p:cond delay="7000"/>
                            </p:stCondLst>
                            <p:childTnLst>
                              <p:par>
                                <p:cTn id="69" presetID="2" presetClass="entr" presetSubtype="4" fill="hold"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ppt_x"/>
                                          </p:val>
                                        </p:tav>
                                        <p:tav tm="100000">
                                          <p:val>
                                            <p:strVal val="#ppt_x"/>
                                          </p:val>
                                        </p:tav>
                                      </p:tavLst>
                                    </p:anim>
                                    <p:anim calcmode="lin" valueType="num">
                                      <p:cBhvr additive="base">
                                        <p:cTn id="72"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8148" name="Rectangle 4"/>
          <p:cNvSpPr>
            <a:spLocks noChangeArrowheads="1"/>
          </p:cNvSpPr>
          <p:nvPr/>
        </p:nvSpPr>
        <p:spPr bwMode="auto">
          <a:xfrm>
            <a:off x="0" y="2782888"/>
            <a:ext cx="9145588" cy="468312"/>
          </a:xfrm>
          <a:prstGeom prst="rect">
            <a:avLst/>
          </a:prstGeom>
          <a:gradFill rotWithShape="1">
            <a:gsLst>
              <a:gs pos="0">
                <a:srgbClr val="990000"/>
              </a:gs>
              <a:gs pos="100000">
                <a:srgbClr val="FFFFFF">
                  <a:alpha val="0"/>
                </a:srgbClr>
              </a:gs>
            </a:gsLst>
            <a:lin ang="0" scaled="1"/>
          </a:gradFill>
          <a:ln w="6350" algn="ctr">
            <a:noFill/>
            <a:miter lim="800000"/>
            <a:headEnd/>
            <a:tailEnd/>
          </a:ln>
          <a:effectLst/>
        </p:spPr>
        <p:txBody>
          <a:bodyPr wrap="none" lIns="0" tIns="0" rIns="0" bIns="0" anchor="ctr">
            <a:spAutoFit/>
          </a:bodyPr>
          <a:lstStyle/>
          <a:p>
            <a:endParaRPr lang="zh-CN" altLang="en-US" smtClean="0"/>
          </a:p>
        </p:txBody>
      </p:sp>
      <p:sp>
        <p:nvSpPr>
          <p:cNvPr id="1798146" name="Rectangle 2"/>
          <p:cNvSpPr>
            <a:spLocks noGrp="1" noChangeArrowheads="1"/>
          </p:cNvSpPr>
          <p:nvPr>
            <p:ph type="title"/>
          </p:nvPr>
        </p:nvSpPr>
        <p:spPr bwMode="auto">
          <a:xfrm>
            <a:off x="504825" y="225425"/>
            <a:ext cx="8231188" cy="1143000"/>
          </a:xfrm>
          <a:noFill/>
          <a:ln>
            <a:miter lim="800000"/>
            <a:headEnd/>
            <a:tailEnd/>
          </a:ln>
        </p:spPr>
        <p:txBody>
          <a:bodyPr vert="horz" wrap="square" lIns="91422" tIns="45712" rIns="91422" bIns="45712" numCol="1" anchor="ctr" anchorCtr="0" compatLnSpc="1">
            <a:prstTxWarp prst="textNoShape">
              <a:avLst/>
            </a:prstTxWarp>
          </a:bodyPr>
          <a:lstStyle/>
          <a:p>
            <a:r>
              <a:rPr lang="en-US" altLang="zh-CN" sz="4200" b="1">
                <a:cs typeface="Arial" charset="0"/>
              </a:rPr>
              <a:t>Agenda</a:t>
            </a:r>
          </a:p>
        </p:txBody>
      </p:sp>
      <p:sp>
        <p:nvSpPr>
          <p:cNvPr id="1798147" name="Rectangle 3"/>
          <p:cNvSpPr>
            <a:spLocks noGrp="1" noChangeArrowheads="1"/>
          </p:cNvSpPr>
          <p:nvPr>
            <p:ph type="body" idx="1"/>
          </p:nvPr>
        </p:nvSpPr>
        <p:spPr bwMode="auto">
          <a:xfrm>
            <a:off x="482600" y="1798638"/>
            <a:ext cx="8231188" cy="2459037"/>
          </a:xfrm>
          <a:noFill/>
          <a:ln>
            <a:miter lim="800000"/>
            <a:headEnd/>
            <a:tailEnd/>
          </a:ln>
        </p:spPr>
        <p:txBody>
          <a:bodyPr vert="horz" wrap="square" lIns="91422" tIns="45712" rIns="91422" bIns="45712" numCol="1" anchor="t" anchorCtr="0" compatLnSpc="1">
            <a:prstTxWarp prst="textNoShape">
              <a:avLst/>
            </a:prstTxWarp>
          </a:bodyPr>
          <a:lstStyle/>
          <a:p>
            <a:pPr>
              <a:spcBef>
                <a:spcPct val="60000"/>
              </a:spcBef>
            </a:pPr>
            <a:r>
              <a:rPr lang="zh-CN" altLang="en-US" sz="2800" dirty="0">
                <a:solidFill>
                  <a:srgbClr val="5F5F5F"/>
                </a:solidFill>
                <a:cs typeface="Arial" charset="0"/>
              </a:rPr>
              <a:t>华为公司简介</a:t>
            </a:r>
          </a:p>
          <a:p>
            <a:pPr>
              <a:spcBef>
                <a:spcPct val="60000"/>
              </a:spcBef>
            </a:pPr>
            <a:r>
              <a:rPr lang="zh-CN" altLang="en-US" sz="2800" dirty="0">
                <a:solidFill>
                  <a:schemeClr val="bg1"/>
                </a:solidFill>
                <a:cs typeface="Arial" charset="0"/>
              </a:rPr>
              <a:t>电信软件在华为</a:t>
            </a:r>
            <a:endParaRPr lang="en-US" altLang="zh-CN" sz="2800" dirty="0">
              <a:solidFill>
                <a:schemeClr val="bg1"/>
              </a:solidFill>
              <a:cs typeface="Arial" charset="0"/>
            </a:endParaRPr>
          </a:p>
          <a:p>
            <a:pPr>
              <a:spcBef>
                <a:spcPct val="60000"/>
              </a:spcBef>
            </a:pPr>
            <a:r>
              <a:rPr lang="zh-CN" altLang="en-US" sz="2800" dirty="0" smtClean="0">
                <a:solidFill>
                  <a:srgbClr val="5F5F5F"/>
                </a:solidFill>
                <a:cs typeface="Arial" charset="0"/>
              </a:rPr>
              <a:t>华为工作价值和机会</a:t>
            </a:r>
            <a:endParaRPr lang="en-US" altLang="zh-CN" sz="2800" dirty="0" smtClean="0">
              <a:solidFill>
                <a:srgbClr val="5F5F5F"/>
              </a:solidFill>
              <a:cs typeface="Arial" charset="0"/>
            </a:endParaRPr>
          </a:p>
          <a:p>
            <a:pPr>
              <a:spcBef>
                <a:spcPct val="60000"/>
              </a:spcBef>
            </a:pPr>
            <a:r>
              <a:rPr lang="zh-CN" altLang="en-US" sz="2800" dirty="0" smtClean="0">
                <a:solidFill>
                  <a:srgbClr val="5F5F5F"/>
                </a:solidFill>
                <a:cs typeface="Arial" charset="0"/>
              </a:rPr>
              <a:t>岗位介绍</a:t>
            </a:r>
            <a:endParaRPr lang="zh-CN" altLang="en-US" sz="2800" dirty="0">
              <a:solidFill>
                <a:srgbClr val="5F5F5F"/>
              </a:solidFill>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电信软件在华为</a:t>
            </a:r>
          </a:p>
        </p:txBody>
      </p:sp>
      <p:sp>
        <p:nvSpPr>
          <p:cNvPr id="390" name="圆角矩形 389"/>
          <p:cNvSpPr/>
          <p:nvPr/>
        </p:nvSpPr>
        <p:spPr bwMode="auto">
          <a:xfrm>
            <a:off x="202362" y="2781722"/>
            <a:ext cx="8693748" cy="3381572"/>
          </a:xfrm>
          <a:prstGeom prst="roundRect">
            <a:avLst>
              <a:gd name="adj" fmla="val 5434"/>
            </a:avLst>
          </a:prstGeom>
          <a:solidFill>
            <a:srgbClr val="FFFFFF">
              <a:lumMod val="95000"/>
            </a:srgbClr>
          </a:solidFill>
          <a:ln w="9525" cap="flat" cmpd="sng" algn="ctr">
            <a:solidFill>
              <a:srgbClr val="FFFFFF">
                <a:lumMod val="65000"/>
              </a:srgbClr>
            </a:solidFill>
            <a:prstDash val="solid"/>
            <a:round/>
            <a:headEnd type="none" w="med" len="med"/>
            <a:tailEnd type="none" w="med" len="med"/>
          </a:ln>
          <a:effectLst/>
        </p:spPr>
        <p:txBody>
          <a:bodyPr vert="horz" wrap="square" lIns="76738" tIns="38371" rIns="76738" bIns="38371" numCol="1" rtlCol="0" anchor="t" anchorCtr="0" compatLnSpc="1">
            <a:prstTxWarp prst="textNoShape">
              <a:avLst/>
            </a:prstTxWarp>
          </a:bodyPr>
          <a:lstStyle/>
          <a:p>
            <a:pPr defTabSz="767437" fontAlgn="auto">
              <a:spcBef>
                <a:spcPts val="0"/>
              </a:spcBef>
              <a:spcAft>
                <a:spcPts val="0"/>
              </a:spcAft>
              <a:buClr>
                <a:srgbClr val="CC9900"/>
              </a:buClr>
              <a:buFont typeface="Wingdings" pitchFamily="2" charset="2"/>
              <a:buChar char="n"/>
              <a:defRPr/>
            </a:pPr>
            <a:endParaRPr lang="zh-CN" altLang="en-US" sz="1900" b="0" kern="0" dirty="0" smtClean="0">
              <a:solidFill>
                <a:srgbClr val="1F1F1F"/>
              </a:solidFill>
              <a:latin typeface="Arial" charset="0"/>
              <a:ea typeface="SimSun" pitchFamily="2" charset="-122"/>
            </a:endParaRPr>
          </a:p>
        </p:txBody>
      </p:sp>
      <p:grpSp>
        <p:nvGrpSpPr>
          <p:cNvPr id="391" name="组合 50"/>
          <p:cNvGrpSpPr/>
          <p:nvPr/>
        </p:nvGrpSpPr>
        <p:grpSpPr>
          <a:xfrm>
            <a:off x="630699" y="2925737"/>
            <a:ext cx="8007474" cy="2982174"/>
            <a:chOff x="704032" y="3161625"/>
            <a:chExt cx="10677559" cy="3771152"/>
          </a:xfrm>
        </p:grpSpPr>
        <p:cxnSp>
          <p:nvCxnSpPr>
            <p:cNvPr id="392" name="直接连接符 391"/>
            <p:cNvCxnSpPr/>
            <p:nvPr/>
          </p:nvCxnSpPr>
          <p:spPr bwMode="auto">
            <a:xfrm>
              <a:off x="4800437" y="3551654"/>
              <a:ext cx="0" cy="517550"/>
            </a:xfrm>
            <a:prstGeom prst="line">
              <a:avLst/>
            </a:prstGeom>
            <a:solidFill>
              <a:srgbClr val="FFFFFF"/>
            </a:solid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3" name="直接连接符 392"/>
            <p:cNvCxnSpPr/>
            <p:nvPr/>
          </p:nvCxnSpPr>
          <p:spPr bwMode="auto">
            <a:xfrm>
              <a:off x="4800437" y="3707978"/>
              <a:ext cx="282010" cy="0"/>
            </a:xfrm>
            <a:prstGeom prst="line">
              <a:avLst/>
            </a:prstGeom>
            <a:solidFill>
              <a:srgbClr val="FFFFFF"/>
            </a:solid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4" name="直接连接符 393"/>
            <p:cNvCxnSpPr>
              <a:stCxn id="415" idx="1"/>
            </p:cNvCxnSpPr>
            <p:nvPr/>
          </p:nvCxnSpPr>
          <p:spPr bwMode="auto">
            <a:xfrm flipH="1" flipV="1">
              <a:off x="1636857" y="4090263"/>
              <a:ext cx="787" cy="483469"/>
            </a:xfrm>
            <a:prstGeom prst="line">
              <a:avLst/>
            </a:prstGeom>
            <a:solidFill>
              <a:srgbClr val="FFFFFF"/>
            </a:solid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5" name="直接连接符 394"/>
            <p:cNvCxnSpPr/>
            <p:nvPr/>
          </p:nvCxnSpPr>
          <p:spPr bwMode="auto">
            <a:xfrm>
              <a:off x="1592648" y="4086885"/>
              <a:ext cx="9305911" cy="0"/>
            </a:xfrm>
            <a:prstGeom prst="line">
              <a:avLst/>
            </a:prstGeom>
            <a:solidFill>
              <a:srgbClr val="FFFFFF"/>
            </a:solid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6" name="直接连接符 395"/>
            <p:cNvCxnSpPr/>
            <p:nvPr/>
          </p:nvCxnSpPr>
          <p:spPr bwMode="auto">
            <a:xfrm>
              <a:off x="10898558" y="4086885"/>
              <a:ext cx="1" cy="158044"/>
            </a:xfrm>
            <a:prstGeom prst="line">
              <a:avLst/>
            </a:prstGeom>
            <a:solidFill>
              <a:srgbClr val="FFFFFF"/>
            </a:solid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97" name="直接连接符 396"/>
            <p:cNvCxnSpPr>
              <a:endCxn id="416" idx="1"/>
            </p:cNvCxnSpPr>
            <p:nvPr/>
          </p:nvCxnSpPr>
          <p:spPr bwMode="auto">
            <a:xfrm>
              <a:off x="4516549" y="4086885"/>
              <a:ext cx="0" cy="474942"/>
            </a:xfrm>
            <a:prstGeom prst="line">
              <a:avLst/>
            </a:prstGeom>
            <a:solidFill>
              <a:srgbClr val="FFFFFF"/>
            </a:solid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98" name="TextBox 397"/>
            <p:cNvSpPr txBox="1"/>
            <p:nvPr/>
          </p:nvSpPr>
          <p:spPr>
            <a:xfrm>
              <a:off x="4151671" y="3161625"/>
              <a:ext cx="1297532" cy="337958"/>
            </a:xfrm>
            <a:prstGeom prst="roundRect">
              <a:avLst>
                <a:gd name="adj" fmla="val 50000"/>
              </a:avLst>
            </a:prstGeom>
            <a:solidFill>
              <a:srgbClr val="FFFFFF">
                <a:lumMod val="65000"/>
              </a:srgbClr>
            </a:solidFill>
            <a:ln w="6350" cap="flat" cmpd="sng" algn="ctr">
              <a:solidFill>
                <a:srgbClr val="797FED"/>
              </a:solidFill>
              <a:prstDash val="solid"/>
            </a:ln>
            <a:effectLst/>
          </p:spPr>
          <p:txBody>
            <a:bodyPr wrap="none" rtlCol="0" anchor="ctr" anchorCtr="0">
              <a:noAutofit/>
            </a:bodyPr>
            <a:lstStyle/>
            <a:p>
              <a:pPr algn="ctr" defTabSz="767437" fontAlgn="auto">
                <a:lnSpc>
                  <a:spcPct val="90000"/>
                </a:lnSpc>
                <a:spcBef>
                  <a:spcPct val="20000"/>
                </a:spcBef>
                <a:spcAft>
                  <a:spcPts val="0"/>
                </a:spcAft>
                <a:defRPr/>
              </a:pPr>
              <a:r>
                <a:rPr lang="zh-CN" altLang="en-US" sz="1300" b="0" kern="0" dirty="0" smtClean="0">
                  <a:solidFill>
                    <a:srgbClr val="1F1F1F"/>
                  </a:solidFill>
                  <a:latin typeface="微软雅黑" pitchFamily="34" charset="-122"/>
                  <a:ea typeface="微软雅黑" pitchFamily="34" charset="-122"/>
                </a:rPr>
                <a:t>华为</a:t>
              </a:r>
            </a:p>
          </p:txBody>
        </p:sp>
        <p:sp>
          <p:nvSpPr>
            <p:cNvPr id="399" name="TextBox 398"/>
            <p:cNvSpPr txBox="1"/>
            <p:nvPr/>
          </p:nvSpPr>
          <p:spPr>
            <a:xfrm>
              <a:off x="5116195" y="3598626"/>
              <a:ext cx="1924541" cy="291470"/>
            </a:xfrm>
            <a:prstGeom prst="roundRect">
              <a:avLst>
                <a:gd name="adj" fmla="val 26525"/>
              </a:avLst>
            </a:prstGeom>
            <a:solidFill>
              <a:srgbClr val="FFFFFF">
                <a:lumMod val="65000"/>
              </a:srgbClr>
            </a:solidFill>
            <a:ln w="6350" cap="flat" cmpd="sng" algn="ctr">
              <a:solidFill>
                <a:srgbClr val="797FED"/>
              </a:solidFill>
              <a:prstDash val="solid"/>
            </a:ln>
            <a:effectLst/>
          </p:spPr>
          <p:txBody>
            <a:bodyPr wrap="none" rtlCol="0" anchor="ctr" anchorCtr="0">
              <a:noAutofit/>
            </a:bodyPr>
            <a:lstStyle/>
            <a:p>
              <a:pPr defTabSz="767437" fontAlgn="auto">
                <a:lnSpc>
                  <a:spcPct val="90000"/>
                </a:lnSpc>
                <a:spcBef>
                  <a:spcPct val="20000"/>
                </a:spcBef>
                <a:spcAft>
                  <a:spcPts val="0"/>
                </a:spcAft>
                <a:defRPr/>
              </a:pPr>
              <a:r>
                <a:rPr lang="en-US" altLang="zh-CN" sz="900" b="0" kern="0" dirty="0" smtClean="0">
                  <a:solidFill>
                    <a:srgbClr val="1F1F1F"/>
                  </a:solidFill>
                  <a:latin typeface="微软雅黑" pitchFamily="34" charset="-122"/>
                  <a:ea typeface="微软雅黑" pitchFamily="34" charset="-122"/>
                </a:rPr>
                <a:t>2012</a:t>
              </a:r>
              <a:r>
                <a:rPr lang="zh-CN" altLang="en-US" sz="900" b="0" kern="0" dirty="0" smtClean="0">
                  <a:solidFill>
                    <a:srgbClr val="1F1F1F"/>
                  </a:solidFill>
                  <a:latin typeface="微软雅黑" pitchFamily="34" charset="-122"/>
                  <a:ea typeface="微软雅黑" pitchFamily="34" charset="-122"/>
                </a:rPr>
                <a:t>实验室</a:t>
              </a:r>
              <a:r>
                <a:rPr lang="en-US" altLang="zh-CN" sz="900" b="0" kern="0" dirty="0" smtClean="0">
                  <a:solidFill>
                    <a:srgbClr val="1F1F1F"/>
                  </a:solidFill>
                  <a:latin typeface="微软雅黑" pitchFamily="34" charset="-122"/>
                  <a:ea typeface="微软雅黑" pitchFamily="34" charset="-122"/>
                </a:rPr>
                <a:t>/</a:t>
              </a:r>
              <a:r>
                <a:rPr lang="zh-CN" altLang="en-US" sz="900" b="0" kern="0" dirty="0" smtClean="0">
                  <a:solidFill>
                    <a:srgbClr val="1F1F1F"/>
                  </a:solidFill>
                  <a:latin typeface="微软雅黑" pitchFamily="34" charset="-122"/>
                  <a:ea typeface="微软雅黑" pitchFamily="34" charset="-122"/>
                </a:rPr>
                <a:t>片联</a:t>
              </a:r>
              <a:r>
                <a:rPr lang="en-US" altLang="zh-CN" sz="900" b="0" kern="0" dirty="0" smtClean="0">
                  <a:solidFill>
                    <a:srgbClr val="1F1F1F"/>
                  </a:solidFill>
                  <a:latin typeface="微软雅黑" pitchFamily="34" charset="-122"/>
                  <a:ea typeface="微软雅黑" pitchFamily="34" charset="-122"/>
                </a:rPr>
                <a:t>/</a:t>
              </a:r>
              <a:r>
                <a:rPr lang="zh-CN" altLang="en-US" sz="900" b="0" kern="0" dirty="0" smtClean="0">
                  <a:solidFill>
                    <a:srgbClr val="1F1F1F"/>
                  </a:solidFill>
                  <a:latin typeface="微软雅黑" pitchFamily="34" charset="-122"/>
                  <a:ea typeface="微软雅黑" pitchFamily="34" charset="-122"/>
                </a:rPr>
                <a:t>财经</a:t>
              </a:r>
              <a:r>
                <a:rPr lang="en-US" altLang="zh-CN" sz="900" b="0" kern="0" dirty="0" smtClean="0">
                  <a:solidFill>
                    <a:srgbClr val="1F1F1F"/>
                  </a:solidFill>
                  <a:latin typeface="微软雅黑" pitchFamily="34" charset="-122"/>
                  <a:ea typeface="微软雅黑" pitchFamily="34" charset="-122"/>
                </a:rPr>
                <a:t>/……</a:t>
              </a:r>
              <a:endParaRPr lang="zh-CN" altLang="en-US" sz="900" b="0" kern="0" dirty="0" smtClean="0">
                <a:solidFill>
                  <a:srgbClr val="1F1F1F"/>
                </a:solidFill>
                <a:latin typeface="微软雅黑" pitchFamily="34" charset="-122"/>
                <a:ea typeface="微软雅黑" pitchFamily="34" charset="-122"/>
              </a:endParaRPr>
            </a:p>
          </p:txBody>
        </p:sp>
        <p:sp>
          <p:nvSpPr>
            <p:cNvPr id="400" name="TextBox 399"/>
            <p:cNvSpPr txBox="1"/>
            <p:nvPr/>
          </p:nvSpPr>
          <p:spPr>
            <a:xfrm>
              <a:off x="1049337" y="4251683"/>
              <a:ext cx="1175040" cy="196623"/>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horz" wrap="none" rtlCol="0" anchor="ctr" anchorCtr="0">
              <a:noAutofit/>
            </a:bodyPr>
            <a:lstStyle/>
            <a:p>
              <a:pPr algn="ctr" defTabSz="767437" fontAlgn="auto">
                <a:lnSpc>
                  <a:spcPct val="90000"/>
                </a:lnSpc>
                <a:spcBef>
                  <a:spcPct val="20000"/>
                </a:spcBef>
                <a:spcAft>
                  <a:spcPts val="0"/>
                </a:spcAft>
                <a:defRPr/>
              </a:pPr>
              <a:r>
                <a:rPr lang="zh-CN" altLang="en-US" sz="1000" b="0" kern="0" dirty="0" smtClean="0">
                  <a:solidFill>
                    <a:srgbClr val="1F1F1F"/>
                  </a:solidFill>
                  <a:latin typeface="微软雅黑" pitchFamily="34" charset="-122"/>
                  <a:ea typeface="微软雅黑" pitchFamily="34" charset="-122"/>
                </a:rPr>
                <a:t>运营商</a:t>
              </a:r>
              <a:r>
                <a:rPr lang="en-US" altLang="zh-CN" sz="1000" b="0" kern="0" dirty="0" smtClean="0">
                  <a:solidFill>
                    <a:srgbClr val="1F1F1F"/>
                  </a:solidFill>
                  <a:latin typeface="微软雅黑" pitchFamily="34" charset="-122"/>
                  <a:ea typeface="微软雅黑" pitchFamily="34" charset="-122"/>
                </a:rPr>
                <a:t>BG</a:t>
              </a:r>
              <a:endParaRPr lang="zh-CN" altLang="en-US" sz="1000" b="0" kern="0" dirty="0" smtClean="0">
                <a:solidFill>
                  <a:srgbClr val="1F1F1F"/>
                </a:solidFill>
                <a:latin typeface="微软雅黑" pitchFamily="34" charset="-122"/>
                <a:ea typeface="微软雅黑" pitchFamily="34" charset="-122"/>
              </a:endParaRPr>
            </a:p>
          </p:txBody>
        </p:sp>
        <p:sp>
          <p:nvSpPr>
            <p:cNvPr id="401" name="TextBox 400"/>
            <p:cNvSpPr txBox="1"/>
            <p:nvPr/>
          </p:nvSpPr>
          <p:spPr>
            <a:xfrm>
              <a:off x="4003398" y="4251683"/>
              <a:ext cx="1112797" cy="196623"/>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horz" wrap="none" rtlCol="0" anchor="ctr" anchorCtr="0">
              <a:noAutofit/>
            </a:bodyPr>
            <a:lstStyle/>
            <a:p>
              <a:pPr algn="ctr" defTabSz="767437" fontAlgn="auto">
                <a:lnSpc>
                  <a:spcPct val="90000"/>
                </a:lnSpc>
                <a:spcBef>
                  <a:spcPct val="20000"/>
                </a:spcBef>
                <a:spcAft>
                  <a:spcPts val="0"/>
                </a:spcAft>
                <a:defRPr/>
              </a:pPr>
              <a:r>
                <a:rPr lang="zh-CN" altLang="en-US" sz="1000" b="0" kern="0" dirty="0" smtClean="0">
                  <a:solidFill>
                    <a:srgbClr val="1F1F1F"/>
                  </a:solidFill>
                  <a:latin typeface="微软雅黑" pitchFamily="34" charset="-122"/>
                  <a:ea typeface="微软雅黑" pitchFamily="34" charset="-122"/>
                </a:rPr>
                <a:t>企业</a:t>
              </a:r>
              <a:r>
                <a:rPr lang="en-US" altLang="zh-CN" sz="1000" b="0" kern="0" dirty="0" smtClean="0">
                  <a:solidFill>
                    <a:srgbClr val="1F1F1F"/>
                  </a:solidFill>
                  <a:latin typeface="微软雅黑" pitchFamily="34" charset="-122"/>
                  <a:ea typeface="微软雅黑" pitchFamily="34" charset="-122"/>
                </a:rPr>
                <a:t>BG</a:t>
              </a:r>
              <a:endParaRPr lang="zh-CN" altLang="en-US" sz="1000" b="0" kern="0" dirty="0" smtClean="0">
                <a:solidFill>
                  <a:srgbClr val="1F1F1F"/>
                </a:solidFill>
                <a:latin typeface="微软雅黑" pitchFamily="34" charset="-122"/>
                <a:ea typeface="微软雅黑" pitchFamily="34" charset="-122"/>
              </a:endParaRPr>
            </a:p>
          </p:txBody>
        </p:sp>
        <p:sp>
          <p:nvSpPr>
            <p:cNvPr id="402" name="TextBox 401"/>
            <p:cNvSpPr txBox="1"/>
            <p:nvPr/>
          </p:nvSpPr>
          <p:spPr>
            <a:xfrm>
              <a:off x="1640888" y="4755727"/>
              <a:ext cx="376225"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squar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MKT</a:t>
              </a:r>
              <a:r>
                <a:rPr lang="zh-CN" altLang="en-US" sz="800" b="0" kern="0" dirty="0" smtClean="0">
                  <a:solidFill>
                    <a:srgbClr val="1F1F1F"/>
                  </a:solidFill>
                  <a:latin typeface="微软雅黑" pitchFamily="34" charset="-122"/>
                  <a:ea typeface="微软雅黑" pitchFamily="34" charset="-122"/>
                </a:rPr>
                <a:t>与解决方案销售</a:t>
              </a:r>
              <a:endParaRPr lang="en-US" altLang="zh-CN" sz="800" b="0" kern="0" dirty="0" smtClean="0">
                <a:solidFill>
                  <a:srgbClr val="1F1F1F"/>
                </a:solidFill>
                <a:latin typeface="微软雅黑" pitchFamily="34" charset="-122"/>
                <a:ea typeface="微软雅黑" pitchFamily="34" charset="-122"/>
              </a:endParaRPr>
            </a:p>
          </p:txBody>
        </p:sp>
        <p:sp>
          <p:nvSpPr>
            <p:cNvPr id="403" name="TextBox 402"/>
            <p:cNvSpPr txBox="1"/>
            <p:nvPr/>
          </p:nvSpPr>
          <p:spPr>
            <a:xfrm>
              <a:off x="2115720" y="4755727"/>
              <a:ext cx="322022"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GTS</a:t>
              </a:r>
              <a:endParaRPr lang="zh-CN" altLang="en-US" sz="800" b="0" kern="0" dirty="0" smtClean="0">
                <a:solidFill>
                  <a:srgbClr val="1F1F1F"/>
                </a:solidFill>
                <a:latin typeface="微软雅黑" pitchFamily="34" charset="-122"/>
                <a:ea typeface="微软雅黑" pitchFamily="34" charset="-122"/>
              </a:endParaRPr>
            </a:p>
          </p:txBody>
        </p:sp>
        <p:sp>
          <p:nvSpPr>
            <p:cNvPr id="404" name="TextBox 403"/>
            <p:cNvSpPr txBox="1"/>
            <p:nvPr/>
          </p:nvSpPr>
          <p:spPr>
            <a:xfrm>
              <a:off x="4099322" y="4755727"/>
              <a:ext cx="349084"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渠道</a:t>
              </a:r>
            </a:p>
          </p:txBody>
        </p:sp>
        <p:sp>
          <p:nvSpPr>
            <p:cNvPr id="405" name="TextBox 404"/>
            <p:cNvSpPr txBox="1"/>
            <p:nvPr/>
          </p:nvSpPr>
          <p:spPr>
            <a:xfrm>
              <a:off x="8174147"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UC&amp;C</a:t>
              </a:r>
              <a:endParaRPr lang="zh-CN" altLang="en-US" sz="800" b="0" kern="0" dirty="0" smtClean="0">
                <a:solidFill>
                  <a:srgbClr val="1F1F1F"/>
                </a:solidFill>
                <a:latin typeface="微软雅黑" pitchFamily="34" charset="-122"/>
                <a:ea typeface="微软雅黑" pitchFamily="34" charset="-122"/>
              </a:endParaRPr>
            </a:p>
          </p:txBody>
        </p:sp>
        <p:sp>
          <p:nvSpPr>
            <p:cNvPr id="406" name="TextBox 405"/>
            <p:cNvSpPr txBox="1"/>
            <p:nvPr/>
          </p:nvSpPr>
          <p:spPr>
            <a:xfrm>
              <a:off x="8557348"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企业网络</a:t>
              </a:r>
            </a:p>
          </p:txBody>
        </p:sp>
        <p:sp>
          <p:nvSpPr>
            <p:cNvPr id="407" name="TextBox 406"/>
            <p:cNvSpPr txBox="1"/>
            <p:nvPr/>
          </p:nvSpPr>
          <p:spPr>
            <a:xfrm>
              <a:off x="8940549"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IT</a:t>
              </a:r>
              <a:endParaRPr lang="zh-CN" altLang="en-US" sz="800" b="0" kern="0" dirty="0" smtClean="0">
                <a:solidFill>
                  <a:srgbClr val="1F1F1F"/>
                </a:solidFill>
                <a:latin typeface="微软雅黑" pitchFamily="34" charset="-122"/>
                <a:ea typeface="微软雅黑" pitchFamily="34" charset="-122"/>
              </a:endParaRPr>
            </a:p>
          </p:txBody>
        </p:sp>
        <p:sp>
          <p:nvSpPr>
            <p:cNvPr id="408" name="TextBox 407"/>
            <p:cNvSpPr txBox="1"/>
            <p:nvPr/>
          </p:nvSpPr>
          <p:spPr>
            <a:xfrm>
              <a:off x="10415526" y="4244928"/>
              <a:ext cx="966065" cy="221176"/>
            </a:xfrm>
            <a:prstGeom prst="roundRect">
              <a:avLst>
                <a:gd name="adj" fmla="val 50000"/>
              </a:avLst>
            </a:prstGeom>
            <a:solidFill>
              <a:srgbClr val="FFFFFF">
                <a:lumMod val="65000"/>
              </a:srgbClr>
            </a:solidFill>
            <a:ln w="6350" cap="flat" cmpd="sng" algn="ctr">
              <a:solidFill>
                <a:srgbClr val="797FED"/>
              </a:solidFill>
              <a:prstDash val="solid"/>
            </a:ln>
            <a:effectLst/>
          </p:spPr>
          <p:txBody>
            <a:bodyPr wrap="none" rtlCol="0" anchor="ctr" anchorCtr="0">
              <a:noAutofit/>
            </a:bodyPr>
            <a:lstStyle/>
            <a:p>
              <a:pPr algn="ctr" defTabSz="767437" fontAlgn="auto">
                <a:lnSpc>
                  <a:spcPct val="90000"/>
                </a:lnSpc>
                <a:spcBef>
                  <a:spcPct val="20000"/>
                </a:spcBef>
                <a:spcAft>
                  <a:spcPts val="0"/>
                </a:spcAft>
                <a:defRPr/>
              </a:pPr>
              <a:r>
                <a:rPr lang="zh-CN" altLang="en-US" sz="1000" b="0" kern="0" dirty="0" smtClean="0">
                  <a:solidFill>
                    <a:srgbClr val="1F1F1F"/>
                  </a:solidFill>
                  <a:latin typeface="微软雅黑" pitchFamily="34" charset="-122"/>
                  <a:ea typeface="微软雅黑" pitchFamily="34" charset="-122"/>
                </a:rPr>
                <a:t>消费者</a:t>
              </a:r>
              <a:r>
                <a:rPr lang="en-US" altLang="zh-CN" sz="1000" b="0" kern="0" dirty="0" smtClean="0">
                  <a:solidFill>
                    <a:srgbClr val="1F1F1F"/>
                  </a:solidFill>
                  <a:latin typeface="微软雅黑" pitchFamily="34" charset="-122"/>
                  <a:ea typeface="微软雅黑" pitchFamily="34" charset="-122"/>
                </a:rPr>
                <a:t>BG</a:t>
              </a:r>
              <a:endParaRPr lang="zh-CN" altLang="en-US" sz="1000" b="0" kern="0" dirty="0" smtClean="0">
                <a:solidFill>
                  <a:srgbClr val="1F1F1F"/>
                </a:solidFill>
                <a:latin typeface="微软雅黑" pitchFamily="34" charset="-122"/>
                <a:ea typeface="微软雅黑" pitchFamily="34" charset="-122"/>
              </a:endParaRPr>
            </a:p>
          </p:txBody>
        </p:sp>
        <p:sp>
          <p:nvSpPr>
            <p:cNvPr id="409" name="TextBox 408"/>
            <p:cNvSpPr txBox="1"/>
            <p:nvPr/>
          </p:nvSpPr>
          <p:spPr>
            <a:xfrm>
              <a:off x="4531396" y="4755727"/>
              <a:ext cx="397773"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squar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MKT</a:t>
              </a:r>
              <a:r>
                <a:rPr lang="zh-CN" altLang="en-US" sz="800" b="0" kern="0" dirty="0" smtClean="0">
                  <a:solidFill>
                    <a:srgbClr val="1F1F1F"/>
                  </a:solidFill>
                  <a:latin typeface="微软雅黑" pitchFamily="34" charset="-122"/>
                  <a:ea typeface="微软雅黑" pitchFamily="34" charset="-122"/>
                </a:rPr>
                <a:t>与解决方案销售</a:t>
              </a:r>
              <a:endParaRPr lang="en-US" altLang="zh-CN" sz="800" b="0" kern="0" dirty="0" smtClean="0">
                <a:solidFill>
                  <a:srgbClr val="1F1F1F"/>
                </a:solidFill>
                <a:latin typeface="微软雅黑" pitchFamily="34" charset="-122"/>
                <a:ea typeface="微软雅黑" pitchFamily="34" charset="-122"/>
              </a:endParaRPr>
            </a:p>
          </p:txBody>
        </p:sp>
        <p:sp>
          <p:nvSpPr>
            <p:cNvPr id="410" name="TextBox 409"/>
            <p:cNvSpPr txBox="1"/>
            <p:nvPr/>
          </p:nvSpPr>
          <p:spPr>
            <a:xfrm>
              <a:off x="1178143" y="4755727"/>
              <a:ext cx="364137"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客户群管理</a:t>
              </a:r>
            </a:p>
          </p:txBody>
        </p:sp>
        <p:sp>
          <p:nvSpPr>
            <p:cNvPr id="411" name="TextBox 410"/>
            <p:cNvSpPr txBox="1"/>
            <p:nvPr/>
          </p:nvSpPr>
          <p:spPr>
            <a:xfrm>
              <a:off x="5000910" y="4755727"/>
              <a:ext cx="335819"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企业服务</a:t>
              </a:r>
            </a:p>
          </p:txBody>
        </p:sp>
        <p:sp>
          <p:nvSpPr>
            <p:cNvPr id="412" name="TextBox 411"/>
            <p:cNvSpPr txBox="1"/>
            <p:nvPr/>
          </p:nvSpPr>
          <p:spPr>
            <a:xfrm>
              <a:off x="6641343"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无线</a:t>
              </a:r>
            </a:p>
          </p:txBody>
        </p:sp>
        <p:sp>
          <p:nvSpPr>
            <p:cNvPr id="413" name="TextBox 412"/>
            <p:cNvSpPr txBox="1"/>
            <p:nvPr/>
          </p:nvSpPr>
          <p:spPr>
            <a:xfrm>
              <a:off x="7024544"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固网</a:t>
              </a:r>
            </a:p>
          </p:txBody>
        </p:sp>
        <p:sp>
          <p:nvSpPr>
            <p:cNvPr id="414" name="TextBox 413"/>
            <p:cNvSpPr txBox="1"/>
            <p:nvPr/>
          </p:nvSpPr>
          <p:spPr>
            <a:xfrm>
              <a:off x="9323750"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网络能源</a:t>
              </a:r>
            </a:p>
          </p:txBody>
        </p:sp>
        <p:sp>
          <p:nvSpPr>
            <p:cNvPr id="415" name="左大括号 414"/>
            <p:cNvSpPr/>
            <p:nvPr/>
          </p:nvSpPr>
          <p:spPr bwMode="auto">
            <a:xfrm rot="5400000">
              <a:off x="1547857" y="3963723"/>
              <a:ext cx="179574" cy="1399592"/>
            </a:xfrm>
            <a:prstGeom prst="leftBrace">
              <a:avLst>
                <a:gd name="adj1" fmla="val 42106"/>
                <a:gd name="adj2" fmla="val 50000"/>
              </a:avLst>
            </a:prstGeom>
            <a:noFill/>
            <a:ln w="28575" cap="flat" cmpd="sng" algn="ctr">
              <a:solidFill>
                <a:srgbClr val="000000">
                  <a:lumMod val="50000"/>
                  <a:lumOff val="50000"/>
                </a:srgb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767437" fontAlgn="auto">
                <a:lnSpc>
                  <a:spcPct val="90000"/>
                </a:lnSpc>
                <a:spcBef>
                  <a:spcPct val="20000"/>
                </a:spcBef>
                <a:spcAft>
                  <a:spcPts val="0"/>
                </a:spcAft>
                <a:defRPr/>
              </a:pPr>
              <a:endParaRPr lang="zh-CN" altLang="en-US" sz="1300" b="0" kern="0" dirty="0" smtClean="0">
                <a:solidFill>
                  <a:srgbClr val="1F1F1F"/>
                </a:solidFill>
                <a:latin typeface="FrutigerNext LT Regular"/>
                <a:ea typeface="宋体"/>
              </a:endParaRPr>
            </a:p>
          </p:txBody>
        </p:sp>
        <p:sp>
          <p:nvSpPr>
            <p:cNvPr id="416" name="左大括号 415"/>
            <p:cNvSpPr/>
            <p:nvPr/>
          </p:nvSpPr>
          <p:spPr bwMode="auto">
            <a:xfrm rot="5400000">
              <a:off x="4426762" y="3951818"/>
              <a:ext cx="179574" cy="1399592"/>
            </a:xfrm>
            <a:prstGeom prst="leftBrace">
              <a:avLst>
                <a:gd name="adj1" fmla="val 58000"/>
                <a:gd name="adj2" fmla="val 50000"/>
              </a:avLst>
            </a:prstGeom>
            <a:noFill/>
            <a:ln w="28575" cap="flat" cmpd="sng" algn="ctr">
              <a:solidFill>
                <a:srgbClr val="000000">
                  <a:lumMod val="50000"/>
                  <a:lumOff val="50000"/>
                </a:srgbClr>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767437" fontAlgn="auto">
                <a:lnSpc>
                  <a:spcPct val="90000"/>
                </a:lnSpc>
                <a:spcBef>
                  <a:spcPct val="20000"/>
                </a:spcBef>
                <a:spcAft>
                  <a:spcPts val="0"/>
                </a:spcAft>
                <a:defRPr/>
              </a:pPr>
              <a:endParaRPr lang="zh-CN" altLang="en-US" sz="1300" b="0" kern="0" dirty="0" smtClean="0">
                <a:solidFill>
                  <a:srgbClr val="1F1F1F"/>
                </a:solidFill>
                <a:latin typeface="FrutigerNext LT Regular"/>
                <a:ea typeface="宋体"/>
              </a:endParaRPr>
            </a:p>
          </p:txBody>
        </p:sp>
        <p:sp>
          <p:nvSpPr>
            <p:cNvPr id="417" name="TextBox 416"/>
            <p:cNvSpPr txBox="1"/>
            <p:nvPr/>
          </p:nvSpPr>
          <p:spPr>
            <a:xfrm>
              <a:off x="9706954"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平台开发</a:t>
              </a:r>
            </a:p>
          </p:txBody>
        </p:sp>
        <p:grpSp>
          <p:nvGrpSpPr>
            <p:cNvPr id="418" name="组合 87"/>
            <p:cNvGrpSpPr/>
            <p:nvPr/>
          </p:nvGrpSpPr>
          <p:grpSpPr>
            <a:xfrm>
              <a:off x="5394331" y="4102530"/>
              <a:ext cx="5318812" cy="2470953"/>
              <a:chOff x="5865216" y="2102942"/>
              <a:chExt cx="5472903" cy="3368802"/>
            </a:xfrm>
            <a:solidFill>
              <a:srgbClr val="00B0F0"/>
            </a:solidFill>
          </p:grpSpPr>
          <p:grpSp>
            <p:nvGrpSpPr>
              <p:cNvPr id="443" name="组合 89"/>
              <p:cNvGrpSpPr/>
              <p:nvPr/>
            </p:nvGrpSpPr>
            <p:grpSpPr>
              <a:xfrm>
                <a:off x="7911206" y="2102942"/>
                <a:ext cx="1884133" cy="597391"/>
                <a:chOff x="7911206" y="2102942"/>
                <a:chExt cx="1884133" cy="597391"/>
              </a:xfrm>
              <a:grpFill/>
            </p:grpSpPr>
            <p:cxnSp>
              <p:nvCxnSpPr>
                <p:cNvPr id="447" name="直接连接符 446"/>
                <p:cNvCxnSpPr/>
                <p:nvPr/>
              </p:nvCxnSpPr>
              <p:spPr bwMode="auto">
                <a:xfrm>
                  <a:off x="8880045" y="2102942"/>
                  <a:ext cx="5427" cy="597391"/>
                </a:xfrm>
                <a:prstGeom prst="line">
                  <a:avLst/>
                </a:prstGeom>
                <a:grpFill/>
                <a:ln w="28575" cap="flat" cmpd="sng" algn="ctr">
                  <a:solidFill>
                    <a:srgbClr val="000000">
                      <a:lumMod val="50000"/>
                      <a:lumOff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448" name="TextBox 447"/>
                <p:cNvSpPr txBox="1"/>
                <p:nvPr/>
              </p:nvSpPr>
              <p:spPr>
                <a:xfrm>
                  <a:off x="7911206" y="2306292"/>
                  <a:ext cx="1884133" cy="292335"/>
                </a:xfrm>
                <a:prstGeom prst="roundRect">
                  <a:avLst>
                    <a:gd name="adj" fmla="val 50000"/>
                  </a:avLst>
                </a:prstGeom>
                <a:solidFill>
                  <a:srgbClr val="FFFFFF">
                    <a:lumMod val="65000"/>
                  </a:srgbClr>
                </a:solidFill>
                <a:ln w="9525" cap="flat" cmpd="sng" algn="ctr">
                  <a:solidFill>
                    <a:srgbClr val="797FED"/>
                  </a:solidFill>
                  <a:prstDash val="solid"/>
                </a:ln>
                <a:effectLst/>
              </p:spPr>
              <p:txBody>
                <a:bodyPr wrap="none" rtlCol="0" anchor="ctr" anchorCtr="0">
                  <a:noAutofit/>
                </a:bodyPr>
                <a:lstStyle/>
                <a:p>
                  <a:pPr algn="ctr" defTabSz="767437" fontAlgn="auto">
                    <a:lnSpc>
                      <a:spcPct val="90000"/>
                    </a:lnSpc>
                    <a:spcBef>
                      <a:spcPct val="20000"/>
                    </a:spcBef>
                    <a:spcAft>
                      <a:spcPts val="0"/>
                    </a:spcAft>
                    <a:defRPr/>
                  </a:pPr>
                  <a:r>
                    <a:rPr lang="zh-CN" altLang="en-US" sz="1000" b="0" kern="0" dirty="0" smtClean="0">
                      <a:solidFill>
                        <a:srgbClr val="1F1F1F"/>
                      </a:solidFill>
                      <a:latin typeface="微软雅黑" pitchFamily="34" charset="-122"/>
                      <a:ea typeface="微软雅黑" pitchFamily="34" charset="-122"/>
                    </a:rPr>
                    <a:t>产品与解决方案</a:t>
                  </a:r>
                </a:p>
              </p:txBody>
            </p:sp>
          </p:grpSp>
          <p:sp>
            <p:nvSpPr>
              <p:cNvPr id="444" name="左大括号 443"/>
              <p:cNvSpPr/>
              <p:nvPr/>
            </p:nvSpPr>
            <p:spPr bwMode="auto">
              <a:xfrm rot="5400000">
                <a:off x="8748658" y="1259933"/>
                <a:ext cx="273627" cy="3154423"/>
              </a:xfrm>
              <a:prstGeom prst="leftBrace">
                <a:avLst>
                  <a:gd name="adj1" fmla="val 61973"/>
                  <a:gd name="adj2" fmla="val 50000"/>
                </a:avLst>
              </a:prstGeom>
              <a:noFill/>
              <a:ln w="28575" cap="flat" cmpd="sng" algn="ctr">
                <a:solidFill>
                  <a:srgbClr val="FFFFFF">
                    <a:lumMod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767437" fontAlgn="auto">
                  <a:lnSpc>
                    <a:spcPct val="90000"/>
                  </a:lnSpc>
                  <a:spcBef>
                    <a:spcPct val="20000"/>
                  </a:spcBef>
                  <a:spcAft>
                    <a:spcPts val="0"/>
                  </a:spcAft>
                  <a:defRPr/>
                </a:pPr>
                <a:endParaRPr lang="zh-CN" altLang="en-US" sz="1300" b="0" kern="0" dirty="0" smtClean="0">
                  <a:solidFill>
                    <a:srgbClr val="1F1F1F"/>
                  </a:solidFill>
                  <a:latin typeface="FrutigerNext LT Regular"/>
                  <a:ea typeface="宋体"/>
                </a:endParaRPr>
              </a:p>
            </p:txBody>
          </p:sp>
          <p:sp>
            <p:nvSpPr>
              <p:cNvPr id="445" name="左大括号 444"/>
              <p:cNvSpPr/>
              <p:nvPr/>
            </p:nvSpPr>
            <p:spPr bwMode="auto">
              <a:xfrm rot="5400000">
                <a:off x="8364494" y="2979989"/>
                <a:ext cx="273627" cy="3154423"/>
              </a:xfrm>
              <a:prstGeom prst="leftBrace">
                <a:avLst>
                  <a:gd name="adj1" fmla="val 61973"/>
                  <a:gd name="adj2" fmla="val 50000"/>
                </a:avLst>
              </a:prstGeom>
              <a:noFill/>
              <a:ln w="28575" cap="flat" cmpd="sng" algn="ctr">
                <a:solidFill>
                  <a:srgbClr val="FFFFFF">
                    <a:lumMod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767437" fontAlgn="auto">
                  <a:lnSpc>
                    <a:spcPct val="90000"/>
                  </a:lnSpc>
                  <a:spcBef>
                    <a:spcPct val="20000"/>
                  </a:spcBef>
                  <a:spcAft>
                    <a:spcPts val="0"/>
                  </a:spcAft>
                  <a:defRPr/>
                </a:pPr>
                <a:endParaRPr lang="zh-CN" altLang="en-US" sz="1300" b="0" kern="0" dirty="0" smtClean="0">
                  <a:solidFill>
                    <a:srgbClr val="1F1F1F"/>
                  </a:solidFill>
                  <a:latin typeface="FrutigerNext LT Regular"/>
                  <a:ea typeface="宋体"/>
                </a:endParaRPr>
              </a:p>
            </p:txBody>
          </p:sp>
          <p:sp>
            <p:nvSpPr>
              <p:cNvPr id="446" name="左大括号 445"/>
              <p:cNvSpPr/>
              <p:nvPr/>
            </p:nvSpPr>
            <p:spPr bwMode="auto">
              <a:xfrm rot="5400000">
                <a:off x="8464854" y="2598479"/>
                <a:ext cx="273627" cy="5472903"/>
              </a:xfrm>
              <a:prstGeom prst="leftBrace">
                <a:avLst>
                  <a:gd name="adj1" fmla="val 61973"/>
                  <a:gd name="adj2" fmla="val 50000"/>
                </a:avLst>
              </a:prstGeom>
              <a:noFill/>
              <a:ln w="28575" cap="flat" cmpd="sng" algn="ctr">
                <a:solidFill>
                  <a:srgbClr val="FFFFFF">
                    <a:lumMod val="50000"/>
                  </a:srgb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tlCol="0" anchor="ctr"/>
              <a:lstStyle/>
              <a:p>
                <a:pPr algn="ctr" defTabSz="767437" fontAlgn="auto">
                  <a:lnSpc>
                    <a:spcPct val="90000"/>
                  </a:lnSpc>
                  <a:spcBef>
                    <a:spcPct val="20000"/>
                  </a:spcBef>
                  <a:spcAft>
                    <a:spcPts val="0"/>
                  </a:spcAft>
                  <a:defRPr/>
                </a:pPr>
                <a:endParaRPr lang="zh-CN" altLang="en-US" sz="1300" b="0" kern="0" dirty="0" smtClean="0">
                  <a:solidFill>
                    <a:srgbClr val="1F1F1F"/>
                  </a:solidFill>
                  <a:latin typeface="FrutigerNext LT Regular"/>
                  <a:ea typeface="宋体"/>
                </a:endParaRPr>
              </a:p>
            </p:txBody>
          </p:sp>
        </p:grpSp>
        <p:sp>
          <p:nvSpPr>
            <p:cNvPr id="419" name="TextBox 418"/>
            <p:cNvSpPr txBox="1"/>
            <p:nvPr/>
          </p:nvSpPr>
          <p:spPr>
            <a:xfrm>
              <a:off x="7407745" y="4755727"/>
              <a:ext cx="310805" cy="1035430"/>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核心网</a:t>
              </a:r>
              <a:endParaRPr lang="zh-CN" altLang="en-US" sz="500" b="0" kern="0" dirty="0" smtClean="0">
                <a:solidFill>
                  <a:srgbClr val="1F1F1F"/>
                </a:solidFill>
                <a:latin typeface="微软雅黑" pitchFamily="34" charset="-122"/>
                <a:ea typeface="微软雅黑" pitchFamily="34" charset="-122"/>
              </a:endParaRPr>
            </a:p>
          </p:txBody>
        </p:sp>
        <p:sp>
          <p:nvSpPr>
            <p:cNvPr id="420" name="TextBox 419"/>
            <p:cNvSpPr txBox="1"/>
            <p:nvPr/>
          </p:nvSpPr>
          <p:spPr>
            <a:xfrm>
              <a:off x="7790946" y="4755727"/>
              <a:ext cx="310805" cy="1035430"/>
            </a:xfrm>
            <a:prstGeom prst="roundRect">
              <a:avLst>
                <a:gd name="adj" fmla="val 50000"/>
              </a:avLst>
            </a:prstGeom>
            <a:solidFill>
              <a:srgbClr val="FF0000"/>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900" b="0" kern="0" dirty="0" smtClean="0">
                  <a:solidFill>
                    <a:srgbClr val="1F1F1F"/>
                  </a:solidFill>
                  <a:latin typeface="微软雅黑" pitchFamily="34" charset="-122"/>
                  <a:ea typeface="微软雅黑" pitchFamily="34" charset="-122"/>
                </a:rPr>
                <a:t>电信</a:t>
              </a:r>
              <a:r>
                <a:rPr lang="en-US" altLang="zh-CN" sz="900" b="0" kern="0" dirty="0" smtClean="0">
                  <a:solidFill>
                    <a:srgbClr val="1F1F1F"/>
                  </a:solidFill>
                  <a:latin typeface="微软雅黑" pitchFamily="34" charset="-122"/>
                  <a:ea typeface="微软雅黑" pitchFamily="34" charset="-122"/>
                </a:rPr>
                <a:t> </a:t>
              </a:r>
              <a:r>
                <a:rPr lang="zh-CN" altLang="en-US" sz="900" b="0" kern="0" dirty="0" smtClean="0">
                  <a:solidFill>
                    <a:srgbClr val="1F1F1F"/>
                  </a:solidFill>
                  <a:latin typeface="微软雅黑" pitchFamily="34" charset="-122"/>
                  <a:ea typeface="微软雅黑" pitchFamily="34" charset="-122"/>
                </a:rPr>
                <a:t>软件</a:t>
              </a:r>
            </a:p>
          </p:txBody>
        </p:sp>
        <p:sp>
          <p:nvSpPr>
            <p:cNvPr id="421" name="TextBox 420"/>
            <p:cNvSpPr txBox="1"/>
            <p:nvPr/>
          </p:nvSpPr>
          <p:spPr>
            <a:xfrm rot="16200000">
              <a:off x="1627419" y="5209038"/>
              <a:ext cx="231608" cy="147776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XXX</a:t>
              </a:r>
              <a:r>
                <a:rPr lang="zh-CN" altLang="en-US" sz="800" b="0" kern="0" dirty="0" smtClean="0">
                  <a:solidFill>
                    <a:srgbClr val="1F1F1F"/>
                  </a:solidFill>
                  <a:latin typeface="微软雅黑" pitchFamily="34" charset="-122"/>
                  <a:ea typeface="微软雅黑" pitchFamily="34" charset="-122"/>
                </a:rPr>
                <a:t>大</a:t>
              </a:r>
              <a:r>
                <a:rPr lang="en-US" altLang="zh-CN" sz="800" b="0" kern="0" dirty="0" smtClean="0">
                  <a:solidFill>
                    <a:srgbClr val="1F1F1F"/>
                  </a:solidFill>
                  <a:latin typeface="微软雅黑" pitchFamily="34" charset="-122"/>
                  <a:ea typeface="微软雅黑" pitchFamily="34" charset="-122"/>
                </a:rPr>
                <a:t>T</a:t>
              </a:r>
              <a:r>
                <a:rPr lang="zh-CN" altLang="en-US" sz="800" b="0" kern="0" dirty="0" smtClean="0">
                  <a:solidFill>
                    <a:srgbClr val="1F1F1F"/>
                  </a:solidFill>
                  <a:latin typeface="微软雅黑" pitchFamily="34" charset="-122"/>
                  <a:ea typeface="微软雅黑" pitchFamily="34" charset="-122"/>
                </a:rPr>
                <a:t>系统部</a:t>
              </a:r>
            </a:p>
          </p:txBody>
        </p:sp>
        <p:sp>
          <p:nvSpPr>
            <p:cNvPr id="422" name="TextBox 421"/>
            <p:cNvSpPr txBox="1"/>
            <p:nvPr/>
          </p:nvSpPr>
          <p:spPr>
            <a:xfrm>
              <a:off x="3691336" y="4755727"/>
              <a:ext cx="349084" cy="103543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销售</a:t>
              </a:r>
            </a:p>
          </p:txBody>
        </p:sp>
        <p:sp>
          <p:nvSpPr>
            <p:cNvPr id="423" name="TextBox 422"/>
            <p:cNvSpPr txBox="1"/>
            <p:nvPr/>
          </p:nvSpPr>
          <p:spPr>
            <a:xfrm rot="16200000">
              <a:off x="3678885" y="5344870"/>
              <a:ext cx="231608" cy="147776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XXX</a:t>
              </a:r>
              <a:r>
                <a:rPr lang="zh-CN" altLang="en-US" sz="800" b="0" kern="0" dirty="0" smtClean="0">
                  <a:solidFill>
                    <a:srgbClr val="1F1F1F"/>
                  </a:solidFill>
                  <a:latin typeface="微软雅黑" pitchFamily="34" charset="-122"/>
                  <a:ea typeface="微软雅黑" pitchFamily="34" charset="-122"/>
                </a:rPr>
                <a:t>地区部</a:t>
              </a:r>
            </a:p>
          </p:txBody>
        </p:sp>
        <p:sp>
          <p:nvSpPr>
            <p:cNvPr id="424" name="TextBox 423"/>
            <p:cNvSpPr txBox="1"/>
            <p:nvPr/>
          </p:nvSpPr>
          <p:spPr>
            <a:xfrm rot="16200000">
              <a:off x="3678885" y="5671260"/>
              <a:ext cx="231608" cy="1477761"/>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eaVert"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XXX</a:t>
              </a:r>
              <a:r>
                <a:rPr lang="zh-CN" altLang="en-US" sz="800" b="0" kern="0" dirty="0" smtClean="0">
                  <a:solidFill>
                    <a:srgbClr val="1F1F1F"/>
                  </a:solidFill>
                  <a:latin typeface="微软雅黑" pitchFamily="34" charset="-122"/>
                  <a:ea typeface="微软雅黑" pitchFamily="34" charset="-122"/>
                </a:rPr>
                <a:t>代表处</a:t>
              </a:r>
            </a:p>
          </p:txBody>
        </p:sp>
        <p:sp>
          <p:nvSpPr>
            <p:cNvPr id="425" name="圆角矩形 424"/>
            <p:cNvSpPr/>
            <p:nvPr/>
          </p:nvSpPr>
          <p:spPr bwMode="auto">
            <a:xfrm>
              <a:off x="2888646" y="5902412"/>
              <a:ext cx="1785734" cy="670607"/>
            </a:xfrm>
            <a:prstGeom prst="roundRect">
              <a:avLst>
                <a:gd name="adj" fmla="val 16667"/>
              </a:avLst>
            </a:prstGeom>
            <a:noFill/>
            <a:ln w="19050" cap="flat" cmpd="sng" algn="ctr">
              <a:solidFill>
                <a:srgbClr val="000000">
                  <a:lumMod val="65000"/>
                  <a:lumOff val="35000"/>
                </a:srgbClr>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767437" fontAlgn="auto">
                <a:spcBef>
                  <a:spcPts val="0"/>
                </a:spcBef>
                <a:spcAft>
                  <a:spcPts val="0"/>
                </a:spcAft>
                <a:buClr>
                  <a:srgbClr val="CC9900"/>
                </a:buClr>
                <a:buFont typeface="Wingdings" pitchFamily="2" charset="2"/>
                <a:buChar char="n"/>
                <a:defRPr/>
              </a:pPr>
              <a:endParaRPr lang="zh-CN" altLang="en-US" sz="1300" b="0" kern="0" dirty="0" smtClean="0">
                <a:solidFill>
                  <a:srgbClr val="1F1F1F"/>
                </a:solidFill>
                <a:latin typeface="Arial" charset="0"/>
                <a:ea typeface="SimSun" pitchFamily="2" charset="-122"/>
              </a:endParaRPr>
            </a:p>
          </p:txBody>
        </p:sp>
        <p:cxnSp>
          <p:nvCxnSpPr>
            <p:cNvPr id="426" name="直接连接符 425"/>
            <p:cNvCxnSpPr/>
            <p:nvPr/>
          </p:nvCxnSpPr>
          <p:spPr bwMode="auto">
            <a:xfrm flipH="1">
              <a:off x="704032" y="4086885"/>
              <a:ext cx="888616" cy="0"/>
            </a:xfrm>
            <a:prstGeom prst="line">
              <a:avLst/>
            </a:prstGeom>
            <a:noFill/>
            <a:ln w="28575" cap="flat" cmpd="sng" algn="ctr">
              <a:solidFill>
                <a:srgbClr val="FFFFFF">
                  <a:lumMod val="50000"/>
                </a:srgbClr>
              </a:solidFill>
              <a:prstDash val="solid"/>
              <a:round/>
              <a:headEnd type="none" w="med" len="med"/>
              <a:tailEnd type="none" w="med" len="med"/>
            </a:ln>
            <a:effectLst/>
          </p:spPr>
        </p:cxnSp>
        <p:cxnSp>
          <p:nvCxnSpPr>
            <p:cNvPr id="427" name="直接连接符 426"/>
            <p:cNvCxnSpPr/>
            <p:nvPr/>
          </p:nvCxnSpPr>
          <p:spPr bwMode="auto">
            <a:xfrm>
              <a:off x="704032" y="4069203"/>
              <a:ext cx="0" cy="2191173"/>
            </a:xfrm>
            <a:prstGeom prst="line">
              <a:avLst/>
            </a:prstGeom>
            <a:noFill/>
            <a:ln w="28575" cap="flat" cmpd="sng" algn="ctr">
              <a:solidFill>
                <a:srgbClr val="FFFFFF">
                  <a:lumMod val="50000"/>
                </a:srgbClr>
              </a:solidFill>
              <a:prstDash val="solid"/>
              <a:round/>
              <a:headEnd type="none" w="med" len="med"/>
              <a:tailEnd type="none" w="med" len="med"/>
            </a:ln>
            <a:effectLst/>
          </p:spPr>
        </p:cxnSp>
        <p:cxnSp>
          <p:nvCxnSpPr>
            <p:cNvPr id="428" name="直接连接符 427"/>
            <p:cNvCxnSpPr>
              <a:endCxn id="425" idx="1"/>
            </p:cNvCxnSpPr>
            <p:nvPr/>
          </p:nvCxnSpPr>
          <p:spPr bwMode="auto">
            <a:xfrm>
              <a:off x="704032" y="6237716"/>
              <a:ext cx="2184614" cy="0"/>
            </a:xfrm>
            <a:prstGeom prst="line">
              <a:avLst/>
            </a:prstGeom>
            <a:noFill/>
            <a:ln w="28575" cap="flat" cmpd="sng" algn="ctr">
              <a:solidFill>
                <a:srgbClr val="FFFFFF">
                  <a:lumMod val="50000"/>
                </a:srgbClr>
              </a:solidFill>
              <a:prstDash val="solid"/>
              <a:round/>
              <a:headEnd type="none" w="med" len="med"/>
              <a:tailEnd type="none" w="med" len="med"/>
            </a:ln>
            <a:effectLst/>
          </p:spPr>
        </p:cxnSp>
        <p:cxnSp>
          <p:nvCxnSpPr>
            <p:cNvPr id="429" name="直接连接符 428"/>
            <p:cNvCxnSpPr>
              <a:stCxn id="415" idx="2"/>
            </p:cNvCxnSpPr>
            <p:nvPr/>
          </p:nvCxnSpPr>
          <p:spPr bwMode="auto">
            <a:xfrm>
              <a:off x="937848" y="4753306"/>
              <a:ext cx="0" cy="1194613"/>
            </a:xfrm>
            <a:prstGeom prst="line">
              <a:avLst/>
            </a:prstGeom>
            <a:noFill/>
            <a:ln w="28575" cap="flat" cmpd="sng" algn="ctr">
              <a:solidFill>
                <a:srgbClr val="FFFFFF">
                  <a:lumMod val="50000"/>
                </a:srgbClr>
              </a:solidFill>
              <a:prstDash val="solid"/>
              <a:round/>
              <a:headEnd type="none" w="med" len="med"/>
              <a:tailEnd type="none" w="med" len="med"/>
            </a:ln>
            <a:effectLst/>
          </p:spPr>
        </p:cxnSp>
        <p:cxnSp>
          <p:nvCxnSpPr>
            <p:cNvPr id="430" name="直接连接符 429"/>
            <p:cNvCxnSpPr/>
            <p:nvPr/>
          </p:nvCxnSpPr>
          <p:spPr bwMode="auto">
            <a:xfrm>
              <a:off x="937848" y="5940438"/>
              <a:ext cx="66495" cy="0"/>
            </a:xfrm>
            <a:prstGeom prst="line">
              <a:avLst/>
            </a:prstGeom>
            <a:noFill/>
            <a:ln w="28575" cap="flat" cmpd="sng" algn="ctr">
              <a:solidFill>
                <a:srgbClr val="FFFFFF">
                  <a:lumMod val="50000"/>
                </a:srgbClr>
              </a:solidFill>
              <a:prstDash val="solid"/>
              <a:round/>
              <a:headEnd type="none" w="med" len="med"/>
              <a:tailEnd type="none" w="med" len="med"/>
            </a:ln>
            <a:effectLst/>
          </p:spPr>
        </p:cxnSp>
        <p:cxnSp>
          <p:nvCxnSpPr>
            <p:cNvPr id="431" name="直接连接符 430"/>
            <p:cNvCxnSpPr>
              <a:stCxn id="423" idx="1"/>
              <a:endCxn id="424" idx="3"/>
            </p:cNvCxnSpPr>
            <p:nvPr/>
          </p:nvCxnSpPr>
          <p:spPr bwMode="auto">
            <a:xfrm>
              <a:off x="3794689" y="6199554"/>
              <a:ext cx="0" cy="94783"/>
            </a:xfrm>
            <a:prstGeom prst="line">
              <a:avLst/>
            </a:prstGeom>
            <a:noFill/>
            <a:ln w="28575" cap="flat" cmpd="sng" algn="ctr">
              <a:solidFill>
                <a:srgbClr val="FFFFFF">
                  <a:lumMod val="50000"/>
                </a:srgbClr>
              </a:solidFill>
              <a:prstDash val="solid"/>
              <a:round/>
              <a:headEnd type="none" w="med" len="med"/>
              <a:tailEnd type="none" w="med" len="med"/>
            </a:ln>
            <a:effectLst/>
          </p:spPr>
        </p:cxnSp>
        <p:sp>
          <p:nvSpPr>
            <p:cNvPr id="432" name="TextBox 431"/>
            <p:cNvSpPr txBox="1"/>
            <p:nvPr/>
          </p:nvSpPr>
          <p:spPr>
            <a:xfrm>
              <a:off x="9468614" y="6003788"/>
              <a:ext cx="812482" cy="344896"/>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解决方案销售部</a:t>
              </a:r>
            </a:p>
          </p:txBody>
        </p:sp>
        <p:sp>
          <p:nvSpPr>
            <p:cNvPr id="433" name="TextBox 432"/>
            <p:cNvSpPr txBox="1"/>
            <p:nvPr/>
          </p:nvSpPr>
          <p:spPr>
            <a:xfrm>
              <a:off x="5888608" y="6003788"/>
              <a:ext cx="812482" cy="344896"/>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BSS</a:t>
              </a:r>
              <a:r>
                <a:rPr lang="zh-CN" altLang="en-US" sz="800" b="0" kern="0" dirty="0" smtClean="0">
                  <a:solidFill>
                    <a:srgbClr val="1F1F1F"/>
                  </a:solidFill>
                  <a:latin typeface="FrutigerNext LT Regular"/>
                  <a:ea typeface="宋体"/>
                </a:rPr>
                <a:t>产品线</a:t>
              </a:r>
            </a:p>
          </p:txBody>
        </p:sp>
        <p:sp>
          <p:nvSpPr>
            <p:cNvPr id="434" name="TextBox 433"/>
            <p:cNvSpPr txBox="1"/>
            <p:nvPr/>
          </p:nvSpPr>
          <p:spPr>
            <a:xfrm>
              <a:off x="6752704" y="6003788"/>
              <a:ext cx="897394" cy="344896"/>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数字业务产品线</a:t>
              </a:r>
            </a:p>
          </p:txBody>
        </p:sp>
        <p:sp>
          <p:nvSpPr>
            <p:cNvPr id="435" name="TextBox 434"/>
            <p:cNvSpPr txBox="1"/>
            <p:nvPr/>
          </p:nvSpPr>
          <p:spPr>
            <a:xfrm>
              <a:off x="7714616" y="6003788"/>
              <a:ext cx="812482"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900" b="0" kern="0" dirty="0" smtClean="0">
                  <a:solidFill>
                    <a:srgbClr val="1F1F1F"/>
                  </a:solidFill>
                  <a:latin typeface="微软雅黑" pitchFamily="34" charset="-122"/>
                  <a:ea typeface="微软雅黑" pitchFamily="34" charset="-122"/>
                </a:rPr>
                <a:t>研发管理部</a:t>
              </a:r>
            </a:p>
          </p:txBody>
        </p:sp>
        <p:sp>
          <p:nvSpPr>
            <p:cNvPr id="436" name="TextBox 435"/>
            <p:cNvSpPr txBox="1"/>
            <p:nvPr/>
          </p:nvSpPr>
          <p:spPr>
            <a:xfrm>
              <a:off x="8591616" y="6003788"/>
              <a:ext cx="812482" cy="344896"/>
            </a:xfrm>
            <a:prstGeom prst="roundRect">
              <a:avLst>
                <a:gd name="adj" fmla="val 50000"/>
              </a:avLst>
            </a:prstGeom>
            <a:solidFill>
              <a:srgbClr val="FFFFFF">
                <a:lumMod val="65000"/>
              </a:srgbClr>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电信软件服务部</a:t>
              </a:r>
            </a:p>
          </p:txBody>
        </p:sp>
        <p:sp>
          <p:nvSpPr>
            <p:cNvPr id="437" name="TextBox 436"/>
            <p:cNvSpPr txBox="1"/>
            <p:nvPr/>
          </p:nvSpPr>
          <p:spPr>
            <a:xfrm>
              <a:off x="5011176" y="6587881"/>
              <a:ext cx="923703"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BSS</a:t>
              </a:r>
              <a:r>
                <a:rPr lang="zh-CN" altLang="en-US" sz="800" b="0" kern="0" dirty="0" smtClean="0">
                  <a:solidFill>
                    <a:srgbClr val="1F1F1F"/>
                  </a:solidFill>
                  <a:latin typeface="微软雅黑" pitchFamily="34" charset="-122"/>
                  <a:ea typeface="微软雅黑" pitchFamily="34" charset="-122"/>
                </a:rPr>
                <a:t>开发管理部</a:t>
              </a:r>
            </a:p>
          </p:txBody>
        </p:sp>
        <p:sp>
          <p:nvSpPr>
            <p:cNvPr id="438" name="TextBox 437"/>
            <p:cNvSpPr txBox="1"/>
            <p:nvPr/>
          </p:nvSpPr>
          <p:spPr>
            <a:xfrm>
              <a:off x="5970440" y="6587881"/>
              <a:ext cx="1152128"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数字业务开发管理部</a:t>
              </a:r>
            </a:p>
          </p:txBody>
        </p:sp>
        <p:sp>
          <p:nvSpPr>
            <p:cNvPr id="439" name="TextBox 438"/>
            <p:cNvSpPr txBox="1"/>
            <p:nvPr/>
          </p:nvSpPr>
          <p:spPr>
            <a:xfrm>
              <a:off x="7158129" y="6587881"/>
              <a:ext cx="853936"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en-US" altLang="zh-CN" sz="800" b="0" kern="0" dirty="0" smtClean="0">
                  <a:solidFill>
                    <a:srgbClr val="1F1F1F"/>
                  </a:solidFill>
                  <a:latin typeface="微软雅黑" pitchFamily="34" charset="-122"/>
                  <a:ea typeface="微软雅黑" pitchFamily="34" charset="-122"/>
                </a:rPr>
                <a:t>BES</a:t>
              </a:r>
              <a:r>
                <a:rPr lang="zh-CN" altLang="en-US" sz="800" b="0" kern="0" dirty="0" smtClean="0">
                  <a:solidFill>
                    <a:srgbClr val="1F1F1F"/>
                  </a:solidFill>
                  <a:latin typeface="微软雅黑" pitchFamily="34" charset="-122"/>
                  <a:ea typeface="微软雅黑" pitchFamily="34" charset="-122"/>
                </a:rPr>
                <a:t>开发管理部</a:t>
              </a:r>
            </a:p>
          </p:txBody>
        </p:sp>
        <p:sp>
          <p:nvSpPr>
            <p:cNvPr id="440" name="TextBox 439"/>
            <p:cNvSpPr txBox="1"/>
            <p:nvPr/>
          </p:nvSpPr>
          <p:spPr>
            <a:xfrm>
              <a:off x="8047626" y="6587881"/>
              <a:ext cx="1224136"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平台中间件开发管理部</a:t>
              </a:r>
            </a:p>
          </p:txBody>
        </p:sp>
        <p:sp>
          <p:nvSpPr>
            <p:cNvPr id="441" name="TextBox 440"/>
            <p:cNvSpPr txBox="1"/>
            <p:nvPr/>
          </p:nvSpPr>
          <p:spPr>
            <a:xfrm>
              <a:off x="9307323" y="6587881"/>
              <a:ext cx="1008112"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预研与标准专利部</a:t>
              </a:r>
            </a:p>
          </p:txBody>
        </p:sp>
        <p:sp>
          <p:nvSpPr>
            <p:cNvPr id="442" name="TextBox 441"/>
            <p:cNvSpPr txBox="1"/>
            <p:nvPr/>
          </p:nvSpPr>
          <p:spPr>
            <a:xfrm>
              <a:off x="10350998" y="6587881"/>
              <a:ext cx="812482" cy="344896"/>
            </a:xfrm>
            <a:prstGeom prst="roundRect">
              <a:avLst>
                <a:gd name="adj" fmla="val 50000"/>
              </a:avLst>
            </a:prstGeom>
            <a:solidFill>
              <a:srgbClr val="FF9900"/>
            </a:solidFill>
            <a:ln w="6350" cap="flat" cmpd="sng" algn="ctr">
              <a:solidFill>
                <a:srgbClr val="797FED"/>
              </a:solidFill>
              <a:prstDash val="solid"/>
            </a:ln>
            <a:effectLst/>
          </p:spPr>
          <p:txBody>
            <a:bodyPr vert="horz" wrap="none" rtlCol="0" anchor="ctr">
              <a:noAutofit/>
            </a:bodyPr>
            <a:lstStyle/>
            <a:p>
              <a:pPr algn="ctr" defTabSz="767437" fontAlgn="auto">
                <a:lnSpc>
                  <a:spcPct val="90000"/>
                </a:lnSpc>
                <a:spcBef>
                  <a:spcPct val="20000"/>
                </a:spcBef>
                <a:spcAft>
                  <a:spcPts val="0"/>
                </a:spcAft>
                <a:defRPr/>
              </a:pPr>
              <a:r>
                <a:rPr lang="zh-CN" altLang="en-US" sz="800" b="0" kern="0" dirty="0" smtClean="0">
                  <a:solidFill>
                    <a:srgbClr val="1F1F1F"/>
                  </a:solidFill>
                  <a:latin typeface="微软雅黑" pitchFamily="34" charset="-122"/>
                  <a:ea typeface="微软雅黑" pitchFamily="34" charset="-122"/>
                </a:rPr>
                <a:t>架设部</a:t>
              </a:r>
            </a:p>
          </p:txBody>
        </p:sp>
      </p:grpSp>
      <p:grpSp>
        <p:nvGrpSpPr>
          <p:cNvPr id="449" name="组合 152"/>
          <p:cNvGrpSpPr/>
          <p:nvPr/>
        </p:nvGrpSpPr>
        <p:grpSpPr>
          <a:xfrm>
            <a:off x="1025218" y="930628"/>
            <a:ext cx="7048824" cy="1703897"/>
            <a:chOff x="1367073" y="900751"/>
            <a:chExt cx="9399247" cy="2161628"/>
          </a:xfrm>
        </p:grpSpPr>
        <p:sp>
          <p:nvSpPr>
            <p:cNvPr id="450" name="同侧圆角矩形 449"/>
            <p:cNvSpPr/>
            <p:nvPr/>
          </p:nvSpPr>
          <p:spPr bwMode="auto">
            <a:xfrm>
              <a:off x="6342922" y="900751"/>
              <a:ext cx="4066391" cy="1049301"/>
            </a:xfrm>
            <a:prstGeom prst="round2SameRect">
              <a:avLst>
                <a:gd name="adj1" fmla="val 31017"/>
                <a:gd name="adj2" fmla="val 0"/>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767437" fontAlgn="auto">
                <a:lnSpc>
                  <a:spcPct val="90000"/>
                </a:lnSpc>
                <a:spcBef>
                  <a:spcPct val="20000"/>
                </a:spcBef>
                <a:spcAft>
                  <a:spcPts val="0"/>
                </a:spcAft>
                <a:defRPr/>
              </a:pPr>
              <a:r>
                <a:rPr lang="zh-CN" altLang="en-US" sz="1700" b="0" kern="0" dirty="0" smtClean="0">
                  <a:solidFill>
                    <a:srgbClr val="1F1F1F"/>
                  </a:solidFill>
                  <a:latin typeface="微软雅黑" pitchFamily="34" charset="-122"/>
                  <a:ea typeface="微软雅黑" pitchFamily="34" charset="-122"/>
                </a:rPr>
                <a:t>区域组织</a:t>
              </a:r>
              <a:endParaRPr lang="en-US" altLang="zh-CN" sz="1700" b="0" kern="0" dirty="0" smtClean="0">
                <a:solidFill>
                  <a:srgbClr val="1F1F1F"/>
                </a:solidFill>
                <a:latin typeface="微软雅黑" pitchFamily="34" charset="-122"/>
                <a:ea typeface="微软雅黑" pitchFamily="34" charset="-122"/>
              </a:endParaRPr>
            </a:p>
            <a:p>
              <a:pPr algn="ctr" defTabSz="767437" fontAlgn="auto">
                <a:lnSpc>
                  <a:spcPct val="90000"/>
                </a:lnSpc>
                <a:spcBef>
                  <a:spcPct val="20000"/>
                </a:spcBef>
                <a:spcAft>
                  <a:spcPts val="0"/>
                </a:spcAft>
                <a:defRPr/>
              </a:pPr>
              <a:r>
                <a:rPr lang="zh-CN" altLang="en-US" sz="1100" b="0" kern="0" dirty="0" smtClean="0">
                  <a:solidFill>
                    <a:srgbClr val="1F1F1F"/>
                  </a:solidFill>
                  <a:latin typeface="微软雅黑" pitchFamily="34" charset="-122"/>
                  <a:ea typeface="微软雅黑" pitchFamily="34" charset="-122"/>
                </a:rPr>
                <a:t>区域的能力中心和资源中心，快速</a:t>
              </a:r>
              <a:endParaRPr lang="en-US" altLang="zh-CN" sz="1100" b="0" kern="0" dirty="0" smtClean="0">
                <a:solidFill>
                  <a:srgbClr val="1F1F1F"/>
                </a:solidFill>
                <a:latin typeface="微软雅黑" pitchFamily="34" charset="-122"/>
                <a:ea typeface="微软雅黑" pitchFamily="34" charset="-122"/>
              </a:endParaRPr>
            </a:p>
            <a:p>
              <a:pPr algn="ctr" defTabSz="767437" fontAlgn="auto">
                <a:lnSpc>
                  <a:spcPct val="90000"/>
                </a:lnSpc>
                <a:spcBef>
                  <a:spcPct val="20000"/>
                </a:spcBef>
                <a:spcAft>
                  <a:spcPts val="0"/>
                </a:spcAft>
                <a:defRPr/>
              </a:pPr>
              <a:r>
                <a:rPr lang="zh-CN" altLang="en-US" sz="1100" b="0" kern="0" dirty="0" smtClean="0">
                  <a:solidFill>
                    <a:srgbClr val="1F1F1F"/>
                  </a:solidFill>
                  <a:latin typeface="微软雅黑" pitchFamily="34" charset="-122"/>
                  <a:ea typeface="微软雅黑" pitchFamily="34" charset="-122"/>
                </a:rPr>
                <a:t>满足客户需求</a:t>
              </a:r>
            </a:p>
          </p:txBody>
        </p:sp>
        <p:sp>
          <p:nvSpPr>
            <p:cNvPr id="451" name="Rectangle 8"/>
            <p:cNvSpPr>
              <a:spLocks noChangeArrowheads="1"/>
            </p:cNvSpPr>
            <p:nvPr/>
          </p:nvSpPr>
          <p:spPr bwMode="gray">
            <a:xfrm>
              <a:off x="6085599" y="2575510"/>
              <a:ext cx="1131665" cy="310413"/>
            </a:xfrm>
            <a:prstGeom prst="rect">
              <a:avLst/>
            </a:prstGeom>
            <a:noFill/>
            <a:ln w="9525">
              <a:noFill/>
              <a:miter lim="800000"/>
              <a:headEnd/>
              <a:tailEnd/>
            </a:ln>
          </p:spPr>
          <p:txBody>
            <a:bodyPr>
              <a:spAutoFit/>
            </a:bodyPr>
            <a:lstStyle/>
            <a:p>
              <a:pPr algn="ctr" defTabSz="767437" fontAlgn="auto">
                <a:lnSpc>
                  <a:spcPct val="90000"/>
                </a:lnSpc>
                <a:spcBef>
                  <a:spcPct val="20000"/>
                </a:spcBef>
                <a:spcAft>
                  <a:spcPts val="0"/>
                </a:spcAft>
                <a:buClr>
                  <a:srgbClr val="FF0066"/>
                </a:buClr>
                <a:buSzPct val="75000"/>
                <a:defRPr/>
              </a:pPr>
              <a:r>
                <a:rPr lang="en-US" altLang="zh-CN" sz="1100" b="0" kern="0" dirty="0" smtClean="0">
                  <a:solidFill>
                    <a:srgbClr val="1F1F1F"/>
                  </a:solidFill>
                  <a:latin typeface="Arial" charset="0"/>
                  <a:ea typeface="宋体" pitchFamily="2" charset="-122"/>
                </a:rPr>
                <a:t>Contents</a:t>
              </a:r>
            </a:p>
          </p:txBody>
        </p:sp>
        <p:sp>
          <p:nvSpPr>
            <p:cNvPr id="452" name="同侧圆角矩形 451"/>
            <p:cNvSpPr/>
            <p:nvPr/>
          </p:nvSpPr>
          <p:spPr bwMode="auto">
            <a:xfrm>
              <a:off x="4641379" y="2007827"/>
              <a:ext cx="2854315" cy="1054552"/>
            </a:xfrm>
            <a:prstGeom prst="round2SameRect">
              <a:avLst>
                <a:gd name="adj1" fmla="val 31017"/>
                <a:gd name="adj2" fmla="val 0"/>
              </a:avLst>
            </a:prstGeom>
            <a:solidFill>
              <a:srgbClr val="FF9900"/>
            </a:solidFill>
            <a:ln w="9525" cap="flat" cmpd="sng" algn="ctr">
              <a:noFill/>
              <a:prstDash val="solid"/>
              <a:round/>
              <a:headEnd type="none" w="med" len="med"/>
              <a:tailEnd type="none" w="med" len="med"/>
            </a:ln>
            <a:effectLst/>
            <a:scene3d>
              <a:camera prst="orthographicFront">
                <a:rot lat="0" lon="0" rev="10800000"/>
              </a:camera>
              <a:lightRig rig="threePt" dir="t"/>
            </a:scene3d>
          </p:spPr>
          <p:txBody>
            <a:bodyPr vert="horz" wrap="square" lIns="91440" tIns="45720" rIns="91440" bIns="45720" numCol="1" rtlCol="0" anchor="t" anchorCtr="0" compatLnSpc="1">
              <a:prstTxWarp prst="textNoShape">
                <a:avLst/>
              </a:prstTxWarp>
            </a:bodyPr>
            <a:lstStyle/>
            <a:p>
              <a:pPr defTabSz="767437" fontAlgn="auto">
                <a:spcBef>
                  <a:spcPts val="0"/>
                </a:spcBef>
                <a:spcAft>
                  <a:spcPts val="0"/>
                </a:spcAft>
                <a:buClr>
                  <a:srgbClr val="CC9900"/>
                </a:buClr>
                <a:buFont typeface="Wingdings" pitchFamily="2" charset="2"/>
                <a:buChar char="n"/>
                <a:defRPr/>
              </a:pPr>
              <a:endParaRPr lang="zh-CN" altLang="en-US" sz="1100" b="0" kern="0" dirty="0" smtClean="0">
                <a:solidFill>
                  <a:srgbClr val="1F1F1F"/>
                </a:solidFill>
                <a:latin typeface="Arial" charset="0"/>
                <a:ea typeface="SimSun" pitchFamily="2" charset="-122"/>
              </a:endParaRPr>
            </a:p>
          </p:txBody>
        </p:sp>
        <p:sp>
          <p:nvSpPr>
            <p:cNvPr id="453" name="矩形 452"/>
            <p:cNvSpPr/>
            <p:nvPr/>
          </p:nvSpPr>
          <p:spPr>
            <a:xfrm>
              <a:off x="4613524" y="2038919"/>
              <a:ext cx="2869499" cy="888290"/>
            </a:xfrm>
            <a:prstGeom prst="rect">
              <a:avLst/>
            </a:prstGeom>
          </p:spPr>
          <p:txBody>
            <a:bodyPr wrap="square">
              <a:spAutoFit/>
            </a:bodyPr>
            <a:lstStyle/>
            <a:p>
              <a:pPr algn="ctr" defTabSz="767437" fontAlgn="auto">
                <a:lnSpc>
                  <a:spcPct val="90000"/>
                </a:lnSpc>
                <a:spcBef>
                  <a:spcPct val="20000"/>
                </a:spcBef>
                <a:spcAft>
                  <a:spcPts val="0"/>
                </a:spcAft>
                <a:buClr>
                  <a:srgbClr val="00B0F0"/>
                </a:buClr>
                <a:buSzPct val="50000"/>
                <a:tabLst>
                  <a:tab pos="147882" algn="l"/>
                </a:tabLst>
                <a:defRPr/>
              </a:pPr>
              <a:r>
                <a:rPr lang="zh-CN" altLang="en-US" sz="1700" b="0" kern="0" dirty="0" smtClean="0">
                  <a:solidFill>
                    <a:srgbClr val="1F1F1F"/>
                  </a:solidFill>
                  <a:latin typeface="微软雅黑" pitchFamily="34" charset="-122"/>
                  <a:ea typeface="微软雅黑" pitchFamily="34" charset="-122"/>
                </a:rPr>
                <a:t>企业</a:t>
              </a:r>
              <a:r>
                <a:rPr lang="en-US" altLang="zh-CN" sz="1700" b="0" kern="0" dirty="0" smtClean="0">
                  <a:solidFill>
                    <a:srgbClr val="1F1F1F"/>
                  </a:solidFill>
                  <a:latin typeface="微软雅黑" pitchFamily="34" charset="-122"/>
                  <a:ea typeface="微软雅黑" pitchFamily="34" charset="-122"/>
                </a:rPr>
                <a:t>BG</a:t>
              </a:r>
            </a:p>
            <a:p>
              <a:pPr algn="ctr" defTabSz="767437" fontAlgn="auto">
                <a:lnSpc>
                  <a:spcPct val="90000"/>
                </a:lnSpc>
                <a:spcBef>
                  <a:spcPct val="20000"/>
                </a:spcBef>
                <a:spcAft>
                  <a:spcPts val="0"/>
                </a:spcAft>
                <a:buClr>
                  <a:srgbClr val="00B0F0"/>
                </a:buClr>
                <a:buSzPct val="50000"/>
                <a:tabLst>
                  <a:tab pos="147882" algn="l"/>
                </a:tabLst>
                <a:defRPr/>
              </a:pPr>
              <a:r>
                <a:rPr lang="zh-CN" altLang="en-US" sz="1100" b="0" kern="0" dirty="0" smtClean="0">
                  <a:solidFill>
                    <a:srgbClr val="1F1F1F"/>
                  </a:solidFill>
                  <a:latin typeface="微软雅黑" pitchFamily="34" charset="-122"/>
                  <a:ea typeface="微软雅黑" pitchFamily="34" charset="-122"/>
                </a:rPr>
                <a:t>面向企业</a:t>
              </a:r>
              <a:r>
                <a:rPr lang="en-US" altLang="zh-CN" sz="1100" b="0" kern="0" dirty="0" smtClean="0">
                  <a:solidFill>
                    <a:srgbClr val="1F1F1F"/>
                  </a:solidFill>
                  <a:latin typeface="微软雅黑" pitchFamily="34" charset="-122"/>
                  <a:ea typeface="微软雅黑" pitchFamily="34" charset="-122"/>
                </a:rPr>
                <a:t>/</a:t>
              </a:r>
              <a:r>
                <a:rPr lang="zh-CN" altLang="en-US" sz="1100" b="0" kern="0" dirty="0" smtClean="0">
                  <a:solidFill>
                    <a:srgbClr val="1F1F1F"/>
                  </a:solidFill>
                  <a:latin typeface="微软雅黑" pitchFamily="34" charset="-122"/>
                  <a:ea typeface="微软雅黑" pitchFamily="34" charset="-122"/>
                </a:rPr>
                <a:t>行业客户，提供</a:t>
              </a:r>
              <a:endParaRPr lang="en-US" altLang="zh-CN" sz="1100" b="0" kern="0" dirty="0" smtClean="0">
                <a:solidFill>
                  <a:srgbClr val="1F1F1F"/>
                </a:solidFill>
                <a:latin typeface="微软雅黑" pitchFamily="34" charset="-122"/>
                <a:ea typeface="微软雅黑" pitchFamily="34" charset="-122"/>
              </a:endParaRPr>
            </a:p>
            <a:p>
              <a:pPr algn="ctr" defTabSz="767437" fontAlgn="auto">
                <a:lnSpc>
                  <a:spcPct val="90000"/>
                </a:lnSpc>
                <a:spcBef>
                  <a:spcPct val="20000"/>
                </a:spcBef>
                <a:spcAft>
                  <a:spcPts val="0"/>
                </a:spcAft>
                <a:buClr>
                  <a:srgbClr val="00B0F0"/>
                </a:buClr>
                <a:buSzPct val="50000"/>
                <a:tabLst>
                  <a:tab pos="147882" algn="l"/>
                </a:tabLst>
                <a:defRPr/>
              </a:pPr>
              <a:r>
                <a:rPr lang="zh-CN" altLang="en-US" sz="1100" b="0" kern="0" dirty="0" smtClean="0">
                  <a:solidFill>
                    <a:srgbClr val="1F1F1F"/>
                  </a:solidFill>
                  <a:latin typeface="微软雅黑" pitchFamily="34" charset="-122"/>
                  <a:ea typeface="微软雅黑" pitchFamily="34" charset="-122"/>
                </a:rPr>
                <a:t>个性化的解决方案</a:t>
              </a:r>
              <a:endParaRPr lang="zh-CN" altLang="zh-CN" sz="1100" b="0" kern="0" dirty="0" smtClean="0">
                <a:solidFill>
                  <a:srgbClr val="1F1F1F"/>
                </a:solidFill>
                <a:latin typeface="微软雅黑" pitchFamily="34" charset="-122"/>
                <a:ea typeface="微软雅黑" pitchFamily="34" charset="-122"/>
              </a:endParaRPr>
            </a:p>
          </p:txBody>
        </p:sp>
        <p:sp>
          <p:nvSpPr>
            <p:cNvPr id="454" name="同侧圆角矩形 453"/>
            <p:cNvSpPr/>
            <p:nvPr/>
          </p:nvSpPr>
          <p:spPr bwMode="auto">
            <a:xfrm>
              <a:off x="1685532" y="904423"/>
              <a:ext cx="4176011" cy="1081753"/>
            </a:xfrm>
            <a:prstGeom prst="round2SameRect">
              <a:avLst>
                <a:gd name="adj1" fmla="val 31017"/>
                <a:gd name="adj2" fmla="val 0"/>
              </a:avLst>
            </a:prstGeom>
            <a:solidFill>
              <a:srgbClr val="00B0F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767437" fontAlgn="auto">
                <a:lnSpc>
                  <a:spcPct val="90000"/>
                </a:lnSpc>
                <a:spcBef>
                  <a:spcPct val="20000"/>
                </a:spcBef>
                <a:spcAft>
                  <a:spcPts val="0"/>
                </a:spcAft>
                <a:defRPr/>
              </a:pPr>
              <a:r>
                <a:rPr lang="zh-CN" altLang="en-US" sz="1700" b="0" kern="0" dirty="0" smtClean="0">
                  <a:solidFill>
                    <a:srgbClr val="1F1F1F"/>
                  </a:solidFill>
                  <a:latin typeface="微软雅黑" pitchFamily="34" charset="-122"/>
                  <a:ea typeface="微软雅黑" pitchFamily="34" charset="-122"/>
                </a:rPr>
                <a:t>产品与解决方案</a:t>
              </a:r>
              <a:endParaRPr lang="en-US" altLang="zh-CN" sz="1700" b="0" kern="0" dirty="0" smtClean="0">
                <a:solidFill>
                  <a:srgbClr val="1F1F1F"/>
                </a:solidFill>
                <a:latin typeface="微软雅黑" pitchFamily="34" charset="-122"/>
                <a:ea typeface="微软雅黑" pitchFamily="34" charset="-122"/>
              </a:endParaRPr>
            </a:p>
            <a:p>
              <a:pPr algn="ctr" defTabSz="767437" fontAlgn="auto">
                <a:lnSpc>
                  <a:spcPct val="90000"/>
                </a:lnSpc>
                <a:spcBef>
                  <a:spcPct val="20000"/>
                </a:spcBef>
                <a:spcAft>
                  <a:spcPts val="0"/>
                </a:spcAft>
                <a:defRPr/>
              </a:pPr>
              <a:r>
                <a:rPr lang="zh-CN" altLang="en-US" sz="1100" b="0" kern="0" dirty="0" smtClean="0">
                  <a:solidFill>
                    <a:srgbClr val="1F1F1F"/>
                  </a:solidFill>
                  <a:latin typeface="微软雅黑" pitchFamily="34" charset="-122"/>
                  <a:ea typeface="微软雅黑" pitchFamily="34" charset="-122"/>
                </a:rPr>
                <a:t>融合研发平台，降低运作成本，为客户提供更有竞争力的解决方案</a:t>
              </a:r>
            </a:p>
          </p:txBody>
        </p:sp>
        <p:sp>
          <p:nvSpPr>
            <p:cNvPr id="455" name="同侧圆角矩形 454"/>
            <p:cNvSpPr/>
            <p:nvPr/>
          </p:nvSpPr>
          <p:spPr bwMode="auto">
            <a:xfrm>
              <a:off x="1379216" y="2007827"/>
              <a:ext cx="2822828" cy="1049301"/>
            </a:xfrm>
            <a:prstGeom prst="round2SameRect">
              <a:avLst>
                <a:gd name="adj1" fmla="val 31017"/>
                <a:gd name="adj2" fmla="val 0"/>
              </a:avLst>
            </a:prstGeom>
            <a:solidFill>
              <a:srgbClr val="92D050"/>
            </a:solidFill>
            <a:ln w="9525" cap="flat" cmpd="sng" algn="ctr">
              <a:noFill/>
              <a:prstDash val="solid"/>
              <a:round/>
              <a:headEnd type="none" w="med" len="med"/>
              <a:tailEnd type="none" w="med" len="med"/>
            </a:ln>
            <a:effectLst/>
            <a:scene3d>
              <a:camera prst="orthographicFront">
                <a:rot lat="0" lon="0" rev="10800000"/>
              </a:camera>
              <a:lightRig rig="threePt" dir="t"/>
            </a:scene3d>
          </p:spPr>
          <p:txBody>
            <a:bodyPr vert="horz" wrap="square" lIns="91440" tIns="45720" rIns="91440" bIns="45720" numCol="1" rtlCol="0" anchor="t" anchorCtr="0" compatLnSpc="1">
              <a:prstTxWarp prst="textNoShape">
                <a:avLst/>
              </a:prstTxWarp>
            </a:bodyPr>
            <a:lstStyle/>
            <a:p>
              <a:pPr algn="ctr" defTabSz="767437" fontAlgn="auto">
                <a:lnSpc>
                  <a:spcPct val="90000"/>
                </a:lnSpc>
                <a:spcBef>
                  <a:spcPct val="20000"/>
                </a:spcBef>
                <a:spcAft>
                  <a:spcPts val="0"/>
                </a:spcAft>
                <a:defRPr/>
              </a:pPr>
              <a:endParaRPr lang="zh-CN" altLang="en-US" sz="1100" b="0" kern="0" dirty="0" smtClean="0">
                <a:solidFill>
                  <a:srgbClr val="1F1F1F"/>
                </a:solidFill>
                <a:latin typeface="微软雅黑" pitchFamily="34" charset="-122"/>
                <a:ea typeface="微软雅黑" pitchFamily="34" charset="-122"/>
              </a:endParaRPr>
            </a:p>
          </p:txBody>
        </p:sp>
        <p:sp>
          <p:nvSpPr>
            <p:cNvPr id="456" name="矩形 455"/>
            <p:cNvSpPr/>
            <p:nvPr/>
          </p:nvSpPr>
          <p:spPr>
            <a:xfrm>
              <a:off x="1367073" y="2069050"/>
              <a:ext cx="2869499" cy="845339"/>
            </a:xfrm>
            <a:prstGeom prst="rect">
              <a:avLst/>
            </a:prstGeom>
          </p:spPr>
          <p:txBody>
            <a:bodyPr wrap="square">
              <a:spAutoFit/>
            </a:bodyPr>
            <a:lstStyle/>
            <a:p>
              <a:pPr algn="ctr" defTabSz="767437" fontAlgn="auto">
                <a:lnSpc>
                  <a:spcPct val="90000"/>
                </a:lnSpc>
                <a:spcBef>
                  <a:spcPct val="20000"/>
                </a:spcBef>
                <a:spcAft>
                  <a:spcPts val="0"/>
                </a:spcAft>
                <a:buClr>
                  <a:srgbClr val="00B0F0"/>
                </a:buClr>
                <a:buSzPct val="50000"/>
                <a:tabLst>
                  <a:tab pos="147882" algn="l"/>
                </a:tabLst>
                <a:defRPr/>
              </a:pPr>
              <a:r>
                <a:rPr lang="zh-CN" altLang="en-US" sz="1700" b="0" kern="0" dirty="0" smtClean="0">
                  <a:solidFill>
                    <a:srgbClr val="1F1F1F"/>
                  </a:solidFill>
                  <a:latin typeface="微软雅黑" pitchFamily="34" charset="-122"/>
                  <a:ea typeface="微软雅黑" pitchFamily="34" charset="-122"/>
                </a:rPr>
                <a:t>运营商</a:t>
              </a:r>
              <a:r>
                <a:rPr lang="en-US" altLang="zh-CN" sz="1700" b="0" kern="0" dirty="0" smtClean="0">
                  <a:solidFill>
                    <a:srgbClr val="1F1F1F"/>
                  </a:solidFill>
                  <a:latin typeface="微软雅黑" pitchFamily="34" charset="-122"/>
                  <a:ea typeface="微软雅黑" pitchFamily="34" charset="-122"/>
                </a:rPr>
                <a:t>BG</a:t>
              </a:r>
            </a:p>
            <a:p>
              <a:pPr algn="ctr" defTabSz="767437" fontAlgn="auto">
                <a:lnSpc>
                  <a:spcPct val="90000"/>
                </a:lnSpc>
                <a:spcBef>
                  <a:spcPct val="20000"/>
                </a:spcBef>
                <a:spcAft>
                  <a:spcPts val="0"/>
                </a:spcAft>
                <a:buClr>
                  <a:srgbClr val="00B0F0"/>
                </a:buClr>
                <a:buSzPct val="50000"/>
                <a:tabLst>
                  <a:tab pos="147882" algn="l"/>
                </a:tabLst>
                <a:defRPr/>
              </a:pPr>
              <a:r>
                <a:rPr lang="zh-CN" altLang="en-US" sz="1100" b="0" kern="0" dirty="0" smtClean="0">
                  <a:solidFill>
                    <a:srgbClr val="1F1F1F"/>
                  </a:solidFill>
                  <a:latin typeface="微软雅黑" pitchFamily="34" charset="-122"/>
                  <a:ea typeface="微软雅黑" pitchFamily="34" charset="-122"/>
                </a:rPr>
                <a:t>端到端负责客户需求，协助客户应对</a:t>
              </a:r>
              <a:r>
                <a:rPr lang="en-US" altLang="zh-CN" sz="1100" b="0" kern="0" dirty="0" smtClean="0">
                  <a:solidFill>
                    <a:srgbClr val="1F1F1F"/>
                  </a:solidFill>
                  <a:latin typeface="微软雅黑" pitchFamily="34" charset="-122"/>
                  <a:ea typeface="微软雅黑" pitchFamily="34" charset="-122"/>
                </a:rPr>
                <a:t>ICT</a:t>
              </a:r>
              <a:r>
                <a:rPr lang="zh-CN" altLang="en-US" sz="1100" b="0" kern="0" dirty="0" smtClean="0">
                  <a:solidFill>
                    <a:srgbClr val="1F1F1F"/>
                  </a:solidFill>
                  <a:latin typeface="微软雅黑" pitchFamily="34" charset="-122"/>
                  <a:ea typeface="微软雅黑" pitchFamily="34" charset="-122"/>
                </a:rPr>
                <a:t>融合趋势</a:t>
              </a:r>
              <a:endParaRPr lang="zh-CN" altLang="zh-CN" sz="1100" b="0" kern="0" dirty="0" smtClean="0">
                <a:solidFill>
                  <a:srgbClr val="1F1F1F"/>
                </a:solidFill>
                <a:latin typeface="微软雅黑" pitchFamily="34" charset="-122"/>
                <a:ea typeface="微软雅黑" pitchFamily="34" charset="-122"/>
              </a:endParaRPr>
            </a:p>
          </p:txBody>
        </p:sp>
        <p:sp>
          <p:nvSpPr>
            <p:cNvPr id="457" name="Rectangle 8"/>
            <p:cNvSpPr>
              <a:spLocks noChangeArrowheads="1"/>
            </p:cNvSpPr>
            <p:nvPr/>
          </p:nvSpPr>
          <p:spPr bwMode="gray">
            <a:xfrm>
              <a:off x="9357020" y="2566495"/>
              <a:ext cx="1131665" cy="310413"/>
            </a:xfrm>
            <a:prstGeom prst="rect">
              <a:avLst/>
            </a:prstGeom>
            <a:noFill/>
            <a:ln w="9525">
              <a:noFill/>
              <a:miter lim="800000"/>
              <a:headEnd/>
              <a:tailEnd/>
            </a:ln>
          </p:spPr>
          <p:txBody>
            <a:bodyPr>
              <a:spAutoFit/>
            </a:bodyPr>
            <a:lstStyle/>
            <a:p>
              <a:pPr algn="ctr" defTabSz="767437" fontAlgn="auto">
                <a:lnSpc>
                  <a:spcPct val="90000"/>
                </a:lnSpc>
                <a:spcBef>
                  <a:spcPct val="20000"/>
                </a:spcBef>
                <a:spcAft>
                  <a:spcPts val="0"/>
                </a:spcAft>
                <a:buClr>
                  <a:srgbClr val="FF0066"/>
                </a:buClr>
                <a:buSzPct val="75000"/>
                <a:defRPr/>
              </a:pPr>
              <a:r>
                <a:rPr lang="en-US" altLang="zh-CN" sz="1100" b="0" kern="0" dirty="0" smtClean="0">
                  <a:solidFill>
                    <a:srgbClr val="1F1F1F"/>
                  </a:solidFill>
                  <a:latin typeface="Arial" charset="0"/>
                  <a:ea typeface="宋体" pitchFamily="2" charset="-122"/>
                </a:rPr>
                <a:t>Contents</a:t>
              </a:r>
            </a:p>
          </p:txBody>
        </p:sp>
        <p:sp>
          <p:nvSpPr>
            <p:cNvPr id="458" name="同侧圆角矩形 457"/>
            <p:cNvSpPr/>
            <p:nvPr/>
          </p:nvSpPr>
          <p:spPr bwMode="auto">
            <a:xfrm>
              <a:off x="7900132" y="2007827"/>
              <a:ext cx="2854315" cy="1054552"/>
            </a:xfrm>
            <a:prstGeom prst="round2SameRect">
              <a:avLst>
                <a:gd name="adj1" fmla="val 31017"/>
                <a:gd name="adj2" fmla="val 0"/>
              </a:avLst>
            </a:prstGeom>
            <a:solidFill>
              <a:srgbClr val="FFFFFF">
                <a:lumMod val="50000"/>
              </a:srgbClr>
            </a:solidFill>
            <a:ln w="9525" cap="flat" cmpd="sng" algn="ctr">
              <a:noFill/>
              <a:prstDash val="solid"/>
              <a:round/>
              <a:headEnd type="none" w="med" len="med"/>
              <a:tailEnd type="none" w="med" len="med"/>
            </a:ln>
            <a:effectLst/>
            <a:scene3d>
              <a:camera prst="orthographicFront">
                <a:rot lat="0" lon="0" rev="10800000"/>
              </a:camera>
              <a:lightRig rig="threePt" dir="t"/>
            </a:scene3d>
          </p:spPr>
          <p:txBody>
            <a:bodyPr vert="horz" wrap="square" lIns="91440" tIns="45720" rIns="91440" bIns="45720" numCol="1" rtlCol="0" anchor="t" anchorCtr="0" compatLnSpc="1">
              <a:prstTxWarp prst="textNoShape">
                <a:avLst/>
              </a:prstTxWarp>
            </a:bodyPr>
            <a:lstStyle/>
            <a:p>
              <a:pPr defTabSz="767437" fontAlgn="auto">
                <a:spcBef>
                  <a:spcPts val="0"/>
                </a:spcBef>
                <a:spcAft>
                  <a:spcPts val="0"/>
                </a:spcAft>
                <a:buClr>
                  <a:srgbClr val="CC9900"/>
                </a:buClr>
                <a:buFont typeface="Wingdings" pitchFamily="2" charset="2"/>
                <a:buChar char="n"/>
                <a:defRPr/>
              </a:pPr>
              <a:endParaRPr lang="zh-CN" altLang="en-US" sz="1100" b="0" kern="0" dirty="0" smtClean="0">
                <a:solidFill>
                  <a:srgbClr val="1F1F1F"/>
                </a:solidFill>
                <a:latin typeface="Arial" charset="0"/>
                <a:ea typeface="SimSun" pitchFamily="2" charset="-122"/>
              </a:endParaRPr>
            </a:p>
          </p:txBody>
        </p:sp>
        <p:sp>
          <p:nvSpPr>
            <p:cNvPr id="459" name="矩形 458"/>
            <p:cNvSpPr/>
            <p:nvPr/>
          </p:nvSpPr>
          <p:spPr>
            <a:xfrm>
              <a:off x="7896821" y="2130272"/>
              <a:ext cx="2869499" cy="845339"/>
            </a:xfrm>
            <a:prstGeom prst="rect">
              <a:avLst/>
            </a:prstGeom>
          </p:spPr>
          <p:txBody>
            <a:bodyPr wrap="square">
              <a:spAutoFit/>
            </a:bodyPr>
            <a:lstStyle/>
            <a:p>
              <a:pPr algn="ctr" defTabSz="767437" fontAlgn="auto">
                <a:lnSpc>
                  <a:spcPct val="90000"/>
                </a:lnSpc>
                <a:spcBef>
                  <a:spcPct val="20000"/>
                </a:spcBef>
                <a:spcAft>
                  <a:spcPts val="0"/>
                </a:spcAft>
                <a:buClr>
                  <a:srgbClr val="00B0F0"/>
                </a:buClr>
                <a:buSzPct val="50000"/>
                <a:tabLst>
                  <a:tab pos="147882" algn="l"/>
                </a:tabLst>
                <a:defRPr/>
              </a:pPr>
              <a:r>
                <a:rPr lang="zh-CN" altLang="en-US" sz="1700" b="0" kern="0" dirty="0" smtClean="0">
                  <a:solidFill>
                    <a:srgbClr val="1F1F1F"/>
                  </a:solidFill>
                  <a:latin typeface="微软雅黑" pitchFamily="34" charset="-122"/>
                  <a:ea typeface="微软雅黑" pitchFamily="34" charset="-122"/>
                </a:rPr>
                <a:t>消费者</a:t>
              </a:r>
              <a:r>
                <a:rPr lang="en-US" altLang="zh-CN" sz="1700" b="0" kern="0" dirty="0" smtClean="0">
                  <a:solidFill>
                    <a:srgbClr val="1F1F1F"/>
                  </a:solidFill>
                  <a:latin typeface="微软雅黑" pitchFamily="34" charset="-122"/>
                  <a:ea typeface="微软雅黑" pitchFamily="34" charset="-122"/>
                </a:rPr>
                <a:t>BG</a:t>
              </a:r>
            </a:p>
            <a:p>
              <a:pPr algn="ctr" defTabSz="767437" fontAlgn="auto">
                <a:lnSpc>
                  <a:spcPct val="90000"/>
                </a:lnSpc>
                <a:spcBef>
                  <a:spcPct val="20000"/>
                </a:spcBef>
                <a:spcAft>
                  <a:spcPts val="0"/>
                </a:spcAft>
                <a:buClr>
                  <a:srgbClr val="00B0F0"/>
                </a:buClr>
                <a:buSzPct val="50000"/>
                <a:tabLst>
                  <a:tab pos="147882" algn="l"/>
                </a:tabLst>
                <a:defRPr/>
              </a:pPr>
              <a:r>
                <a:rPr lang="zh-CN" altLang="en-US" sz="1100" b="0" kern="0" dirty="0" smtClean="0">
                  <a:solidFill>
                    <a:srgbClr val="1F1F1F"/>
                  </a:solidFill>
                  <a:latin typeface="微软雅黑" pitchFamily="34" charset="-122"/>
                  <a:ea typeface="微软雅黑" pitchFamily="34" charset="-122"/>
                </a:rPr>
                <a:t>面向公众和电商市场，建设终端品牌</a:t>
              </a:r>
              <a:endParaRPr lang="zh-CN" altLang="zh-CN" sz="1100" b="0" kern="0" dirty="0" smtClean="0">
                <a:solidFill>
                  <a:srgbClr val="1F1F1F"/>
                </a:solidFill>
                <a:latin typeface="微软雅黑" pitchFamily="34" charset="-122"/>
                <a:ea typeface="微软雅黑" pitchFamily="34" charset="-122"/>
              </a:endParaRPr>
            </a:p>
          </p:txBody>
        </p:sp>
      </p:gr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136527" y="1230071"/>
            <a:ext cx="8893174" cy="4117470"/>
          </a:xfrm>
          <a:prstGeom prst="rect">
            <a:avLst/>
          </a:prstGeom>
          <a:noFill/>
          <a:ln w="9525">
            <a:noFill/>
            <a:miter lim="800000"/>
            <a:headEnd/>
            <a:tailEnd/>
          </a:ln>
        </p:spPr>
      </p:pic>
      <p:sp>
        <p:nvSpPr>
          <p:cNvPr id="99" name="Rectangle 24"/>
          <p:cNvSpPr>
            <a:spLocks noGrp="1" noChangeArrowheads="1"/>
          </p:cNvSpPr>
          <p:nvPr>
            <p:ph type="title"/>
          </p:nvPr>
        </p:nvSpPr>
        <p:spPr>
          <a:xfrm>
            <a:off x="503260" y="86421"/>
            <a:ext cx="8029553" cy="967000"/>
          </a:xfrm>
        </p:spPr>
        <p:txBody>
          <a:bodyPr wrap="square"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数字经济的蓬勃发展，给运营商带来新的挑战和机遇</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85726" y="833439"/>
            <a:ext cx="9045455" cy="4100511"/>
          </a:xfrm>
          <a:prstGeom prst="rect">
            <a:avLst/>
          </a:prstGeom>
          <a:noFill/>
          <a:ln w="9525">
            <a:noFill/>
            <a:miter lim="800000"/>
            <a:headEnd/>
            <a:tailEnd/>
          </a:ln>
        </p:spPr>
      </p:pic>
      <p:sp>
        <p:nvSpPr>
          <p:cNvPr id="4"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战略定位</a:t>
            </a:r>
            <a:r>
              <a:rPr lang="en-US" altLang="zh-CN" dirty="0" smtClean="0">
                <a:latin typeface="黑体" pitchFamily="2" charset="-122"/>
                <a:ea typeface="黑体" pitchFamily="2" charset="-122"/>
                <a:cs typeface="Arial" charset="0"/>
              </a:rPr>
              <a:t>—</a:t>
            </a:r>
            <a:r>
              <a:rPr lang="zh-CN" altLang="en-US" dirty="0" smtClean="0">
                <a:latin typeface="黑体" pitchFamily="2" charset="-122"/>
                <a:ea typeface="黑体" pitchFamily="2" charset="-122"/>
                <a:cs typeface="Arial" charset="0"/>
              </a:rPr>
              <a:t>围绕客户资产，构造生态系统</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9050" y="1114425"/>
            <a:ext cx="9040147" cy="4029075"/>
          </a:xfrm>
          <a:prstGeom prst="rect">
            <a:avLst/>
          </a:prstGeom>
          <a:noFill/>
          <a:ln w="9525">
            <a:noFill/>
            <a:miter lim="800000"/>
            <a:headEnd/>
            <a:tailEnd/>
          </a:ln>
        </p:spPr>
      </p:pic>
      <p:sp>
        <p:nvSpPr>
          <p:cNvPr id="4" name="Rectangle 24"/>
          <p:cNvSpPr>
            <a:spLocks noGrp="1" noChangeArrowheads="1"/>
          </p:cNvSpPr>
          <p:nvPr>
            <p:ph type="title"/>
          </p:nvPr>
        </p:nvSpPr>
        <p:spPr>
          <a:xfrm>
            <a:off x="504825" y="86421"/>
            <a:ext cx="8648699" cy="967000"/>
          </a:xfrm>
        </p:spPr>
        <p:txBody>
          <a:bodyPr wrap="square"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业务领域</a:t>
            </a:r>
            <a:r>
              <a:rPr lang="en-US" altLang="zh-CN" dirty="0" smtClean="0">
                <a:latin typeface="黑体" pitchFamily="2" charset="-122"/>
                <a:ea typeface="黑体" pitchFamily="2" charset="-122"/>
                <a:cs typeface="Arial" charset="0"/>
              </a:rPr>
              <a:t>—</a:t>
            </a:r>
            <a:r>
              <a:rPr lang="zh-CN" altLang="en-US" dirty="0" smtClean="0">
                <a:latin typeface="黑体" pitchFamily="2" charset="-122"/>
                <a:ea typeface="黑体" pitchFamily="2" charset="-122"/>
                <a:cs typeface="Arial" charset="0"/>
              </a:rPr>
              <a:t>聚焦平台，开放能力，整合产业链，打造数字企业架构</a:t>
            </a: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 y="1209676"/>
            <a:ext cx="9029699" cy="3973916"/>
          </a:xfrm>
          <a:prstGeom prst="rect">
            <a:avLst/>
          </a:prstGeom>
          <a:noFill/>
          <a:ln w="9525">
            <a:noFill/>
            <a:miter lim="800000"/>
            <a:headEnd/>
            <a:tailEnd/>
          </a:ln>
        </p:spPr>
      </p:pic>
      <p:sp>
        <p:nvSpPr>
          <p:cNvPr id="4" name="Rectangle 24"/>
          <p:cNvSpPr>
            <a:spLocks noGrp="1" noChangeArrowheads="1"/>
          </p:cNvSpPr>
          <p:nvPr>
            <p:ph type="title"/>
          </p:nvPr>
        </p:nvSpPr>
        <p:spPr>
          <a:xfrm>
            <a:off x="503260" y="86421"/>
            <a:ext cx="8029575" cy="967000"/>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未来创新</a:t>
            </a:r>
            <a:r>
              <a:rPr lang="en-US" altLang="zh-CN" dirty="0" smtClean="0">
                <a:latin typeface="黑体" pitchFamily="2" charset="-122"/>
                <a:ea typeface="黑体" pitchFamily="2" charset="-122"/>
                <a:cs typeface="Arial" charset="0"/>
              </a:rPr>
              <a:t>—</a:t>
            </a:r>
            <a:r>
              <a:rPr lang="zh-CN" altLang="en-US" dirty="0" smtClean="0">
                <a:latin typeface="黑体" pitchFamily="2" charset="-122"/>
                <a:ea typeface="黑体" pitchFamily="2" charset="-122"/>
                <a:cs typeface="Arial" charset="0"/>
              </a:rPr>
              <a:t>面对数字化转型挑战，打造互联网化的企业</a:t>
            </a:r>
            <a:r>
              <a:rPr lang="en-US" altLang="zh-CN" dirty="0" smtClean="0">
                <a:latin typeface="黑体" pitchFamily="2" charset="-122"/>
                <a:ea typeface="黑体" pitchFamily="2" charset="-122"/>
                <a:cs typeface="Arial" charset="0"/>
              </a:rPr>
              <a:t>IT</a:t>
            </a:r>
            <a:r>
              <a:rPr lang="zh-CN" altLang="en-US" dirty="0" smtClean="0">
                <a:latin typeface="黑体" pitchFamily="2" charset="-122"/>
                <a:ea typeface="黑体" pitchFamily="2" charset="-122"/>
                <a:cs typeface="Arial" charset="0"/>
              </a:rPr>
              <a:t>架构</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电信软件研发愿景、使命及总体目标</a:t>
            </a:r>
          </a:p>
        </p:txBody>
      </p:sp>
      <p:cxnSp>
        <p:nvCxnSpPr>
          <p:cNvPr id="11" name="AutoShape 4"/>
          <p:cNvCxnSpPr>
            <a:cxnSpLocks noChangeShapeType="1"/>
          </p:cNvCxnSpPr>
          <p:nvPr/>
        </p:nvCxnSpPr>
        <p:spPr bwMode="auto">
          <a:xfrm flipV="1">
            <a:off x="977971" y="1449577"/>
            <a:ext cx="1201192" cy="549251"/>
          </a:xfrm>
          <a:prstGeom prst="bentConnector3">
            <a:avLst>
              <a:gd name="adj1" fmla="val 50000"/>
            </a:avLst>
          </a:prstGeom>
          <a:noFill/>
          <a:ln w="57150">
            <a:solidFill>
              <a:srgbClr val="0099CC"/>
            </a:solidFill>
            <a:miter lim="800000"/>
            <a:headEnd/>
            <a:tailEnd type="triangle" w="med" len="med"/>
          </a:ln>
          <a:effectLst/>
        </p:spPr>
      </p:cxnSp>
      <p:sp>
        <p:nvSpPr>
          <p:cNvPr id="13" name="Line 3"/>
          <p:cNvSpPr>
            <a:spLocks noChangeShapeType="1"/>
          </p:cNvSpPr>
          <p:nvPr/>
        </p:nvSpPr>
        <p:spPr bwMode="auto">
          <a:xfrm flipV="1">
            <a:off x="1035139" y="2565698"/>
            <a:ext cx="1121911" cy="2002"/>
          </a:xfrm>
          <a:prstGeom prst="line">
            <a:avLst/>
          </a:prstGeom>
          <a:noFill/>
          <a:ln w="57150">
            <a:solidFill>
              <a:srgbClr val="FF9900"/>
            </a:solidFill>
            <a:round/>
            <a:headEnd/>
            <a:tailEnd type="triangle" w="med" len="med"/>
          </a:ln>
          <a:effectLst/>
        </p:spPr>
        <p:txBody>
          <a:bodyPr lIns="76723" tIns="38361" rIns="76723" bIns="38361"/>
          <a:lstStyle/>
          <a:p>
            <a:pPr defTabSz="767339"/>
            <a:endParaRPr lang="zh-CN" altLang="en-US" sz="1900" b="0" dirty="0">
              <a:solidFill>
                <a:srgbClr val="000000"/>
              </a:solidFill>
              <a:latin typeface="Calibri" pitchFamily="34" charset="0"/>
              <a:ea typeface="宋体" charset="-122"/>
            </a:endParaRPr>
          </a:p>
        </p:txBody>
      </p:sp>
      <p:cxnSp>
        <p:nvCxnSpPr>
          <p:cNvPr id="14" name="AutoShape 5"/>
          <p:cNvCxnSpPr>
            <a:cxnSpLocks noChangeShapeType="1"/>
          </p:cNvCxnSpPr>
          <p:nvPr/>
        </p:nvCxnSpPr>
        <p:spPr bwMode="auto">
          <a:xfrm>
            <a:off x="1251076" y="3090068"/>
            <a:ext cx="917034" cy="1099366"/>
          </a:xfrm>
          <a:prstGeom prst="bentConnector3">
            <a:avLst>
              <a:gd name="adj1" fmla="val 70504"/>
            </a:avLst>
          </a:prstGeom>
          <a:noFill/>
          <a:ln w="57150">
            <a:solidFill>
              <a:srgbClr val="008080"/>
            </a:solidFill>
            <a:miter lim="800000"/>
            <a:headEnd/>
            <a:tailEnd type="triangle" w="med" len="med"/>
          </a:ln>
          <a:effectLst/>
        </p:spPr>
      </p:cxnSp>
      <p:graphicFrame>
        <p:nvGraphicFramePr>
          <p:cNvPr id="15" name="Group 6"/>
          <p:cNvGraphicFramePr>
            <a:graphicFrameLocks noGrp="1"/>
          </p:cNvGraphicFramePr>
          <p:nvPr/>
        </p:nvGraphicFramePr>
        <p:xfrm>
          <a:off x="2174769" y="1053531"/>
          <a:ext cx="6625789" cy="580948"/>
        </p:xfrm>
        <a:graphic>
          <a:graphicData uri="http://schemas.openxmlformats.org/drawingml/2006/table">
            <a:tbl>
              <a:tblPr/>
              <a:tblGrid>
                <a:gridCol w="360426"/>
                <a:gridCol w="6265363"/>
              </a:tblGrid>
              <a:tr h="580948">
                <a:tc>
                  <a:txBody>
                    <a:bodyPr/>
                    <a:lstStyle>
                      <a:defPPr>
                        <a:defRPr lang="zh-CN"/>
                      </a:defPPr>
                      <a:lvl1pPr marL="0" algn="l" defTabSz="911436" rtl="0" eaLnBrk="1" latinLnBrk="0" hangingPunct="1">
                        <a:defRPr sz="1800" kern="1200">
                          <a:solidFill>
                            <a:schemeClr val="tx1"/>
                          </a:solidFill>
                          <a:latin typeface="FrutigerNext LT Regular"/>
                          <a:ea typeface="华文细黑"/>
                        </a:defRPr>
                      </a:lvl1pPr>
                      <a:lvl2pPr marL="455717" algn="l" defTabSz="911436" rtl="0" eaLnBrk="1" latinLnBrk="0" hangingPunct="1">
                        <a:defRPr sz="1800" kern="1200">
                          <a:solidFill>
                            <a:schemeClr val="tx1"/>
                          </a:solidFill>
                          <a:latin typeface="FrutigerNext LT Regular"/>
                          <a:ea typeface="华文细黑"/>
                        </a:defRPr>
                      </a:lvl2pPr>
                      <a:lvl3pPr marL="911436" algn="l" defTabSz="911436" rtl="0" eaLnBrk="1" latinLnBrk="0" hangingPunct="1">
                        <a:defRPr sz="1800" kern="1200">
                          <a:solidFill>
                            <a:schemeClr val="tx1"/>
                          </a:solidFill>
                          <a:latin typeface="FrutigerNext LT Regular"/>
                          <a:ea typeface="华文细黑"/>
                        </a:defRPr>
                      </a:lvl3pPr>
                      <a:lvl4pPr marL="1367149" algn="l" defTabSz="911436" rtl="0" eaLnBrk="1" latinLnBrk="0" hangingPunct="1">
                        <a:defRPr sz="1800" kern="1200">
                          <a:solidFill>
                            <a:schemeClr val="tx1"/>
                          </a:solidFill>
                          <a:latin typeface="FrutigerNext LT Regular"/>
                          <a:ea typeface="华文细黑"/>
                        </a:defRPr>
                      </a:lvl4pPr>
                      <a:lvl5pPr marL="1822868" algn="l" defTabSz="911436" rtl="0" eaLnBrk="1" latinLnBrk="0" hangingPunct="1">
                        <a:defRPr sz="1800" kern="1200">
                          <a:solidFill>
                            <a:schemeClr val="tx1"/>
                          </a:solidFill>
                          <a:latin typeface="FrutigerNext LT Regular"/>
                          <a:ea typeface="华文细黑"/>
                        </a:defRPr>
                      </a:lvl5pPr>
                      <a:lvl6pPr marL="2278588" algn="l" defTabSz="911436" rtl="0" eaLnBrk="1" latinLnBrk="0" hangingPunct="1">
                        <a:defRPr sz="1800" kern="1200">
                          <a:solidFill>
                            <a:schemeClr val="tx1"/>
                          </a:solidFill>
                          <a:latin typeface="FrutigerNext LT Regular"/>
                          <a:ea typeface="华文细黑"/>
                        </a:defRPr>
                      </a:lvl6pPr>
                      <a:lvl7pPr marL="2734302" algn="l" defTabSz="911436" rtl="0" eaLnBrk="1" latinLnBrk="0" hangingPunct="1">
                        <a:defRPr sz="1800" kern="1200">
                          <a:solidFill>
                            <a:schemeClr val="tx1"/>
                          </a:solidFill>
                          <a:latin typeface="FrutigerNext LT Regular"/>
                          <a:ea typeface="华文细黑"/>
                        </a:defRPr>
                      </a:lvl7pPr>
                      <a:lvl8pPr marL="3190019" algn="l" defTabSz="911436" rtl="0" eaLnBrk="1" latinLnBrk="0" hangingPunct="1">
                        <a:defRPr sz="1800" kern="1200">
                          <a:solidFill>
                            <a:schemeClr val="tx1"/>
                          </a:solidFill>
                          <a:latin typeface="FrutigerNext LT Regular"/>
                          <a:ea typeface="华文细黑"/>
                        </a:defRPr>
                      </a:lvl8pPr>
                      <a:lvl9pPr marL="3645736" algn="l" defTabSz="911436" rtl="0" eaLnBrk="1" latinLnBrk="0" hangingPunct="1">
                        <a:defRPr sz="1800" kern="1200">
                          <a:solidFill>
                            <a:schemeClr val="tx1"/>
                          </a:solidFill>
                          <a:latin typeface="FrutigerNext LT Regular"/>
                          <a:ea typeface="华文细黑"/>
                        </a:defRPr>
                      </a:lvl9pPr>
                    </a:lstStyle>
                    <a:p>
                      <a:pPr marL="0" marR="0" lvl="0" indent="0" algn="l" defTabSz="784225" rtl="0" eaLnBrk="1" fontAlgn="base" latinLnBrk="0" hangingPunct="1">
                        <a:lnSpc>
                          <a:spcPct val="100000"/>
                        </a:lnSpc>
                        <a:spcBef>
                          <a:spcPct val="0"/>
                        </a:spcBef>
                        <a:spcAft>
                          <a:spcPct val="0"/>
                        </a:spcAft>
                        <a:buClr>
                          <a:schemeClr val="bg2"/>
                        </a:buClr>
                        <a:buSzPct val="60000"/>
                        <a:buFont typeface="Wingdings" pitchFamily="2" charset="2"/>
                        <a:buNone/>
                        <a:tabLst/>
                      </a:pPr>
                      <a:r>
                        <a:rPr kumimoji="0" lang="zh-CN" altLang="en-US" sz="1600" b="0" i="0" u="none" strike="noStrike" cap="none" normalizeH="0" baseline="0" dirty="0" smtClean="0">
                          <a:ln>
                            <a:noFill/>
                          </a:ln>
                          <a:solidFill>
                            <a:schemeClr val="tx1"/>
                          </a:solidFill>
                          <a:effectLst/>
                          <a:latin typeface="华文细黑" pitchFamily="2" charset="-122"/>
                          <a:ea typeface="华文细黑" pitchFamily="2" charset="-122"/>
                        </a:rPr>
                        <a:t>愿</a:t>
                      </a:r>
                    </a:p>
                    <a:p>
                      <a:pPr marL="0" marR="0" lvl="0" indent="0" algn="l" defTabSz="784225" rtl="0" eaLnBrk="1" fontAlgn="base" latinLnBrk="0" hangingPunct="1">
                        <a:lnSpc>
                          <a:spcPct val="100000"/>
                        </a:lnSpc>
                        <a:spcBef>
                          <a:spcPct val="0"/>
                        </a:spcBef>
                        <a:spcAft>
                          <a:spcPct val="0"/>
                        </a:spcAft>
                        <a:buClr>
                          <a:schemeClr val="bg2"/>
                        </a:buClr>
                        <a:buSzPct val="60000"/>
                        <a:buFont typeface="Wingdings" pitchFamily="2" charset="2"/>
                        <a:buNone/>
                        <a:tabLst/>
                      </a:pPr>
                      <a:r>
                        <a:rPr kumimoji="0" lang="zh-CN" altLang="en-US" sz="1600" b="0" i="0" u="none" strike="noStrike" cap="none" normalizeH="0" baseline="0" dirty="0" smtClean="0">
                          <a:ln>
                            <a:noFill/>
                          </a:ln>
                          <a:solidFill>
                            <a:schemeClr val="tx1"/>
                          </a:solidFill>
                          <a:effectLst/>
                          <a:latin typeface="华文细黑" pitchFamily="2" charset="-122"/>
                          <a:ea typeface="华文细黑" pitchFamily="2" charset="-122"/>
                        </a:rPr>
                        <a:t>景</a:t>
                      </a:r>
                    </a:p>
                  </a:txBody>
                  <a:tcPr marL="89684" marR="89684" marT="46634" marB="46634" anchor="ctr" anchorCtr="1" horzOverflow="overflow">
                    <a:lnL w="12700" cap="flat" cmpd="sng" algn="ctr">
                      <a:solidFill>
                        <a:srgbClr val="0099CC"/>
                      </a:solidFill>
                      <a:prstDash val="solid"/>
                      <a:round/>
                      <a:headEnd type="none" w="med" len="med"/>
                      <a:tailEnd type="none" w="med" len="med"/>
                    </a:lnL>
                    <a:lnR w="12700" cap="flat" cmpd="sng" algn="ctr">
                      <a:solidFill>
                        <a:srgbClr val="0099CC"/>
                      </a:solidFill>
                      <a:prstDash val="solid"/>
                      <a:round/>
                      <a:headEnd type="none" w="med" len="med"/>
                      <a:tailEnd type="none" w="med" len="med"/>
                    </a:lnR>
                    <a:lnT w="12700" cap="flat" cmpd="sng" algn="ctr">
                      <a:solidFill>
                        <a:srgbClr val="0099CC"/>
                      </a:solidFill>
                      <a:prstDash val="solid"/>
                      <a:round/>
                      <a:headEnd type="none" w="med" len="med"/>
                      <a:tailEnd type="none" w="med" len="med"/>
                    </a:lnT>
                    <a:lnB w="12700" cap="flat" cmpd="sng" algn="ctr">
                      <a:solidFill>
                        <a:srgbClr val="0099CC"/>
                      </a:solidFill>
                      <a:prstDash val="solid"/>
                      <a:round/>
                      <a:headEnd type="none" w="med" len="med"/>
                      <a:tailEnd type="none" w="med" len="med"/>
                    </a:lnB>
                    <a:lnTlToBr>
                      <a:noFill/>
                    </a:lnTlToBr>
                    <a:lnBlToTr>
                      <a:noFill/>
                    </a:lnBlToTr>
                    <a:solidFill>
                      <a:srgbClr val="66CCFF">
                        <a:alpha val="70000"/>
                      </a:srgbClr>
                    </a:solidFill>
                  </a:tcPr>
                </a:tc>
                <a:tc>
                  <a:txBody>
                    <a:bodyPr/>
                    <a:lstStyle>
                      <a:defPPr>
                        <a:defRPr lang="zh-CN"/>
                      </a:defPPr>
                      <a:lvl1pPr marL="0" algn="l" defTabSz="911436" rtl="0" eaLnBrk="1" latinLnBrk="0" hangingPunct="1">
                        <a:defRPr sz="1800" kern="1200">
                          <a:solidFill>
                            <a:schemeClr val="tx1"/>
                          </a:solidFill>
                          <a:latin typeface="FrutigerNext LT Regular"/>
                          <a:ea typeface="华文细黑"/>
                        </a:defRPr>
                      </a:lvl1pPr>
                      <a:lvl2pPr marL="455717" algn="l" defTabSz="911436" rtl="0" eaLnBrk="1" latinLnBrk="0" hangingPunct="1">
                        <a:defRPr sz="1800" kern="1200">
                          <a:solidFill>
                            <a:schemeClr val="tx1"/>
                          </a:solidFill>
                          <a:latin typeface="FrutigerNext LT Regular"/>
                          <a:ea typeface="华文细黑"/>
                        </a:defRPr>
                      </a:lvl2pPr>
                      <a:lvl3pPr marL="911436" algn="l" defTabSz="911436" rtl="0" eaLnBrk="1" latinLnBrk="0" hangingPunct="1">
                        <a:defRPr sz="1800" kern="1200">
                          <a:solidFill>
                            <a:schemeClr val="tx1"/>
                          </a:solidFill>
                          <a:latin typeface="FrutigerNext LT Regular"/>
                          <a:ea typeface="华文细黑"/>
                        </a:defRPr>
                      </a:lvl3pPr>
                      <a:lvl4pPr marL="1367149" algn="l" defTabSz="911436" rtl="0" eaLnBrk="1" latinLnBrk="0" hangingPunct="1">
                        <a:defRPr sz="1800" kern="1200">
                          <a:solidFill>
                            <a:schemeClr val="tx1"/>
                          </a:solidFill>
                          <a:latin typeface="FrutigerNext LT Regular"/>
                          <a:ea typeface="华文细黑"/>
                        </a:defRPr>
                      </a:lvl4pPr>
                      <a:lvl5pPr marL="1822868" algn="l" defTabSz="911436" rtl="0" eaLnBrk="1" latinLnBrk="0" hangingPunct="1">
                        <a:defRPr sz="1800" kern="1200">
                          <a:solidFill>
                            <a:schemeClr val="tx1"/>
                          </a:solidFill>
                          <a:latin typeface="FrutigerNext LT Regular"/>
                          <a:ea typeface="华文细黑"/>
                        </a:defRPr>
                      </a:lvl5pPr>
                      <a:lvl6pPr marL="2278588" algn="l" defTabSz="911436" rtl="0" eaLnBrk="1" latinLnBrk="0" hangingPunct="1">
                        <a:defRPr sz="1800" kern="1200">
                          <a:solidFill>
                            <a:schemeClr val="tx1"/>
                          </a:solidFill>
                          <a:latin typeface="FrutigerNext LT Regular"/>
                          <a:ea typeface="华文细黑"/>
                        </a:defRPr>
                      </a:lvl6pPr>
                      <a:lvl7pPr marL="2734302" algn="l" defTabSz="911436" rtl="0" eaLnBrk="1" latinLnBrk="0" hangingPunct="1">
                        <a:defRPr sz="1800" kern="1200">
                          <a:solidFill>
                            <a:schemeClr val="tx1"/>
                          </a:solidFill>
                          <a:latin typeface="FrutigerNext LT Regular"/>
                          <a:ea typeface="华文细黑"/>
                        </a:defRPr>
                      </a:lvl7pPr>
                      <a:lvl8pPr marL="3190019" algn="l" defTabSz="911436" rtl="0" eaLnBrk="1" latinLnBrk="0" hangingPunct="1">
                        <a:defRPr sz="1800" kern="1200">
                          <a:solidFill>
                            <a:schemeClr val="tx1"/>
                          </a:solidFill>
                          <a:latin typeface="FrutigerNext LT Regular"/>
                          <a:ea typeface="华文细黑"/>
                        </a:defRPr>
                      </a:lvl8pPr>
                      <a:lvl9pPr marL="3645736" algn="l" defTabSz="911436" rtl="0" eaLnBrk="1" latinLnBrk="0" hangingPunct="1">
                        <a:defRPr sz="1800" kern="1200">
                          <a:solidFill>
                            <a:schemeClr val="tx1"/>
                          </a:solidFill>
                          <a:latin typeface="FrutigerNext LT Regular"/>
                          <a:ea typeface="华文细黑"/>
                        </a:defRPr>
                      </a:lvl9pPr>
                    </a:lstStyle>
                    <a:p>
                      <a:pPr marL="180975" marR="0" lvl="0" indent="-180975" algn="l" defTabSz="784225" rtl="0" eaLnBrk="1" fontAlgn="base" latinLnBrk="0" hangingPunct="1">
                        <a:lnSpc>
                          <a:spcPct val="100000"/>
                        </a:lnSpc>
                        <a:spcBef>
                          <a:spcPct val="0"/>
                        </a:spcBef>
                        <a:spcAft>
                          <a:spcPct val="0"/>
                        </a:spcAft>
                        <a:buClr>
                          <a:srgbClr val="FF0000"/>
                        </a:buClr>
                        <a:buSzPct val="60000"/>
                        <a:buFont typeface="Wingdings" pitchFamily="2" charset="2"/>
                        <a:buChar char="l"/>
                        <a:tabLst/>
                      </a:pPr>
                      <a:r>
                        <a:rPr kumimoji="0" lang="zh-CN" altLang="en-US" sz="1800" b="1" i="0" u="none" strike="noStrike" cap="none" normalizeH="0" baseline="0" dirty="0" smtClean="0">
                          <a:ln>
                            <a:noFill/>
                          </a:ln>
                          <a:solidFill>
                            <a:schemeClr val="tx1"/>
                          </a:solidFill>
                          <a:effectLst/>
                          <a:latin typeface="华文细黑" pitchFamily="2" charset="-122"/>
                          <a:ea typeface="华文细黑" pitchFamily="2" charset="-122"/>
                        </a:rPr>
                        <a:t>能力成就客户，软件创造未来 </a:t>
                      </a:r>
                    </a:p>
                  </a:txBody>
                  <a:tcPr marL="89684" marR="89684" marT="46634" marB="46634" anchor="ctr" horzOverflow="overflow">
                    <a:lnL w="12700" cap="flat" cmpd="sng" algn="ctr">
                      <a:solidFill>
                        <a:srgbClr val="0099CC"/>
                      </a:solidFill>
                      <a:prstDash val="solid"/>
                      <a:round/>
                      <a:headEnd type="none" w="med" len="med"/>
                      <a:tailEnd type="none" w="med" len="med"/>
                    </a:lnL>
                    <a:lnR w="12700" cap="flat" cmpd="sng" algn="ctr">
                      <a:solidFill>
                        <a:srgbClr val="0099CC"/>
                      </a:solidFill>
                      <a:prstDash val="solid"/>
                      <a:round/>
                      <a:headEnd type="none" w="med" len="med"/>
                      <a:tailEnd type="none" w="med" len="med"/>
                    </a:lnR>
                    <a:lnT w="12700" cap="flat" cmpd="sng" algn="ctr">
                      <a:solidFill>
                        <a:srgbClr val="0099CC"/>
                      </a:solidFill>
                      <a:prstDash val="solid"/>
                      <a:round/>
                      <a:headEnd type="none" w="med" len="med"/>
                      <a:tailEnd type="none" w="med" len="med"/>
                    </a:lnT>
                    <a:lnB w="12700" cap="flat" cmpd="sng" algn="ctr">
                      <a:solidFill>
                        <a:srgbClr val="0099CC"/>
                      </a:solidFill>
                      <a:prstDash val="solid"/>
                      <a:round/>
                      <a:headEnd type="none" w="med" len="med"/>
                      <a:tailEnd type="none" w="med" len="med"/>
                    </a:lnB>
                    <a:lnTlToBr>
                      <a:noFill/>
                    </a:lnTlToBr>
                    <a:lnBlToTr>
                      <a:noFill/>
                    </a:lnBlToTr>
                    <a:noFill/>
                  </a:tcPr>
                </a:tc>
              </a:tr>
            </a:tbl>
          </a:graphicData>
        </a:graphic>
      </p:graphicFrame>
      <p:graphicFrame>
        <p:nvGraphicFramePr>
          <p:cNvPr id="16" name="Group 14"/>
          <p:cNvGraphicFramePr>
            <a:graphicFrameLocks noGrp="1"/>
          </p:cNvGraphicFramePr>
          <p:nvPr/>
        </p:nvGraphicFramePr>
        <p:xfrm>
          <a:off x="2173018" y="1701603"/>
          <a:ext cx="6625789" cy="1008112"/>
        </p:xfrm>
        <a:graphic>
          <a:graphicData uri="http://schemas.openxmlformats.org/drawingml/2006/table">
            <a:tbl>
              <a:tblPr/>
              <a:tblGrid>
                <a:gridCol w="360426"/>
                <a:gridCol w="6265363"/>
              </a:tblGrid>
              <a:tr h="1008112">
                <a:tc>
                  <a:txBody>
                    <a:bodyPr/>
                    <a:lstStyle>
                      <a:defPPr>
                        <a:defRPr lang="zh-CN"/>
                      </a:defPPr>
                      <a:lvl1pPr marL="0" algn="l" defTabSz="911436" rtl="0" eaLnBrk="1" latinLnBrk="0" hangingPunct="1">
                        <a:defRPr sz="1800" kern="1200">
                          <a:solidFill>
                            <a:schemeClr val="tx1"/>
                          </a:solidFill>
                          <a:latin typeface="FrutigerNext LT Regular"/>
                          <a:ea typeface="华文细黑"/>
                        </a:defRPr>
                      </a:lvl1pPr>
                      <a:lvl2pPr marL="455717" algn="l" defTabSz="911436" rtl="0" eaLnBrk="1" latinLnBrk="0" hangingPunct="1">
                        <a:defRPr sz="1800" kern="1200">
                          <a:solidFill>
                            <a:schemeClr val="tx1"/>
                          </a:solidFill>
                          <a:latin typeface="FrutigerNext LT Regular"/>
                          <a:ea typeface="华文细黑"/>
                        </a:defRPr>
                      </a:lvl2pPr>
                      <a:lvl3pPr marL="911436" algn="l" defTabSz="911436" rtl="0" eaLnBrk="1" latinLnBrk="0" hangingPunct="1">
                        <a:defRPr sz="1800" kern="1200">
                          <a:solidFill>
                            <a:schemeClr val="tx1"/>
                          </a:solidFill>
                          <a:latin typeface="FrutigerNext LT Regular"/>
                          <a:ea typeface="华文细黑"/>
                        </a:defRPr>
                      </a:lvl3pPr>
                      <a:lvl4pPr marL="1367149" algn="l" defTabSz="911436" rtl="0" eaLnBrk="1" latinLnBrk="0" hangingPunct="1">
                        <a:defRPr sz="1800" kern="1200">
                          <a:solidFill>
                            <a:schemeClr val="tx1"/>
                          </a:solidFill>
                          <a:latin typeface="FrutigerNext LT Regular"/>
                          <a:ea typeface="华文细黑"/>
                        </a:defRPr>
                      </a:lvl4pPr>
                      <a:lvl5pPr marL="1822868" algn="l" defTabSz="911436" rtl="0" eaLnBrk="1" latinLnBrk="0" hangingPunct="1">
                        <a:defRPr sz="1800" kern="1200">
                          <a:solidFill>
                            <a:schemeClr val="tx1"/>
                          </a:solidFill>
                          <a:latin typeface="FrutigerNext LT Regular"/>
                          <a:ea typeface="华文细黑"/>
                        </a:defRPr>
                      </a:lvl5pPr>
                      <a:lvl6pPr marL="2278588" algn="l" defTabSz="911436" rtl="0" eaLnBrk="1" latinLnBrk="0" hangingPunct="1">
                        <a:defRPr sz="1800" kern="1200">
                          <a:solidFill>
                            <a:schemeClr val="tx1"/>
                          </a:solidFill>
                          <a:latin typeface="FrutigerNext LT Regular"/>
                          <a:ea typeface="华文细黑"/>
                        </a:defRPr>
                      </a:lvl6pPr>
                      <a:lvl7pPr marL="2734302" algn="l" defTabSz="911436" rtl="0" eaLnBrk="1" latinLnBrk="0" hangingPunct="1">
                        <a:defRPr sz="1800" kern="1200">
                          <a:solidFill>
                            <a:schemeClr val="tx1"/>
                          </a:solidFill>
                          <a:latin typeface="FrutigerNext LT Regular"/>
                          <a:ea typeface="华文细黑"/>
                        </a:defRPr>
                      </a:lvl7pPr>
                      <a:lvl8pPr marL="3190019" algn="l" defTabSz="911436" rtl="0" eaLnBrk="1" latinLnBrk="0" hangingPunct="1">
                        <a:defRPr sz="1800" kern="1200">
                          <a:solidFill>
                            <a:schemeClr val="tx1"/>
                          </a:solidFill>
                          <a:latin typeface="FrutigerNext LT Regular"/>
                          <a:ea typeface="华文细黑"/>
                        </a:defRPr>
                      </a:lvl8pPr>
                      <a:lvl9pPr marL="3645736" algn="l" defTabSz="911436" rtl="0" eaLnBrk="1" latinLnBrk="0" hangingPunct="1">
                        <a:defRPr sz="1800" kern="1200">
                          <a:solidFill>
                            <a:schemeClr val="tx1"/>
                          </a:solidFill>
                          <a:latin typeface="FrutigerNext LT Regular"/>
                          <a:ea typeface="华文细黑"/>
                        </a:defRPr>
                      </a:lvl9pPr>
                    </a:lstStyle>
                    <a:p>
                      <a:pPr marL="0" marR="0" lvl="0" indent="0" algn="l" defTabSz="784225" rtl="0" eaLnBrk="1" fontAlgn="base" latinLnBrk="0" hangingPunct="1">
                        <a:lnSpc>
                          <a:spcPct val="120000"/>
                        </a:lnSpc>
                        <a:spcBef>
                          <a:spcPct val="0"/>
                        </a:spcBef>
                        <a:spcAft>
                          <a:spcPct val="0"/>
                        </a:spcAft>
                        <a:buClr>
                          <a:schemeClr val="bg2"/>
                        </a:buClr>
                        <a:buSzPct val="60000"/>
                        <a:buFont typeface="Wingdings" pitchFamily="2" charset="2"/>
                        <a:buNone/>
                        <a:tabLst/>
                      </a:pPr>
                      <a:r>
                        <a:rPr kumimoji="0" lang="zh-CN" altLang="en-US" sz="1600" b="0" i="0" u="none" strike="noStrike" cap="none" normalizeH="0" baseline="0" dirty="0" smtClean="0">
                          <a:ln>
                            <a:noFill/>
                          </a:ln>
                          <a:solidFill>
                            <a:schemeClr val="tx1"/>
                          </a:solidFill>
                          <a:effectLst/>
                          <a:latin typeface="华文细黑" pitchFamily="2" charset="-122"/>
                          <a:ea typeface="华文细黑" pitchFamily="2" charset="-122"/>
                        </a:rPr>
                        <a:t>使命</a:t>
                      </a:r>
                    </a:p>
                  </a:txBody>
                  <a:tcPr marL="89684" marR="89684" marT="46634" marB="46634" anchor="ctr" anchorCtr="1" horzOverflow="overflow">
                    <a:lnL w="12700" cap="flat" cmpd="sng" algn="ctr">
                      <a:solidFill>
                        <a:srgbClr val="CC6600"/>
                      </a:solidFill>
                      <a:prstDash val="solid"/>
                      <a:round/>
                      <a:headEnd type="none" w="med" len="med"/>
                      <a:tailEnd type="none" w="med" len="med"/>
                    </a:lnL>
                    <a:lnR w="12700" cap="flat" cmpd="sng" algn="ctr">
                      <a:solidFill>
                        <a:srgbClr val="CC6600"/>
                      </a:solidFill>
                      <a:prstDash val="solid"/>
                      <a:round/>
                      <a:headEnd type="none" w="med" len="med"/>
                      <a:tailEnd type="none" w="med" len="med"/>
                    </a:lnR>
                    <a:lnT w="12700" cap="flat" cmpd="sng" algn="ctr">
                      <a:solidFill>
                        <a:srgbClr val="CC6600"/>
                      </a:solidFill>
                      <a:prstDash val="solid"/>
                      <a:round/>
                      <a:headEnd type="none" w="med" len="med"/>
                      <a:tailEnd type="none" w="med" len="med"/>
                    </a:lnT>
                    <a:lnB w="12700" cap="flat" cmpd="sng" algn="ctr">
                      <a:solidFill>
                        <a:srgbClr val="CC6600"/>
                      </a:solidFill>
                      <a:prstDash val="solid"/>
                      <a:round/>
                      <a:headEnd type="none" w="med" len="med"/>
                      <a:tailEnd type="none" w="med" len="med"/>
                    </a:lnB>
                    <a:lnTlToBr>
                      <a:noFill/>
                    </a:lnTlToBr>
                    <a:lnBlToTr>
                      <a:noFill/>
                    </a:lnBlToTr>
                    <a:solidFill>
                      <a:srgbClr val="FFCC99">
                        <a:alpha val="70000"/>
                      </a:srgbClr>
                    </a:solidFill>
                  </a:tcPr>
                </a:tc>
                <a:tc>
                  <a:txBody>
                    <a:bodyPr/>
                    <a:lstStyle>
                      <a:defPPr>
                        <a:defRPr lang="zh-CN"/>
                      </a:defPPr>
                      <a:lvl1pPr marL="0" algn="l" defTabSz="911436" rtl="0" eaLnBrk="1" latinLnBrk="0" hangingPunct="1">
                        <a:defRPr sz="1800" kern="1200">
                          <a:solidFill>
                            <a:schemeClr val="tx1"/>
                          </a:solidFill>
                          <a:latin typeface="FrutigerNext LT Regular"/>
                          <a:ea typeface="华文细黑"/>
                        </a:defRPr>
                      </a:lvl1pPr>
                      <a:lvl2pPr marL="455717" algn="l" defTabSz="911436" rtl="0" eaLnBrk="1" latinLnBrk="0" hangingPunct="1">
                        <a:defRPr sz="1800" kern="1200">
                          <a:solidFill>
                            <a:schemeClr val="tx1"/>
                          </a:solidFill>
                          <a:latin typeface="FrutigerNext LT Regular"/>
                          <a:ea typeface="华文细黑"/>
                        </a:defRPr>
                      </a:lvl2pPr>
                      <a:lvl3pPr marL="911436" algn="l" defTabSz="911436" rtl="0" eaLnBrk="1" latinLnBrk="0" hangingPunct="1">
                        <a:defRPr sz="1800" kern="1200">
                          <a:solidFill>
                            <a:schemeClr val="tx1"/>
                          </a:solidFill>
                          <a:latin typeface="FrutigerNext LT Regular"/>
                          <a:ea typeface="华文细黑"/>
                        </a:defRPr>
                      </a:lvl3pPr>
                      <a:lvl4pPr marL="1367149" algn="l" defTabSz="911436" rtl="0" eaLnBrk="1" latinLnBrk="0" hangingPunct="1">
                        <a:defRPr sz="1800" kern="1200">
                          <a:solidFill>
                            <a:schemeClr val="tx1"/>
                          </a:solidFill>
                          <a:latin typeface="FrutigerNext LT Regular"/>
                          <a:ea typeface="华文细黑"/>
                        </a:defRPr>
                      </a:lvl4pPr>
                      <a:lvl5pPr marL="1822868" algn="l" defTabSz="911436" rtl="0" eaLnBrk="1" latinLnBrk="0" hangingPunct="1">
                        <a:defRPr sz="1800" kern="1200">
                          <a:solidFill>
                            <a:schemeClr val="tx1"/>
                          </a:solidFill>
                          <a:latin typeface="FrutigerNext LT Regular"/>
                          <a:ea typeface="华文细黑"/>
                        </a:defRPr>
                      </a:lvl5pPr>
                      <a:lvl6pPr marL="2278588" algn="l" defTabSz="911436" rtl="0" eaLnBrk="1" latinLnBrk="0" hangingPunct="1">
                        <a:defRPr sz="1800" kern="1200">
                          <a:solidFill>
                            <a:schemeClr val="tx1"/>
                          </a:solidFill>
                          <a:latin typeface="FrutigerNext LT Regular"/>
                          <a:ea typeface="华文细黑"/>
                        </a:defRPr>
                      </a:lvl6pPr>
                      <a:lvl7pPr marL="2734302" algn="l" defTabSz="911436" rtl="0" eaLnBrk="1" latinLnBrk="0" hangingPunct="1">
                        <a:defRPr sz="1800" kern="1200">
                          <a:solidFill>
                            <a:schemeClr val="tx1"/>
                          </a:solidFill>
                          <a:latin typeface="FrutigerNext LT Regular"/>
                          <a:ea typeface="华文细黑"/>
                        </a:defRPr>
                      </a:lvl7pPr>
                      <a:lvl8pPr marL="3190019" algn="l" defTabSz="911436" rtl="0" eaLnBrk="1" latinLnBrk="0" hangingPunct="1">
                        <a:defRPr sz="1800" kern="1200">
                          <a:solidFill>
                            <a:schemeClr val="tx1"/>
                          </a:solidFill>
                          <a:latin typeface="FrutigerNext LT Regular"/>
                          <a:ea typeface="华文细黑"/>
                        </a:defRPr>
                      </a:lvl8pPr>
                      <a:lvl9pPr marL="3645736" algn="l" defTabSz="911436" rtl="0" eaLnBrk="1" latinLnBrk="0" hangingPunct="1">
                        <a:defRPr sz="1800" kern="1200">
                          <a:solidFill>
                            <a:schemeClr val="tx1"/>
                          </a:solidFill>
                          <a:latin typeface="FrutigerNext LT Regular"/>
                          <a:ea typeface="华文细黑"/>
                        </a:defRPr>
                      </a:lvl9pPr>
                    </a:lstStyle>
                    <a:p>
                      <a:pPr marL="180975" marR="0" lvl="0" indent="-180975" algn="l" defTabSz="784225" rtl="0" eaLnBrk="1" fontAlgn="base" latinLnBrk="0" hangingPunct="1">
                        <a:lnSpc>
                          <a:spcPct val="120000"/>
                        </a:lnSpc>
                        <a:spcBef>
                          <a:spcPct val="0"/>
                        </a:spcBef>
                        <a:spcAft>
                          <a:spcPct val="0"/>
                        </a:spcAft>
                        <a:buClr>
                          <a:srgbClr val="FF0000"/>
                        </a:buClr>
                        <a:buSzPct val="60000"/>
                        <a:buFont typeface="Wingdings" pitchFamily="2" charset="2"/>
                        <a:buChar char="l"/>
                        <a:tabLst/>
                      </a:pPr>
                      <a:r>
                        <a:rPr kumimoji="0" lang="zh-CN" altLang="en-US" sz="1600" b="0" i="0" u="none" strike="noStrike" cap="none" normalizeH="0" baseline="0" dirty="0" smtClean="0">
                          <a:ln>
                            <a:noFill/>
                          </a:ln>
                          <a:solidFill>
                            <a:schemeClr val="tx1"/>
                          </a:solidFill>
                          <a:effectLst/>
                          <a:latin typeface="华文细黑" pitchFamily="2" charset="-122"/>
                          <a:ea typeface="华文细黑" pitchFamily="2" charset="-122"/>
                        </a:rPr>
                        <a:t>聚焦客户价值，落实大平台战略，交付体验最佳、竞争力第一的套件和解决方案，打造适应互联网模式的高效、开放、具备全局观、使命必达的研发组织，支撑电信软件的持续盈利及商业成功。 </a:t>
                      </a:r>
                    </a:p>
                  </a:txBody>
                  <a:tcPr marL="89684" marR="89684" marT="46634" marB="46634" anchor="ctr" horzOverflow="overflow">
                    <a:lnL w="12700" cap="flat" cmpd="sng" algn="ctr">
                      <a:solidFill>
                        <a:srgbClr val="CC6600"/>
                      </a:solidFill>
                      <a:prstDash val="solid"/>
                      <a:round/>
                      <a:headEnd type="none" w="med" len="med"/>
                      <a:tailEnd type="none" w="med" len="med"/>
                    </a:lnL>
                    <a:lnR w="12700" cap="flat" cmpd="sng" algn="ctr">
                      <a:solidFill>
                        <a:srgbClr val="CC6600"/>
                      </a:solidFill>
                      <a:prstDash val="solid"/>
                      <a:round/>
                      <a:headEnd type="none" w="med" len="med"/>
                      <a:tailEnd type="none" w="med" len="med"/>
                    </a:lnR>
                    <a:lnT w="12700" cap="flat" cmpd="sng" algn="ctr">
                      <a:solidFill>
                        <a:srgbClr val="CC6600"/>
                      </a:solidFill>
                      <a:prstDash val="solid"/>
                      <a:round/>
                      <a:headEnd type="none" w="med" len="med"/>
                      <a:tailEnd type="none" w="med" len="med"/>
                    </a:lnT>
                    <a:lnB w="12700" cap="flat" cmpd="sng" algn="ctr">
                      <a:solidFill>
                        <a:srgbClr val="CC6600"/>
                      </a:solidFill>
                      <a:prstDash val="solid"/>
                      <a:round/>
                      <a:headEnd type="none" w="med" len="med"/>
                      <a:tailEnd type="none" w="med" len="med"/>
                    </a:lnB>
                    <a:lnTlToBr>
                      <a:noFill/>
                    </a:lnTlToBr>
                    <a:lnBlToTr>
                      <a:noFill/>
                    </a:lnBlToTr>
                    <a:noFill/>
                  </a:tcPr>
                </a:tc>
              </a:tr>
            </a:tbl>
          </a:graphicData>
        </a:graphic>
      </p:graphicFrame>
      <p:graphicFrame>
        <p:nvGraphicFramePr>
          <p:cNvPr id="17" name="Group 22"/>
          <p:cNvGraphicFramePr>
            <a:graphicFrameLocks noGrp="1"/>
          </p:cNvGraphicFramePr>
          <p:nvPr/>
        </p:nvGraphicFramePr>
        <p:xfrm>
          <a:off x="2173018" y="2781725"/>
          <a:ext cx="6625789" cy="3240360"/>
        </p:xfrm>
        <a:graphic>
          <a:graphicData uri="http://schemas.openxmlformats.org/drawingml/2006/table">
            <a:tbl>
              <a:tblPr/>
              <a:tblGrid>
                <a:gridCol w="360426"/>
                <a:gridCol w="6265363"/>
              </a:tblGrid>
              <a:tr h="3240360">
                <a:tc>
                  <a:txBody>
                    <a:bodyPr/>
                    <a:lstStyle>
                      <a:defPPr>
                        <a:defRPr lang="zh-CN"/>
                      </a:defPPr>
                      <a:lvl1pPr marL="0" algn="l" defTabSz="911436" rtl="0" eaLnBrk="1" latinLnBrk="0" hangingPunct="1">
                        <a:defRPr sz="1800" kern="1200">
                          <a:solidFill>
                            <a:schemeClr val="tx1"/>
                          </a:solidFill>
                          <a:latin typeface="FrutigerNext LT Regular"/>
                          <a:ea typeface="华文细黑"/>
                        </a:defRPr>
                      </a:lvl1pPr>
                      <a:lvl2pPr marL="455717" algn="l" defTabSz="911436" rtl="0" eaLnBrk="1" latinLnBrk="0" hangingPunct="1">
                        <a:defRPr sz="1800" kern="1200">
                          <a:solidFill>
                            <a:schemeClr val="tx1"/>
                          </a:solidFill>
                          <a:latin typeface="FrutigerNext LT Regular"/>
                          <a:ea typeface="华文细黑"/>
                        </a:defRPr>
                      </a:lvl2pPr>
                      <a:lvl3pPr marL="911436" algn="l" defTabSz="911436" rtl="0" eaLnBrk="1" latinLnBrk="0" hangingPunct="1">
                        <a:defRPr sz="1800" kern="1200">
                          <a:solidFill>
                            <a:schemeClr val="tx1"/>
                          </a:solidFill>
                          <a:latin typeface="FrutigerNext LT Regular"/>
                          <a:ea typeface="华文细黑"/>
                        </a:defRPr>
                      </a:lvl3pPr>
                      <a:lvl4pPr marL="1367149" algn="l" defTabSz="911436" rtl="0" eaLnBrk="1" latinLnBrk="0" hangingPunct="1">
                        <a:defRPr sz="1800" kern="1200">
                          <a:solidFill>
                            <a:schemeClr val="tx1"/>
                          </a:solidFill>
                          <a:latin typeface="FrutigerNext LT Regular"/>
                          <a:ea typeface="华文细黑"/>
                        </a:defRPr>
                      </a:lvl4pPr>
                      <a:lvl5pPr marL="1822868" algn="l" defTabSz="911436" rtl="0" eaLnBrk="1" latinLnBrk="0" hangingPunct="1">
                        <a:defRPr sz="1800" kern="1200">
                          <a:solidFill>
                            <a:schemeClr val="tx1"/>
                          </a:solidFill>
                          <a:latin typeface="FrutigerNext LT Regular"/>
                          <a:ea typeface="华文细黑"/>
                        </a:defRPr>
                      </a:lvl5pPr>
                      <a:lvl6pPr marL="2278588" algn="l" defTabSz="911436" rtl="0" eaLnBrk="1" latinLnBrk="0" hangingPunct="1">
                        <a:defRPr sz="1800" kern="1200">
                          <a:solidFill>
                            <a:schemeClr val="tx1"/>
                          </a:solidFill>
                          <a:latin typeface="FrutigerNext LT Regular"/>
                          <a:ea typeface="华文细黑"/>
                        </a:defRPr>
                      </a:lvl6pPr>
                      <a:lvl7pPr marL="2734302" algn="l" defTabSz="911436" rtl="0" eaLnBrk="1" latinLnBrk="0" hangingPunct="1">
                        <a:defRPr sz="1800" kern="1200">
                          <a:solidFill>
                            <a:schemeClr val="tx1"/>
                          </a:solidFill>
                          <a:latin typeface="FrutigerNext LT Regular"/>
                          <a:ea typeface="华文细黑"/>
                        </a:defRPr>
                      </a:lvl7pPr>
                      <a:lvl8pPr marL="3190019" algn="l" defTabSz="911436" rtl="0" eaLnBrk="1" latinLnBrk="0" hangingPunct="1">
                        <a:defRPr sz="1800" kern="1200">
                          <a:solidFill>
                            <a:schemeClr val="tx1"/>
                          </a:solidFill>
                          <a:latin typeface="FrutigerNext LT Regular"/>
                          <a:ea typeface="华文细黑"/>
                        </a:defRPr>
                      </a:lvl8pPr>
                      <a:lvl9pPr marL="3645736" algn="l" defTabSz="911436" rtl="0" eaLnBrk="1" latinLnBrk="0" hangingPunct="1">
                        <a:defRPr sz="1800" kern="1200">
                          <a:solidFill>
                            <a:schemeClr val="tx1"/>
                          </a:solidFill>
                          <a:latin typeface="FrutigerNext LT Regular"/>
                          <a:ea typeface="华文细黑"/>
                        </a:defRPr>
                      </a:lvl9pPr>
                    </a:lstStyle>
                    <a:p>
                      <a:pPr marL="0" marR="0" lvl="0" indent="0" algn="l" defTabSz="784225" rtl="0" eaLnBrk="1" fontAlgn="base" latinLnBrk="0" hangingPunct="1">
                        <a:lnSpc>
                          <a:spcPct val="120000"/>
                        </a:lnSpc>
                        <a:spcBef>
                          <a:spcPct val="0"/>
                        </a:spcBef>
                        <a:spcAft>
                          <a:spcPct val="0"/>
                        </a:spcAft>
                        <a:buClr>
                          <a:schemeClr val="bg2"/>
                        </a:buClr>
                        <a:buSzPct val="60000"/>
                        <a:buFont typeface="Wingdings" pitchFamily="2" charset="2"/>
                        <a:buNone/>
                        <a:tabLst/>
                      </a:pPr>
                      <a:r>
                        <a:rPr kumimoji="0" lang="zh-CN" altLang="en-US" sz="1600" b="0" i="0" u="none" strike="noStrike" cap="none" normalizeH="0" baseline="0" dirty="0" smtClean="0">
                          <a:ln>
                            <a:noFill/>
                          </a:ln>
                          <a:solidFill>
                            <a:schemeClr val="tx1"/>
                          </a:solidFill>
                          <a:effectLst/>
                          <a:latin typeface="华文细黑" pitchFamily="2" charset="-122"/>
                          <a:ea typeface="华文细黑" pitchFamily="2" charset="-122"/>
                        </a:rPr>
                        <a:t>目</a:t>
                      </a:r>
                    </a:p>
                    <a:p>
                      <a:pPr marL="0" marR="0" lvl="0" indent="0" algn="l" defTabSz="784225" rtl="0" eaLnBrk="1" fontAlgn="base" latinLnBrk="0" hangingPunct="1">
                        <a:lnSpc>
                          <a:spcPct val="120000"/>
                        </a:lnSpc>
                        <a:spcBef>
                          <a:spcPct val="0"/>
                        </a:spcBef>
                        <a:spcAft>
                          <a:spcPct val="0"/>
                        </a:spcAft>
                        <a:buClr>
                          <a:schemeClr val="bg2"/>
                        </a:buClr>
                        <a:buSzPct val="60000"/>
                        <a:buFont typeface="Wingdings" pitchFamily="2" charset="2"/>
                        <a:buNone/>
                        <a:tabLst/>
                      </a:pPr>
                      <a:r>
                        <a:rPr kumimoji="0" lang="zh-CN" altLang="en-US" sz="1600" b="0" i="0" u="none" strike="noStrike" cap="none" normalizeH="0" baseline="0" dirty="0" smtClean="0">
                          <a:ln>
                            <a:noFill/>
                          </a:ln>
                          <a:solidFill>
                            <a:schemeClr val="tx1"/>
                          </a:solidFill>
                          <a:effectLst/>
                          <a:latin typeface="华文细黑" pitchFamily="2" charset="-122"/>
                          <a:ea typeface="华文细黑" pitchFamily="2" charset="-122"/>
                        </a:rPr>
                        <a:t>标</a:t>
                      </a:r>
                    </a:p>
                  </a:txBody>
                  <a:tcPr marL="89684" marR="89684" marT="46634" marB="46634" anchor="ctr" anchorCtr="1" horzOverflow="overflow">
                    <a:lnL w="12700" cap="flat" cmpd="sng" algn="ctr">
                      <a:solidFill>
                        <a:srgbClr val="9999FF"/>
                      </a:solidFill>
                      <a:prstDash val="solid"/>
                      <a:round/>
                      <a:headEnd type="none" w="med" len="med"/>
                      <a:tailEnd type="none" w="med" len="med"/>
                    </a:lnL>
                    <a:lnR w="12700" cap="flat" cmpd="sng" algn="ctr">
                      <a:solidFill>
                        <a:srgbClr val="9999FF"/>
                      </a:solidFill>
                      <a:prstDash val="solid"/>
                      <a:round/>
                      <a:headEnd type="none" w="med" len="med"/>
                      <a:tailEnd type="none" w="med" len="med"/>
                    </a:lnR>
                    <a:lnT w="12700" cap="flat" cmpd="sng" algn="ctr">
                      <a:solidFill>
                        <a:srgbClr val="9999FF"/>
                      </a:solidFill>
                      <a:prstDash val="solid"/>
                      <a:round/>
                      <a:headEnd type="none" w="med" len="med"/>
                      <a:tailEnd type="none" w="med" len="med"/>
                    </a:lnT>
                    <a:lnB w="12700" cap="flat" cmpd="sng" algn="ctr">
                      <a:solidFill>
                        <a:srgbClr val="9999FF"/>
                      </a:solidFill>
                      <a:prstDash val="solid"/>
                      <a:round/>
                      <a:headEnd type="none" w="med" len="med"/>
                      <a:tailEnd type="none" w="med" len="med"/>
                    </a:lnB>
                    <a:lnTlToBr>
                      <a:noFill/>
                    </a:lnTlToBr>
                    <a:lnBlToTr>
                      <a:noFill/>
                    </a:lnBlToTr>
                    <a:solidFill>
                      <a:srgbClr val="CCECFF">
                        <a:alpha val="70000"/>
                      </a:srgbClr>
                    </a:solidFill>
                  </a:tcPr>
                </a:tc>
                <a:tc>
                  <a:txBody>
                    <a:bodyPr/>
                    <a:lstStyle>
                      <a:defPPr>
                        <a:defRPr lang="zh-CN"/>
                      </a:defPPr>
                      <a:lvl1pPr marL="0" algn="l" defTabSz="911436" rtl="0" eaLnBrk="1" latinLnBrk="0" hangingPunct="1">
                        <a:defRPr sz="1800" kern="1200">
                          <a:solidFill>
                            <a:schemeClr val="tx1"/>
                          </a:solidFill>
                          <a:latin typeface="FrutigerNext LT Regular"/>
                          <a:ea typeface="华文细黑"/>
                        </a:defRPr>
                      </a:lvl1pPr>
                      <a:lvl2pPr marL="455717" algn="l" defTabSz="911436" rtl="0" eaLnBrk="1" latinLnBrk="0" hangingPunct="1">
                        <a:defRPr sz="1800" kern="1200">
                          <a:solidFill>
                            <a:schemeClr val="tx1"/>
                          </a:solidFill>
                          <a:latin typeface="FrutigerNext LT Regular"/>
                          <a:ea typeface="华文细黑"/>
                        </a:defRPr>
                      </a:lvl2pPr>
                      <a:lvl3pPr marL="911436" algn="l" defTabSz="911436" rtl="0" eaLnBrk="1" latinLnBrk="0" hangingPunct="1">
                        <a:defRPr sz="1800" kern="1200">
                          <a:solidFill>
                            <a:schemeClr val="tx1"/>
                          </a:solidFill>
                          <a:latin typeface="FrutigerNext LT Regular"/>
                          <a:ea typeface="华文细黑"/>
                        </a:defRPr>
                      </a:lvl3pPr>
                      <a:lvl4pPr marL="1367149" algn="l" defTabSz="911436" rtl="0" eaLnBrk="1" latinLnBrk="0" hangingPunct="1">
                        <a:defRPr sz="1800" kern="1200">
                          <a:solidFill>
                            <a:schemeClr val="tx1"/>
                          </a:solidFill>
                          <a:latin typeface="FrutigerNext LT Regular"/>
                          <a:ea typeface="华文细黑"/>
                        </a:defRPr>
                      </a:lvl4pPr>
                      <a:lvl5pPr marL="1822868" algn="l" defTabSz="911436" rtl="0" eaLnBrk="1" latinLnBrk="0" hangingPunct="1">
                        <a:defRPr sz="1800" kern="1200">
                          <a:solidFill>
                            <a:schemeClr val="tx1"/>
                          </a:solidFill>
                          <a:latin typeface="FrutigerNext LT Regular"/>
                          <a:ea typeface="华文细黑"/>
                        </a:defRPr>
                      </a:lvl5pPr>
                      <a:lvl6pPr marL="2278588" algn="l" defTabSz="911436" rtl="0" eaLnBrk="1" latinLnBrk="0" hangingPunct="1">
                        <a:defRPr sz="1800" kern="1200">
                          <a:solidFill>
                            <a:schemeClr val="tx1"/>
                          </a:solidFill>
                          <a:latin typeface="FrutigerNext LT Regular"/>
                          <a:ea typeface="华文细黑"/>
                        </a:defRPr>
                      </a:lvl6pPr>
                      <a:lvl7pPr marL="2734302" algn="l" defTabSz="911436" rtl="0" eaLnBrk="1" latinLnBrk="0" hangingPunct="1">
                        <a:defRPr sz="1800" kern="1200">
                          <a:solidFill>
                            <a:schemeClr val="tx1"/>
                          </a:solidFill>
                          <a:latin typeface="FrutigerNext LT Regular"/>
                          <a:ea typeface="华文细黑"/>
                        </a:defRPr>
                      </a:lvl7pPr>
                      <a:lvl8pPr marL="3190019" algn="l" defTabSz="911436" rtl="0" eaLnBrk="1" latinLnBrk="0" hangingPunct="1">
                        <a:defRPr sz="1800" kern="1200">
                          <a:solidFill>
                            <a:schemeClr val="tx1"/>
                          </a:solidFill>
                          <a:latin typeface="FrutigerNext LT Regular"/>
                          <a:ea typeface="华文细黑"/>
                        </a:defRPr>
                      </a:lvl8pPr>
                      <a:lvl9pPr marL="3645736" algn="l" defTabSz="911436" rtl="0" eaLnBrk="1" latinLnBrk="0" hangingPunct="1">
                        <a:defRPr sz="1800" kern="1200">
                          <a:solidFill>
                            <a:schemeClr val="tx1"/>
                          </a:solidFill>
                          <a:latin typeface="FrutigerNext LT Regular"/>
                          <a:ea typeface="华文细黑"/>
                        </a:defRPr>
                      </a:lvl9pPr>
                    </a:lstStyle>
                    <a:p>
                      <a:pPr marL="180975" marR="0" lvl="0" indent="-180975" algn="l" defTabSz="784225" rtl="0" eaLnBrk="1" fontAlgn="base" latinLnBrk="0" hangingPunct="1">
                        <a:lnSpc>
                          <a:spcPct val="120000"/>
                        </a:lnSpc>
                        <a:spcBef>
                          <a:spcPct val="0"/>
                        </a:spcBef>
                        <a:spcAft>
                          <a:spcPct val="0"/>
                        </a:spcAft>
                        <a:buClr>
                          <a:srgbClr val="FF0000"/>
                        </a:buClr>
                        <a:buSzPct val="60000"/>
                        <a:buFont typeface="Wingdings" pitchFamily="2" charset="2"/>
                        <a:buChar char="l"/>
                        <a:tabLst/>
                      </a:pP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实施大平台战略，积累并实践</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DDD</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SOA</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等互联网化设计思想与准则，</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打造支持海量交易、无级伸缩、应用一键式发布、可面向第三方构建开放生态链的</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IT </a:t>
                      </a:r>
                      <a:r>
                        <a:rPr kumimoji="0" lang="en-US" altLang="zh-CN" sz="1300" b="1" i="0" u="none" strike="noStrike" cap="none" normalizeH="0" baseline="0" dirty="0" err="1" smtClean="0">
                          <a:ln>
                            <a:noFill/>
                          </a:ln>
                          <a:solidFill>
                            <a:srgbClr val="FF0000"/>
                          </a:solidFill>
                          <a:effectLst/>
                          <a:latin typeface="华文细黑" pitchFamily="2" charset="-122"/>
                          <a:ea typeface="华文细黑" pitchFamily="2" charset="-122"/>
                        </a:rPr>
                        <a:t>PaaS</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平台</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a:t>
                      </a:r>
                    </a:p>
                    <a:p>
                      <a:pPr marL="180975" marR="0" lvl="0" indent="-180975" algn="l" defTabSz="784225" rtl="0" eaLnBrk="1" fontAlgn="base" latinLnBrk="0" hangingPunct="1">
                        <a:lnSpc>
                          <a:spcPct val="120000"/>
                        </a:lnSpc>
                        <a:spcBef>
                          <a:spcPct val="0"/>
                        </a:spcBef>
                        <a:spcAft>
                          <a:spcPct val="0"/>
                        </a:spcAft>
                        <a:buClr>
                          <a:srgbClr val="FF0000"/>
                        </a:buClr>
                        <a:buSzPct val="60000"/>
                        <a:buFont typeface="Wingdings" pitchFamily="2" charset="2"/>
                        <a:buChar char="l"/>
                        <a:tabLst/>
                      </a:pP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构建套件化能力，</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实现无码交付</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提升定制效率</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打造业界竞争力第一的</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BES</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产品和解决方案</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支撑运营商数字化运营转型。</a:t>
                      </a:r>
                      <a:endPar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endParaRPr>
                    </a:p>
                    <a:p>
                      <a:pPr marL="180975" marR="0" lvl="0" indent="-180975" algn="l" defTabSz="784225" rtl="0" eaLnBrk="1" fontAlgn="base" latinLnBrk="0" hangingPunct="1">
                        <a:lnSpc>
                          <a:spcPct val="120000"/>
                        </a:lnSpc>
                        <a:spcBef>
                          <a:spcPct val="0"/>
                        </a:spcBef>
                        <a:spcAft>
                          <a:spcPct val="0"/>
                        </a:spcAft>
                        <a:buClr>
                          <a:srgbClr val="FF0000"/>
                        </a:buClr>
                        <a:buSzPct val="60000"/>
                        <a:buFont typeface="Wingdings" pitchFamily="2" charset="2"/>
                        <a:buChar char="l"/>
                        <a:tabLst/>
                      </a:pP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基于</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IT </a:t>
                      </a:r>
                      <a:r>
                        <a:rPr kumimoji="0" lang="en-US" altLang="zh-CN" sz="1300" b="0" i="0" u="none" strike="noStrike" cap="none" normalizeH="0" baseline="0" dirty="0" err="1" smtClean="0">
                          <a:ln>
                            <a:noFill/>
                          </a:ln>
                          <a:solidFill>
                            <a:schemeClr val="tx1"/>
                          </a:solidFill>
                          <a:effectLst/>
                          <a:latin typeface="华文细黑" pitchFamily="2" charset="-122"/>
                          <a:ea typeface="华文细黑" pitchFamily="2" charset="-122"/>
                        </a:rPr>
                        <a:t>PaaS</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和大数据套件，实践</a:t>
                      </a:r>
                      <a:r>
                        <a:rPr kumimoji="0" lang="en-US" altLang="zh-CN" sz="1300" b="0" i="0" u="none" strike="noStrike" cap="none" normalizeH="0" baseline="0" dirty="0" err="1" smtClean="0">
                          <a:ln>
                            <a:noFill/>
                          </a:ln>
                          <a:solidFill>
                            <a:schemeClr val="tx1"/>
                          </a:solidFill>
                          <a:effectLst/>
                          <a:latin typeface="华文细黑" pitchFamily="2" charset="-122"/>
                          <a:ea typeface="华文细黑" pitchFamily="2" charset="-122"/>
                        </a:rPr>
                        <a:t>DevOps</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互联网开发模式，构建</a:t>
                      </a:r>
                      <a:r>
                        <a:rPr kumimoji="0" lang="en-US" altLang="zh-CN" sz="1300" b="0" i="0" u="none" strike="noStrike" cap="none" normalizeH="0" baseline="0" dirty="0" err="1" smtClean="0">
                          <a:ln>
                            <a:noFill/>
                          </a:ln>
                          <a:solidFill>
                            <a:schemeClr val="tx1"/>
                          </a:solidFill>
                          <a:effectLst/>
                          <a:latin typeface="华文细黑" pitchFamily="2" charset="-122"/>
                          <a:ea typeface="华文细黑" pitchFamily="2" charset="-122"/>
                        </a:rPr>
                        <a:t>DigitalSDP</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 “5</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个中心”</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+“1</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个框架”，</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打造最佳价值链聚合运营的下一代云化</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SDP</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平台，支撑</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Hosting</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互联网化运营</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a:t>
                      </a:r>
                      <a:endPar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endParaRPr>
                    </a:p>
                    <a:p>
                      <a:pPr marL="180975" marR="0" lvl="0" indent="-180975" algn="l" defTabSz="784225" rtl="0" eaLnBrk="1" fontAlgn="base" latinLnBrk="0" hangingPunct="1">
                        <a:lnSpc>
                          <a:spcPct val="120000"/>
                        </a:lnSpc>
                        <a:spcBef>
                          <a:spcPct val="0"/>
                        </a:spcBef>
                        <a:spcAft>
                          <a:spcPct val="0"/>
                        </a:spcAft>
                        <a:buClr>
                          <a:srgbClr val="FF0000"/>
                        </a:buClr>
                        <a:buSzPct val="60000"/>
                        <a:buFont typeface="Wingdings" pitchFamily="2" charset="2"/>
                        <a:buChar char="l"/>
                        <a:tabLst/>
                      </a:pP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以项目管控为龙头，精准投放研发能力，实现重点版本的</a:t>
                      </a:r>
                      <a:r>
                        <a:rPr kumimoji="0" lang="en-US" altLang="zh-CN" sz="1300" b="0" i="0" u="none" strike="noStrike" cap="none" normalizeH="0" baseline="0" dirty="0" err="1" smtClean="0">
                          <a:ln>
                            <a:noFill/>
                          </a:ln>
                          <a:solidFill>
                            <a:schemeClr val="tx1"/>
                          </a:solidFill>
                          <a:effectLst/>
                          <a:latin typeface="华文细黑" pitchFamily="2" charset="-122"/>
                          <a:ea typeface="华文细黑" pitchFamily="2" charset="-122"/>
                        </a:rPr>
                        <a:t>Onetrack</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交付，构建研发</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6</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个</a:t>
                      </a:r>
                      <a:r>
                        <a:rPr kumimoji="0" lang="en-US" altLang="zh-CN" sz="1300" b="0" i="0" u="none" strike="noStrike" cap="none" normalizeH="0" baseline="0" dirty="0" smtClean="0">
                          <a:ln>
                            <a:noFill/>
                          </a:ln>
                          <a:solidFill>
                            <a:schemeClr val="tx1"/>
                          </a:solidFill>
                          <a:effectLst/>
                          <a:latin typeface="华文细黑" pitchFamily="2" charset="-122"/>
                          <a:ea typeface="华文细黑" pitchFamily="2" charset="-122"/>
                        </a:rPr>
                        <a:t>1</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能力，</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研发费用率降低</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10%</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，新业务上线一个月（</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VRC</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版本研发</a:t>
                      </a:r>
                      <a:r>
                        <a:rPr kumimoji="0" lang="en-US" altLang="zh-CN" sz="1300" b="1" i="0" u="none" strike="noStrike" cap="none" normalizeH="0" baseline="0" dirty="0" smtClean="0">
                          <a:ln>
                            <a:noFill/>
                          </a:ln>
                          <a:solidFill>
                            <a:srgbClr val="FF0000"/>
                          </a:solidFill>
                          <a:effectLst/>
                          <a:latin typeface="华文细黑" pitchFamily="2" charset="-122"/>
                          <a:ea typeface="华文细黑" pitchFamily="2" charset="-122"/>
                        </a:rPr>
                        <a:t>TTM 12/6/3</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个月）</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a:t>
                      </a:r>
                    </a:p>
                    <a:p>
                      <a:pPr marL="180975" marR="0" lvl="0" indent="-180975" algn="l" defTabSz="784225" rtl="0" eaLnBrk="1" fontAlgn="base" latinLnBrk="0" hangingPunct="1">
                        <a:lnSpc>
                          <a:spcPct val="120000"/>
                        </a:lnSpc>
                        <a:spcBef>
                          <a:spcPct val="0"/>
                        </a:spcBef>
                        <a:spcAft>
                          <a:spcPct val="0"/>
                        </a:spcAft>
                        <a:buClr>
                          <a:srgbClr val="FF0000"/>
                        </a:buClr>
                        <a:buSzPct val="60000"/>
                        <a:buFont typeface="Wingdings" pitchFamily="2" charset="2"/>
                        <a:buChar char="l"/>
                        <a:tabLst/>
                      </a:pP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从业务视角梳理并完成研发组织的聚合，实现去重与共享，落实“精兵强将”策略，探索匹配软件业务的激励机制，</a:t>
                      </a:r>
                      <a:r>
                        <a:rPr kumimoji="0" lang="zh-CN" altLang="en-US" sz="1300" b="1" i="0" u="none" strike="noStrike" cap="none" normalizeH="0" baseline="0" dirty="0" smtClean="0">
                          <a:ln>
                            <a:noFill/>
                          </a:ln>
                          <a:solidFill>
                            <a:srgbClr val="FF0000"/>
                          </a:solidFill>
                          <a:effectLst/>
                          <a:latin typeface="华文细黑" pitchFamily="2" charset="-122"/>
                          <a:ea typeface="华文细黑" pitchFamily="2" charset="-122"/>
                        </a:rPr>
                        <a:t>营造追求卓越、使命必达的组织氛围</a:t>
                      </a:r>
                      <a:r>
                        <a:rPr kumimoji="0" lang="zh-CN" altLang="en-US" sz="1300" b="0" i="0" u="none" strike="noStrike" cap="none" normalizeH="0" baseline="0" dirty="0" smtClean="0">
                          <a:ln>
                            <a:noFill/>
                          </a:ln>
                          <a:solidFill>
                            <a:schemeClr val="tx1"/>
                          </a:solidFill>
                          <a:effectLst/>
                          <a:latin typeface="华文细黑" pitchFamily="2" charset="-122"/>
                          <a:ea typeface="华文细黑" pitchFamily="2" charset="-122"/>
                        </a:rPr>
                        <a:t>。</a:t>
                      </a:r>
                    </a:p>
                  </a:txBody>
                  <a:tcPr marL="89684" marR="89684" marT="46634" marB="46634" horzOverflow="overflow">
                    <a:lnL w="12700" cap="flat" cmpd="sng" algn="ctr">
                      <a:solidFill>
                        <a:srgbClr val="9999FF"/>
                      </a:solidFill>
                      <a:prstDash val="solid"/>
                      <a:round/>
                      <a:headEnd type="none" w="med" len="med"/>
                      <a:tailEnd type="none" w="med" len="med"/>
                    </a:lnL>
                    <a:lnR w="12700" cap="flat" cmpd="sng" algn="ctr">
                      <a:solidFill>
                        <a:srgbClr val="9999FF"/>
                      </a:solidFill>
                      <a:prstDash val="solid"/>
                      <a:round/>
                      <a:headEnd type="none" w="med" len="med"/>
                      <a:tailEnd type="none" w="med" len="med"/>
                    </a:lnR>
                    <a:lnT w="12700" cap="flat" cmpd="sng" algn="ctr">
                      <a:solidFill>
                        <a:srgbClr val="9999FF"/>
                      </a:solidFill>
                      <a:prstDash val="solid"/>
                      <a:round/>
                      <a:headEnd type="none" w="med" len="med"/>
                      <a:tailEnd type="none" w="med" len="med"/>
                    </a:lnT>
                    <a:lnB w="12700" cap="flat" cmpd="sng" algn="ctr">
                      <a:solidFill>
                        <a:srgbClr val="9999FF"/>
                      </a:solidFill>
                      <a:prstDash val="solid"/>
                      <a:round/>
                      <a:headEnd type="none" w="med" len="med"/>
                      <a:tailEnd type="none" w="med" len="med"/>
                    </a:lnB>
                    <a:lnTlToBr>
                      <a:noFill/>
                    </a:lnTlToBr>
                    <a:lnBlToTr>
                      <a:noFill/>
                    </a:lnBlToTr>
                    <a:solidFill>
                      <a:srgbClr val="FFFFFF"/>
                    </a:solidFill>
                  </a:tcPr>
                </a:tc>
              </a:tr>
            </a:tbl>
          </a:graphicData>
        </a:graphic>
      </p:graphicFrame>
      <p:pic>
        <p:nvPicPr>
          <p:cNvPr id="18" name="Picture 30" descr="未标题-1 拷贝"/>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5581" y="1521214"/>
            <a:ext cx="1740420" cy="2016592"/>
          </a:xfrm>
          <a:prstGeom prst="rect">
            <a:avLst/>
          </a:prstGeom>
          <a:noFill/>
          <a:ln w="38100" algn="ctr">
            <a:noFill/>
            <a:miter lim="800000"/>
            <a:headEnd/>
            <a:tailEnd/>
          </a:ln>
          <a:effectLst/>
        </p:spPr>
      </p:pic>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21277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电信软件面向未来的总体架构</a:t>
            </a:r>
          </a:p>
        </p:txBody>
      </p:sp>
      <p:sp>
        <p:nvSpPr>
          <p:cNvPr id="12" name="矩形 11"/>
          <p:cNvSpPr/>
          <p:nvPr/>
        </p:nvSpPr>
        <p:spPr bwMode="auto">
          <a:xfrm>
            <a:off x="108301" y="916856"/>
            <a:ext cx="6966439" cy="856754"/>
          </a:xfrm>
          <a:prstGeom prst="rect">
            <a:avLst/>
          </a:prstGeom>
          <a:solidFill>
            <a:srgbClr val="FFFFFF">
              <a:lumMod val="95000"/>
            </a:srgbClr>
          </a:solidFill>
          <a:ln w="9525" cap="flat" cmpd="sng" algn="ctr">
            <a:noFill/>
            <a:prstDash val="solid"/>
            <a:round/>
            <a:headEnd type="none" w="med" len="med"/>
            <a:tailEnd type="none" w="med" len="med"/>
          </a:ln>
          <a:effectLst/>
        </p:spPr>
        <p:txBody>
          <a:bodyPr vert="horz" wrap="square" lIns="72692" tIns="36345" rIns="72692" bIns="36345" numCol="1" rtlCol="0" anchor="t" anchorCtr="0" compatLnSpc="1">
            <a:prstTxWarp prst="textNoShape">
              <a:avLst/>
            </a:prstTxWarp>
          </a:bodyPr>
          <a:lstStyle/>
          <a:p>
            <a:pPr defTabSz="726918" eaLnBrk="0" fontAlgn="auto" hangingPunct="0">
              <a:spcBef>
                <a:spcPts val="0"/>
              </a:spcBef>
              <a:spcAft>
                <a:spcPts val="0"/>
              </a:spcAft>
              <a:defRPr/>
            </a:pPr>
            <a:endParaRPr lang="zh-CN" altLang="en-US" sz="1500" b="0" kern="0" dirty="0" smtClean="0">
              <a:solidFill>
                <a:srgbClr val="000000"/>
              </a:solidFill>
              <a:ea typeface="MS PGothic" pitchFamily="34" charset="-128"/>
            </a:endParaRPr>
          </a:p>
        </p:txBody>
      </p:sp>
      <p:sp>
        <p:nvSpPr>
          <p:cNvPr id="13" name="圆角矩形 12"/>
          <p:cNvSpPr/>
          <p:nvPr/>
        </p:nvSpPr>
        <p:spPr bwMode="auto">
          <a:xfrm>
            <a:off x="1080406" y="1206809"/>
            <a:ext cx="765946"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en-US" altLang="zh-CN" sz="1300" b="0" kern="0" dirty="0" smtClean="0">
                <a:solidFill>
                  <a:srgbClr val="000000"/>
                </a:solidFill>
                <a:latin typeface="微软雅黑" pitchFamily="34" charset="-122"/>
                <a:ea typeface="微软雅黑" pitchFamily="34" charset="-122"/>
              </a:rPr>
              <a:t>VGS</a:t>
            </a:r>
            <a:endParaRPr lang="en-US" sz="1300" b="0" kern="0" dirty="0" smtClean="0">
              <a:solidFill>
                <a:srgbClr val="000000"/>
              </a:solidFill>
              <a:latin typeface="微软雅黑" pitchFamily="34" charset="-122"/>
              <a:ea typeface="微软雅黑" pitchFamily="34" charset="-122"/>
            </a:endParaRPr>
          </a:p>
        </p:txBody>
      </p:sp>
      <p:sp>
        <p:nvSpPr>
          <p:cNvPr id="14" name="圆角矩形 13"/>
          <p:cNvSpPr/>
          <p:nvPr/>
        </p:nvSpPr>
        <p:spPr bwMode="auto">
          <a:xfrm>
            <a:off x="244532" y="1206809"/>
            <a:ext cx="765946"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zh-CN" altLang="en-US" sz="1300" b="0" kern="0" dirty="0" smtClean="0">
                <a:solidFill>
                  <a:srgbClr val="000000"/>
                </a:solidFill>
                <a:latin typeface="微软雅黑" pitchFamily="34" charset="-122"/>
                <a:ea typeface="微软雅黑" pitchFamily="34" charset="-122"/>
              </a:rPr>
              <a:t>融合计费</a:t>
            </a:r>
            <a:endParaRPr lang="en-US" sz="1300" b="0" kern="0" dirty="0" smtClean="0">
              <a:solidFill>
                <a:srgbClr val="000000"/>
              </a:solidFill>
              <a:latin typeface="微软雅黑" pitchFamily="34" charset="-122"/>
              <a:ea typeface="微软雅黑" pitchFamily="34" charset="-122"/>
            </a:endParaRPr>
          </a:p>
        </p:txBody>
      </p:sp>
      <p:sp>
        <p:nvSpPr>
          <p:cNvPr id="15" name="圆角矩形 14"/>
          <p:cNvSpPr/>
          <p:nvPr/>
        </p:nvSpPr>
        <p:spPr bwMode="auto">
          <a:xfrm>
            <a:off x="1944502" y="1206809"/>
            <a:ext cx="765946"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zh-CN" altLang="en-US" sz="1300" b="0" kern="0" dirty="0" smtClean="0">
                <a:solidFill>
                  <a:srgbClr val="000000"/>
                </a:solidFill>
                <a:latin typeface="微软雅黑" pitchFamily="34" charset="-122"/>
                <a:ea typeface="微软雅黑" pitchFamily="34" charset="-122"/>
              </a:rPr>
              <a:t>业务交付平台</a:t>
            </a:r>
            <a:endParaRPr lang="en-US" sz="1300" b="0" kern="0" dirty="0" smtClean="0">
              <a:solidFill>
                <a:srgbClr val="000000"/>
              </a:solidFill>
              <a:latin typeface="微软雅黑" pitchFamily="34" charset="-122"/>
              <a:ea typeface="微软雅黑" pitchFamily="34" charset="-122"/>
            </a:endParaRPr>
          </a:p>
        </p:txBody>
      </p:sp>
      <p:sp>
        <p:nvSpPr>
          <p:cNvPr id="16" name="圆角矩形 15"/>
          <p:cNvSpPr/>
          <p:nvPr/>
        </p:nvSpPr>
        <p:spPr bwMode="auto">
          <a:xfrm>
            <a:off x="2808598" y="1206809"/>
            <a:ext cx="765946"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zh-CN" altLang="en-US" sz="1300" b="0" kern="0" dirty="0" smtClean="0">
                <a:solidFill>
                  <a:srgbClr val="000000"/>
                </a:solidFill>
                <a:latin typeface="微软雅黑" pitchFamily="34" charset="-122"/>
                <a:ea typeface="微软雅黑" pitchFamily="34" charset="-122"/>
              </a:rPr>
              <a:t>客户关系管理</a:t>
            </a:r>
            <a:endParaRPr lang="en-US" sz="1300" b="0" kern="0" dirty="0" smtClean="0">
              <a:solidFill>
                <a:srgbClr val="000000"/>
              </a:solidFill>
              <a:latin typeface="微软雅黑" pitchFamily="34" charset="-122"/>
              <a:ea typeface="微软雅黑" pitchFamily="34" charset="-122"/>
            </a:endParaRPr>
          </a:p>
        </p:txBody>
      </p:sp>
      <p:sp>
        <p:nvSpPr>
          <p:cNvPr id="17" name="圆角矩形 16"/>
          <p:cNvSpPr/>
          <p:nvPr/>
        </p:nvSpPr>
        <p:spPr bwMode="auto">
          <a:xfrm>
            <a:off x="3672694" y="1206809"/>
            <a:ext cx="765946"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en-US" sz="1300" b="0" kern="0" dirty="0" smtClean="0">
                <a:solidFill>
                  <a:srgbClr val="000000"/>
                </a:solidFill>
                <a:latin typeface="微软雅黑" pitchFamily="34" charset="-122"/>
                <a:ea typeface="微软雅黑" pitchFamily="34" charset="-122"/>
              </a:rPr>
              <a:t>IPTV</a:t>
            </a:r>
          </a:p>
        </p:txBody>
      </p:sp>
      <p:sp>
        <p:nvSpPr>
          <p:cNvPr id="18" name="圆角矩形 17"/>
          <p:cNvSpPr/>
          <p:nvPr/>
        </p:nvSpPr>
        <p:spPr bwMode="auto">
          <a:xfrm>
            <a:off x="4490924" y="1206809"/>
            <a:ext cx="765946"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zh-CN" altLang="en-US" sz="1300" b="0" kern="0" dirty="0" smtClean="0">
                <a:solidFill>
                  <a:srgbClr val="000000"/>
                </a:solidFill>
                <a:latin typeface="微软雅黑" pitchFamily="34" charset="-122"/>
                <a:ea typeface="微软雅黑" pitchFamily="34" charset="-122"/>
              </a:rPr>
              <a:t>智能网</a:t>
            </a:r>
            <a:endParaRPr lang="en-US" sz="1300" b="0" kern="0" dirty="0" smtClean="0">
              <a:solidFill>
                <a:srgbClr val="000000"/>
              </a:solidFill>
              <a:latin typeface="微软雅黑" pitchFamily="34" charset="-122"/>
              <a:ea typeface="微软雅黑" pitchFamily="34" charset="-122"/>
            </a:endParaRPr>
          </a:p>
        </p:txBody>
      </p:sp>
      <p:sp>
        <p:nvSpPr>
          <p:cNvPr id="19" name="圆角矩形 18"/>
          <p:cNvSpPr/>
          <p:nvPr/>
        </p:nvSpPr>
        <p:spPr bwMode="auto">
          <a:xfrm>
            <a:off x="5969548" y="1206809"/>
            <a:ext cx="979513"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zh-CN" altLang="en-US" sz="1300" b="0" kern="0" dirty="0" smtClean="0">
                <a:solidFill>
                  <a:srgbClr val="000000"/>
                </a:solidFill>
                <a:latin typeface="微软雅黑" pitchFamily="34" charset="-122"/>
                <a:ea typeface="微软雅黑" pitchFamily="34" charset="-122"/>
              </a:rPr>
              <a:t>集成服务、定制服务</a:t>
            </a:r>
            <a:r>
              <a:rPr lang="en-US" sz="1300" b="0" kern="0" dirty="0" smtClean="0">
                <a:solidFill>
                  <a:srgbClr val="000000"/>
                </a:solidFill>
                <a:latin typeface="微软雅黑" pitchFamily="34" charset="-122"/>
                <a:ea typeface="微软雅黑" pitchFamily="34" charset="-122"/>
              </a:rPr>
              <a:t>…..</a:t>
            </a:r>
          </a:p>
        </p:txBody>
      </p:sp>
      <p:sp>
        <p:nvSpPr>
          <p:cNvPr id="20" name="TextBox 19"/>
          <p:cNvSpPr txBox="1"/>
          <p:nvPr/>
        </p:nvSpPr>
        <p:spPr>
          <a:xfrm>
            <a:off x="180307" y="909516"/>
            <a:ext cx="1512167" cy="304232"/>
          </a:xfrm>
          <a:prstGeom prst="rect">
            <a:avLst/>
          </a:prstGeom>
          <a:noFill/>
        </p:spPr>
        <p:txBody>
          <a:bodyPr wrap="square" lIns="72692" tIns="36345" rIns="72692" bIns="36345" rtlCol="0">
            <a:spAutoFit/>
          </a:bodyPr>
          <a:lstStyle/>
          <a:p>
            <a:pPr defTabSz="727129"/>
            <a:r>
              <a:rPr lang="zh-CN" altLang="en-US" sz="1500" dirty="0" smtClean="0">
                <a:solidFill>
                  <a:srgbClr val="C00000"/>
                </a:solidFill>
                <a:latin typeface="微软雅黑" pitchFamily="34" charset="-122"/>
                <a:ea typeface="微软雅黑" pitchFamily="34" charset="-122"/>
              </a:rPr>
              <a:t>解决方案与服务</a:t>
            </a:r>
            <a:endParaRPr lang="zh-CN" altLang="en-US" sz="1500" dirty="0">
              <a:solidFill>
                <a:srgbClr val="C00000"/>
              </a:solidFill>
              <a:latin typeface="微软雅黑" pitchFamily="34" charset="-122"/>
              <a:ea typeface="微软雅黑" pitchFamily="34" charset="-122"/>
            </a:endParaRPr>
          </a:p>
        </p:txBody>
      </p:sp>
      <p:sp>
        <p:nvSpPr>
          <p:cNvPr id="21" name="圆角矩形 20"/>
          <p:cNvSpPr/>
          <p:nvPr/>
        </p:nvSpPr>
        <p:spPr bwMode="auto">
          <a:xfrm>
            <a:off x="5328878" y="1197549"/>
            <a:ext cx="614525" cy="499939"/>
          </a:xfrm>
          <a:prstGeom prst="roundRect">
            <a:avLst>
              <a:gd name="adj" fmla="val 5644"/>
            </a:avLst>
          </a:prstGeom>
          <a:solidFill>
            <a:srgbClr val="FFCC66"/>
          </a:solidFill>
          <a:ln w="25400" cap="flat" cmpd="sng" algn="ctr">
            <a:noFill/>
            <a:prstDash val="solid"/>
            <a:headEnd type="none" w="med" len="med"/>
            <a:tailEnd type="none" w="med" len="med"/>
          </a:ln>
          <a:effectLst>
            <a:softEdge rad="31750"/>
          </a:effectLst>
        </p:spPr>
        <p:txBody>
          <a:bodyPr vert="horz" wrap="square" lIns="24031" tIns="24031" rIns="24031" bIns="24031" numCol="1" rtlCol="0" anchor="ctr" anchorCtr="0" compatLnSpc="1">
            <a:prstTxWarp prst="textNoShape">
              <a:avLst/>
            </a:prstTxWarp>
            <a:noAutofit/>
          </a:bodyPr>
          <a:lstStyle/>
          <a:p>
            <a:pPr algn="ctr" defTabSz="535154" fontAlgn="auto">
              <a:spcBef>
                <a:spcPts val="0"/>
              </a:spcBef>
              <a:spcAft>
                <a:spcPts val="0"/>
              </a:spcAft>
              <a:defRPr/>
            </a:pPr>
            <a:r>
              <a:rPr lang="en-US" sz="1300" b="0" kern="0" dirty="0" smtClean="0">
                <a:solidFill>
                  <a:srgbClr val="000000"/>
                </a:solidFill>
                <a:latin typeface="微软雅黑" pitchFamily="34" charset="-122"/>
                <a:ea typeface="微软雅黑" pitchFamily="34" charset="-122"/>
              </a:rPr>
              <a:t>SDP</a:t>
            </a:r>
          </a:p>
        </p:txBody>
      </p:sp>
      <p:sp>
        <p:nvSpPr>
          <p:cNvPr id="22" name="矩形 21"/>
          <p:cNvSpPr/>
          <p:nvPr/>
        </p:nvSpPr>
        <p:spPr bwMode="auto">
          <a:xfrm>
            <a:off x="108301" y="1845778"/>
            <a:ext cx="6966439" cy="1440000"/>
          </a:xfrm>
          <a:prstGeom prst="rect">
            <a:avLst/>
          </a:prstGeom>
          <a:solidFill>
            <a:srgbClr val="E7FCA2"/>
          </a:solidFill>
          <a:ln w="9525" cap="flat" cmpd="sng" algn="ctr">
            <a:noFill/>
            <a:prstDash val="solid"/>
            <a:round/>
            <a:headEnd type="none" w="med" len="med"/>
            <a:tailEnd type="none" w="med" len="med"/>
          </a:ln>
          <a:effectLst/>
        </p:spPr>
        <p:txBody>
          <a:bodyPr vert="horz" wrap="square" lIns="72704" tIns="36353" rIns="72704" bIns="36353" numCol="1" rtlCol="0" anchor="t" anchorCtr="0" compatLnSpc="1">
            <a:prstTxWarp prst="textNoShape">
              <a:avLst/>
            </a:prstTxWarp>
          </a:bodyPr>
          <a:lstStyle/>
          <a:p>
            <a:pPr defTabSz="726918" eaLnBrk="0" hangingPunct="0">
              <a:defRPr/>
            </a:pPr>
            <a:endParaRPr lang="zh-CN" altLang="en-US" sz="1900" dirty="0" smtClean="0">
              <a:solidFill>
                <a:srgbClr val="000000"/>
              </a:solidFill>
              <a:latin typeface="微软雅黑" pitchFamily="34" charset="-122"/>
              <a:ea typeface="微软雅黑" pitchFamily="34" charset="-122"/>
            </a:endParaRPr>
          </a:p>
        </p:txBody>
      </p:sp>
      <p:sp>
        <p:nvSpPr>
          <p:cNvPr id="30" name="TextBox 29"/>
          <p:cNvSpPr txBox="1"/>
          <p:nvPr/>
        </p:nvSpPr>
        <p:spPr>
          <a:xfrm>
            <a:off x="180307" y="1838440"/>
            <a:ext cx="2088231" cy="304232"/>
          </a:xfrm>
          <a:prstGeom prst="rect">
            <a:avLst/>
          </a:prstGeom>
          <a:noFill/>
        </p:spPr>
        <p:txBody>
          <a:bodyPr wrap="square" lIns="72692" tIns="36345" rIns="72692" bIns="36345" rtlCol="0">
            <a:spAutoFit/>
          </a:bodyPr>
          <a:lstStyle/>
          <a:p>
            <a:pPr defTabSz="727129"/>
            <a:r>
              <a:rPr lang="zh-CN" altLang="en-US" sz="1500" dirty="0" smtClean="0">
                <a:solidFill>
                  <a:srgbClr val="C00000"/>
                </a:solidFill>
                <a:latin typeface="微软雅黑" pitchFamily="34" charset="-122"/>
                <a:ea typeface="微软雅黑" pitchFamily="34" charset="-122"/>
              </a:rPr>
              <a:t>领域套件</a:t>
            </a:r>
            <a:r>
              <a:rPr lang="en-US" altLang="zh-CN" sz="1500" dirty="0" smtClean="0">
                <a:solidFill>
                  <a:srgbClr val="C00000"/>
                </a:solidFill>
                <a:latin typeface="微软雅黑" pitchFamily="34" charset="-122"/>
                <a:ea typeface="微软雅黑" pitchFamily="34" charset="-122"/>
              </a:rPr>
              <a:t>Offering</a:t>
            </a:r>
          </a:p>
        </p:txBody>
      </p:sp>
      <p:sp>
        <p:nvSpPr>
          <p:cNvPr id="32" name="圆角矩形 31"/>
          <p:cNvSpPr/>
          <p:nvPr/>
        </p:nvSpPr>
        <p:spPr>
          <a:xfrm>
            <a:off x="263376" y="2132416"/>
            <a:ext cx="1242031"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rtlCol="0" anchor="t"/>
          <a:lstStyle/>
          <a:p>
            <a:pPr algn="ctr" fontAlgn="auto">
              <a:spcBef>
                <a:spcPts val="0"/>
              </a:spcBef>
              <a:spcAft>
                <a:spcPts val="0"/>
              </a:spcAft>
            </a:pPr>
            <a:r>
              <a:rPr lang="zh-CN" altLang="en-US" sz="1200" dirty="0" smtClean="0">
                <a:solidFill>
                  <a:srgbClr val="000000"/>
                </a:solidFill>
                <a:latin typeface="微软雅黑" pitchFamily="34" charset="-122"/>
                <a:ea typeface="微软雅黑" pitchFamily="34" charset="-122"/>
              </a:rPr>
              <a:t>开放平台系统</a:t>
            </a:r>
          </a:p>
          <a:p>
            <a:pPr fontAlgn="auto">
              <a:spcBef>
                <a:spcPts val="0"/>
              </a:spcBef>
              <a:spcAft>
                <a:spcPts val="0"/>
              </a:spcAft>
            </a:pPr>
            <a:r>
              <a:rPr lang="en-US" altLang="zh-CN" sz="1100" b="0" dirty="0" smtClean="0">
                <a:solidFill>
                  <a:srgbClr val="000000"/>
                </a:solidFill>
                <a:latin typeface="微软雅黑" pitchFamily="34" charset="-122"/>
                <a:ea typeface="微软雅黑" pitchFamily="34" charset="-122"/>
              </a:rPr>
              <a:t>API</a:t>
            </a:r>
            <a:r>
              <a:rPr lang="zh-CN" altLang="en-US" sz="1100" b="0" dirty="0" smtClean="0">
                <a:solidFill>
                  <a:srgbClr val="000000"/>
                </a:solidFill>
                <a:latin typeface="微软雅黑" pitchFamily="34" charset="-122"/>
                <a:ea typeface="微软雅黑" pitchFamily="34" charset="-122"/>
              </a:rPr>
              <a:t>管理</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数字产品供应管理</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en-US" altLang="zh-CN" sz="1100" b="0" dirty="0" smtClean="0">
                <a:solidFill>
                  <a:srgbClr val="000000"/>
                </a:solidFill>
                <a:latin typeface="微软雅黑" pitchFamily="34" charset="-122"/>
                <a:ea typeface="微软雅黑" pitchFamily="34" charset="-122"/>
              </a:rPr>
              <a:t>…</a:t>
            </a:r>
            <a:endParaRPr lang="zh-CN" altLang="en-US" sz="1100" b="0" dirty="0" smtClean="0">
              <a:solidFill>
                <a:srgbClr val="000000"/>
              </a:solidFill>
              <a:latin typeface="微软雅黑" pitchFamily="34" charset="-122"/>
              <a:ea typeface="微软雅黑" pitchFamily="34" charset="-122"/>
            </a:endParaRPr>
          </a:p>
        </p:txBody>
      </p:sp>
      <p:sp>
        <p:nvSpPr>
          <p:cNvPr id="35" name="圆角矩形 34"/>
          <p:cNvSpPr/>
          <p:nvPr/>
        </p:nvSpPr>
        <p:spPr>
          <a:xfrm>
            <a:off x="1638578" y="2132416"/>
            <a:ext cx="1242031"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rtlCol="0" anchor="t"/>
          <a:lstStyle/>
          <a:p>
            <a:pPr algn="ctr" fontAlgn="auto">
              <a:spcBef>
                <a:spcPts val="0"/>
              </a:spcBef>
              <a:spcAft>
                <a:spcPts val="0"/>
              </a:spcAft>
            </a:pPr>
            <a:r>
              <a:rPr lang="zh-CN" altLang="en-US" sz="1200" dirty="0" smtClean="0">
                <a:solidFill>
                  <a:srgbClr val="000000"/>
                </a:solidFill>
                <a:latin typeface="微软雅黑" pitchFamily="34" charset="-122"/>
                <a:ea typeface="微软雅黑" pitchFamily="34" charset="-122"/>
              </a:rPr>
              <a:t>产品生命周期</a:t>
            </a: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产品管理</a:t>
            </a:r>
            <a:r>
              <a:rPr lang="en-US" altLang="zh-CN" sz="1100" b="0" dirty="0" smtClean="0">
                <a:solidFill>
                  <a:srgbClr val="000000"/>
                </a:solidFill>
                <a:latin typeface="微软雅黑" pitchFamily="34" charset="-122"/>
                <a:ea typeface="微软雅黑" pitchFamily="34" charset="-122"/>
              </a:rPr>
              <a:t>/PC</a:t>
            </a: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定价策略与演练</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生命周期管理</a:t>
            </a:r>
            <a:r>
              <a:rPr lang="en-US" altLang="zh-CN" sz="1100" b="0" dirty="0" smtClean="0">
                <a:solidFill>
                  <a:srgbClr val="000000"/>
                </a:solidFill>
                <a:latin typeface="微软雅黑" pitchFamily="34" charset="-122"/>
                <a:ea typeface="微软雅黑" pitchFamily="34" charset="-122"/>
              </a:rPr>
              <a:t>…</a:t>
            </a:r>
            <a:endParaRPr lang="zh-CN" altLang="en-US" sz="1100" b="0" dirty="0" smtClean="0">
              <a:solidFill>
                <a:srgbClr val="000000"/>
              </a:solidFill>
              <a:latin typeface="微软雅黑" pitchFamily="34" charset="-122"/>
              <a:ea typeface="微软雅黑" pitchFamily="34" charset="-122"/>
            </a:endParaRPr>
          </a:p>
        </p:txBody>
      </p:sp>
      <p:sp>
        <p:nvSpPr>
          <p:cNvPr id="37" name="圆角矩形 36"/>
          <p:cNvSpPr/>
          <p:nvPr/>
        </p:nvSpPr>
        <p:spPr>
          <a:xfrm>
            <a:off x="3006729" y="2132416"/>
            <a:ext cx="1332000"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rtlCol="0" anchor="t"/>
          <a:lstStyle/>
          <a:p>
            <a:pPr algn="ctr" fontAlgn="auto">
              <a:spcBef>
                <a:spcPts val="0"/>
              </a:spcBef>
              <a:spcAft>
                <a:spcPts val="0"/>
              </a:spcAft>
            </a:pPr>
            <a:r>
              <a:rPr lang="en-US" altLang="zh-CN" sz="1200" dirty="0" smtClean="0">
                <a:solidFill>
                  <a:srgbClr val="000000"/>
                </a:solidFill>
                <a:latin typeface="微软雅黑" pitchFamily="34" charset="-122"/>
                <a:ea typeface="微软雅黑" pitchFamily="34" charset="-122"/>
              </a:rPr>
              <a:t>Marketing</a:t>
            </a:r>
            <a:endParaRPr lang="zh-CN" altLang="en-US" sz="120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050" b="0" dirty="0" smtClean="0">
                <a:solidFill>
                  <a:srgbClr val="000000"/>
                </a:solidFill>
                <a:latin typeface="微软雅黑" pitchFamily="34" charset="-122"/>
                <a:ea typeface="微软雅黑" pitchFamily="34" charset="-122"/>
              </a:rPr>
              <a:t>客户分群</a:t>
            </a:r>
            <a:endParaRPr lang="en-US" altLang="zh-CN" sz="105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050" b="0" dirty="0" smtClean="0">
                <a:solidFill>
                  <a:srgbClr val="000000"/>
                </a:solidFill>
                <a:latin typeface="微软雅黑" pitchFamily="34" charset="-122"/>
                <a:ea typeface="微软雅黑" pitchFamily="34" charset="-122"/>
              </a:rPr>
              <a:t>生命周期价值分析</a:t>
            </a:r>
            <a:endParaRPr lang="en-US" altLang="zh-CN" sz="105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050" b="0" dirty="0" smtClean="0">
                <a:solidFill>
                  <a:srgbClr val="000000"/>
                </a:solidFill>
                <a:latin typeface="微软雅黑" pitchFamily="34" charset="-122"/>
                <a:ea typeface="微软雅黑" pitchFamily="34" charset="-122"/>
              </a:rPr>
              <a:t>计划、执行、</a:t>
            </a:r>
            <a:r>
              <a:rPr lang="en-US" altLang="zh-CN" sz="1050" b="0" dirty="0" smtClean="0">
                <a:solidFill>
                  <a:srgbClr val="000000"/>
                </a:solidFill>
                <a:latin typeface="微软雅黑" pitchFamily="34" charset="-122"/>
                <a:ea typeface="微软雅黑" pitchFamily="34" charset="-122"/>
              </a:rPr>
              <a:t>ROI</a:t>
            </a:r>
          </a:p>
          <a:p>
            <a:pPr fontAlgn="auto">
              <a:spcBef>
                <a:spcPts val="0"/>
              </a:spcBef>
              <a:spcAft>
                <a:spcPts val="0"/>
              </a:spcAft>
            </a:pPr>
            <a:r>
              <a:rPr lang="en-US" altLang="zh-CN" sz="1050" b="0" dirty="0" smtClean="0">
                <a:solidFill>
                  <a:srgbClr val="000000"/>
                </a:solidFill>
                <a:latin typeface="微软雅黑" pitchFamily="34" charset="-122"/>
                <a:ea typeface="微软雅黑" pitchFamily="34" charset="-122"/>
              </a:rPr>
              <a:t>Campaign</a:t>
            </a:r>
            <a:endParaRPr lang="zh-CN" altLang="en-US" sz="1200" b="0" dirty="0">
              <a:solidFill>
                <a:srgbClr val="FFFFFF"/>
              </a:solidFill>
              <a:latin typeface="微软雅黑" pitchFamily="34" charset="-122"/>
              <a:ea typeface="微软雅黑" pitchFamily="34" charset="-122"/>
            </a:endParaRPr>
          </a:p>
        </p:txBody>
      </p:sp>
      <p:sp>
        <p:nvSpPr>
          <p:cNvPr id="39" name="圆角矩形 38"/>
          <p:cNvSpPr/>
          <p:nvPr/>
        </p:nvSpPr>
        <p:spPr>
          <a:xfrm>
            <a:off x="4490924" y="2132416"/>
            <a:ext cx="1125986"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rtlCol="0" anchor="t"/>
          <a:lstStyle/>
          <a:p>
            <a:pPr algn="ctr" fontAlgn="auto">
              <a:spcBef>
                <a:spcPts val="0"/>
              </a:spcBef>
              <a:spcAft>
                <a:spcPts val="0"/>
              </a:spcAft>
            </a:pPr>
            <a:r>
              <a:rPr lang="en-US" altLang="zh-CN" sz="1200" dirty="0" smtClean="0">
                <a:solidFill>
                  <a:srgbClr val="000000"/>
                </a:solidFill>
                <a:latin typeface="微软雅黑" pitchFamily="34" charset="-122"/>
                <a:ea typeface="微软雅黑" pitchFamily="34" charset="-122"/>
              </a:rPr>
              <a:t>Order Mgt</a:t>
            </a:r>
            <a:endParaRPr lang="zh-CN" altLang="en-US" sz="120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多渠道与协同</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订单管理</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开通服务</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en-US" altLang="zh-CN" sz="1100" b="0" dirty="0" smtClean="0">
                <a:solidFill>
                  <a:srgbClr val="000000"/>
                </a:solidFill>
                <a:latin typeface="微软雅黑" pitchFamily="34" charset="-122"/>
                <a:ea typeface="微软雅黑" pitchFamily="34" charset="-122"/>
              </a:rPr>
              <a:t>…</a:t>
            </a:r>
          </a:p>
        </p:txBody>
      </p:sp>
      <p:sp>
        <p:nvSpPr>
          <p:cNvPr id="41" name="圆角矩形 40"/>
          <p:cNvSpPr/>
          <p:nvPr/>
        </p:nvSpPr>
        <p:spPr>
          <a:xfrm>
            <a:off x="5743034" y="2132416"/>
            <a:ext cx="1242031"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91406" tIns="45702" rIns="91406" bIns="45702" rtlCol="0" anchor="t"/>
          <a:lstStyle/>
          <a:p>
            <a:pPr algn="ctr" fontAlgn="auto">
              <a:spcBef>
                <a:spcPts val="0"/>
              </a:spcBef>
              <a:spcAft>
                <a:spcPts val="0"/>
              </a:spcAft>
            </a:pPr>
            <a:r>
              <a:rPr lang="en-US" altLang="zh-CN" sz="1200" dirty="0" smtClean="0">
                <a:solidFill>
                  <a:srgbClr val="000000"/>
                </a:solidFill>
                <a:latin typeface="微软雅黑" pitchFamily="34" charset="-122"/>
                <a:ea typeface="微软雅黑" pitchFamily="34" charset="-122"/>
              </a:rPr>
              <a:t>Service Mgt</a:t>
            </a: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呼叫中心</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客户自服务</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100" b="0" dirty="0" smtClean="0">
                <a:solidFill>
                  <a:srgbClr val="000000"/>
                </a:solidFill>
                <a:latin typeface="微软雅黑" pitchFamily="34" charset="-122"/>
                <a:ea typeface="微软雅黑" pitchFamily="34" charset="-122"/>
              </a:rPr>
              <a:t>服务质量管理</a:t>
            </a:r>
            <a:endParaRPr lang="en-US" altLang="zh-CN" sz="1100" b="0" dirty="0" smtClean="0">
              <a:solidFill>
                <a:srgbClr val="000000"/>
              </a:solidFill>
              <a:latin typeface="微软雅黑" pitchFamily="34" charset="-122"/>
              <a:ea typeface="微软雅黑" pitchFamily="34" charset="-122"/>
            </a:endParaRPr>
          </a:p>
          <a:p>
            <a:pPr fontAlgn="auto">
              <a:spcBef>
                <a:spcPts val="0"/>
              </a:spcBef>
              <a:spcAft>
                <a:spcPts val="0"/>
              </a:spcAft>
            </a:pPr>
            <a:r>
              <a:rPr lang="en-US" altLang="zh-CN" sz="1100" b="0" dirty="0" smtClean="0">
                <a:solidFill>
                  <a:srgbClr val="000000"/>
                </a:solidFill>
                <a:latin typeface="微软雅黑" pitchFamily="34" charset="-122"/>
                <a:ea typeface="微软雅黑" pitchFamily="34" charset="-122"/>
              </a:rPr>
              <a:t>…</a:t>
            </a:r>
          </a:p>
        </p:txBody>
      </p:sp>
      <p:sp>
        <p:nvSpPr>
          <p:cNvPr id="48" name="TextBox 47"/>
          <p:cNvSpPr txBox="1"/>
          <p:nvPr/>
        </p:nvSpPr>
        <p:spPr>
          <a:xfrm>
            <a:off x="7270767" y="1583941"/>
            <a:ext cx="1657298" cy="700861"/>
          </a:xfrm>
          <a:prstGeom prst="rect">
            <a:avLst/>
          </a:prstGeom>
          <a:solidFill>
            <a:srgbClr val="92D050">
              <a:alpha val="39000"/>
            </a:srgb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wrap="square" lIns="91406" tIns="45702" rIns="91406" bIns="45702" rtlCol="0" anchor="ctr">
            <a:no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敏捷开发</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000" dirty="0" smtClean="0">
                <a:solidFill>
                  <a:schemeClr val="tx1">
                    <a:lumMod val="85000"/>
                    <a:lumOff val="15000"/>
                  </a:schemeClr>
                </a:solidFill>
                <a:latin typeface="微软雅黑" pitchFamily="34" charset="-122"/>
                <a:ea typeface="微软雅黑" pitchFamily="34" charset="-122"/>
              </a:rPr>
              <a:t>（元数据驱动、大系统小做、异步）</a:t>
            </a:r>
            <a:endParaRPr lang="en-US" altLang="zh-CN" sz="1000" dirty="0" smtClean="0">
              <a:solidFill>
                <a:schemeClr val="tx1">
                  <a:lumMod val="85000"/>
                  <a:lumOff val="15000"/>
                </a:schemeClr>
              </a:solidFill>
              <a:latin typeface="微软雅黑" pitchFamily="34" charset="-122"/>
              <a:ea typeface="微软雅黑" pitchFamily="34" charset="-122"/>
            </a:endParaRPr>
          </a:p>
        </p:txBody>
      </p:sp>
      <p:sp>
        <p:nvSpPr>
          <p:cNvPr id="49" name="TextBox 48"/>
          <p:cNvSpPr txBox="1"/>
          <p:nvPr/>
        </p:nvSpPr>
        <p:spPr>
          <a:xfrm>
            <a:off x="7270762" y="3329940"/>
            <a:ext cx="1665763" cy="495898"/>
          </a:xfrm>
          <a:prstGeom prst="rect">
            <a:avLst/>
          </a:prstGeom>
          <a:solidFill>
            <a:srgbClr val="92D050">
              <a:alpha val="39000"/>
            </a:srgb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wrap="square" lIns="91406" tIns="45702" rIns="91406" bIns="45702" rtlCol="0" anchor="ctr">
            <a:no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自动部署</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000" dirty="0" smtClean="0">
                <a:solidFill>
                  <a:schemeClr val="tx1">
                    <a:lumMod val="85000"/>
                    <a:lumOff val="15000"/>
                  </a:schemeClr>
                </a:solidFill>
                <a:latin typeface="微软雅黑" pitchFamily="34" charset="-122"/>
                <a:ea typeface="微软雅黑" pitchFamily="34" charset="-122"/>
              </a:rPr>
              <a:t>（灰度发布、 分而治之）</a:t>
            </a:r>
          </a:p>
        </p:txBody>
      </p:sp>
      <p:sp>
        <p:nvSpPr>
          <p:cNvPr id="50" name="TextBox 49"/>
          <p:cNvSpPr txBox="1"/>
          <p:nvPr/>
        </p:nvSpPr>
        <p:spPr>
          <a:xfrm>
            <a:off x="7270758" y="4027373"/>
            <a:ext cx="1674230" cy="770574"/>
          </a:xfrm>
          <a:prstGeom prst="rect">
            <a:avLst/>
          </a:prstGeom>
          <a:solidFill>
            <a:srgbClr val="92D050">
              <a:alpha val="39000"/>
            </a:srgb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wrap="square" lIns="91406" tIns="45702" rIns="91406" bIns="45702" rtlCol="0" anchor="ctr">
            <a:noAutofit/>
          </a:bodyPr>
          <a:lstStyle/>
          <a:p>
            <a:pPr algn="ctr"/>
            <a:r>
              <a:rPr lang="zh-CN" altLang="en-US" sz="1600" dirty="0" smtClean="0">
                <a:solidFill>
                  <a:schemeClr val="tx1">
                    <a:lumMod val="85000"/>
                    <a:lumOff val="15000"/>
                  </a:schemeClr>
                </a:solidFill>
                <a:latin typeface="微软雅黑" pitchFamily="34" charset="-122"/>
                <a:ea typeface="微软雅黑" pitchFamily="34" charset="-122"/>
              </a:rPr>
              <a:t>自主、自治运行</a:t>
            </a:r>
            <a:endParaRPr lang="en-US" altLang="zh-CN" sz="1600" dirty="0" smtClean="0">
              <a:solidFill>
                <a:schemeClr val="tx1">
                  <a:lumMod val="85000"/>
                  <a:lumOff val="15000"/>
                </a:schemeClr>
              </a:solidFill>
              <a:latin typeface="微软雅黑" pitchFamily="34" charset="-122"/>
              <a:ea typeface="微软雅黑" pitchFamily="34" charset="-122"/>
            </a:endParaRPr>
          </a:p>
          <a:p>
            <a:pPr algn="ctr"/>
            <a:r>
              <a:rPr lang="zh-CN" altLang="en-US" sz="1100" dirty="0" smtClean="0">
                <a:solidFill>
                  <a:schemeClr val="tx1">
                    <a:lumMod val="85000"/>
                    <a:lumOff val="15000"/>
                  </a:schemeClr>
                </a:solidFill>
                <a:latin typeface="微软雅黑" pitchFamily="34" charset="-122"/>
                <a:ea typeface="微软雅黑" pitchFamily="34" charset="-122"/>
              </a:rPr>
              <a:t>（组件自治、分布式、容忍不一致性、服务分级、缓存）</a:t>
            </a:r>
            <a:endParaRPr lang="zh-CN" altLang="en-US" sz="1100" dirty="0">
              <a:solidFill>
                <a:schemeClr val="tx1">
                  <a:lumMod val="85000"/>
                  <a:lumOff val="15000"/>
                </a:schemeClr>
              </a:solidFill>
              <a:latin typeface="微软雅黑" pitchFamily="34" charset="-122"/>
              <a:ea typeface="微软雅黑" pitchFamily="34" charset="-122"/>
            </a:endParaRPr>
          </a:p>
        </p:txBody>
      </p:sp>
      <p:sp>
        <p:nvSpPr>
          <p:cNvPr id="51" name="TextBox 50"/>
          <p:cNvSpPr txBox="1"/>
          <p:nvPr/>
        </p:nvSpPr>
        <p:spPr>
          <a:xfrm>
            <a:off x="7270753" y="5013973"/>
            <a:ext cx="1685307" cy="828092"/>
          </a:xfrm>
          <a:prstGeom prst="rect">
            <a:avLst/>
          </a:prstGeom>
          <a:solidFill>
            <a:srgbClr val="92D050">
              <a:alpha val="39000"/>
            </a:srgb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wrap="square" lIns="91406" tIns="45702" rIns="91406" bIns="45702" rtlCol="0" anchor="ctr">
            <a:no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自动化运维</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100" dirty="0" smtClean="0">
                <a:solidFill>
                  <a:schemeClr val="tx1">
                    <a:lumMod val="85000"/>
                    <a:lumOff val="15000"/>
                  </a:schemeClr>
                </a:solidFill>
                <a:latin typeface="微软雅黑" pitchFamily="34" charset="-122"/>
                <a:ea typeface="微软雅黑" pitchFamily="34" charset="-122"/>
              </a:rPr>
              <a:t>（资源云化</a:t>
            </a:r>
            <a:r>
              <a:rPr lang="en-US" altLang="zh-CN" sz="1100" dirty="0" smtClean="0">
                <a:solidFill>
                  <a:schemeClr val="tx1">
                    <a:lumMod val="85000"/>
                    <a:lumOff val="15000"/>
                  </a:schemeClr>
                </a:solidFill>
                <a:latin typeface="微软雅黑" pitchFamily="34" charset="-122"/>
                <a:ea typeface="微软雅黑" pitchFamily="34" charset="-122"/>
              </a:rPr>
              <a:t> </a:t>
            </a:r>
            <a:r>
              <a:rPr lang="zh-CN" altLang="en-US" sz="1100" dirty="0" smtClean="0">
                <a:solidFill>
                  <a:schemeClr val="tx1">
                    <a:lumMod val="85000"/>
                    <a:lumOff val="15000"/>
                  </a:schemeClr>
                </a:solidFill>
                <a:latin typeface="微软雅黑" pitchFamily="34" charset="-122"/>
                <a:ea typeface="微软雅黑" pitchFamily="34" charset="-122"/>
              </a:rPr>
              <a:t>、可扩展和弹性</a:t>
            </a:r>
            <a:r>
              <a:rPr lang="en-US" altLang="zh-CN" sz="1100" dirty="0" smtClean="0">
                <a:solidFill>
                  <a:schemeClr val="tx1">
                    <a:lumMod val="85000"/>
                    <a:lumOff val="15000"/>
                  </a:schemeClr>
                </a:solidFill>
                <a:latin typeface="微软雅黑" pitchFamily="34" charset="-122"/>
                <a:ea typeface="微软雅黑" pitchFamily="34" charset="-122"/>
              </a:rPr>
              <a:t>Scale Out</a:t>
            </a:r>
            <a:r>
              <a:rPr lang="zh-CN" altLang="en-US" sz="1100" dirty="0" smtClean="0">
                <a:solidFill>
                  <a:schemeClr val="tx1">
                    <a:lumMod val="85000"/>
                    <a:lumOff val="15000"/>
                  </a:schemeClr>
                </a:solidFill>
                <a:latin typeface="微软雅黑" pitchFamily="34" charset="-122"/>
                <a:ea typeface="微软雅黑" pitchFamily="34" charset="-122"/>
              </a:rPr>
              <a:t>、分割一切、立体监视）</a:t>
            </a:r>
            <a:endParaRPr lang="zh-CN" altLang="en-US" sz="1100" dirty="0">
              <a:solidFill>
                <a:schemeClr val="tx1">
                  <a:lumMod val="85000"/>
                  <a:lumOff val="15000"/>
                </a:schemeClr>
              </a:solidFill>
              <a:latin typeface="微软雅黑" pitchFamily="34" charset="-122"/>
              <a:ea typeface="微软雅黑" pitchFamily="34" charset="-122"/>
            </a:endParaRPr>
          </a:p>
        </p:txBody>
      </p:sp>
      <p:sp>
        <p:nvSpPr>
          <p:cNvPr id="52" name="TextBox 51"/>
          <p:cNvSpPr txBox="1"/>
          <p:nvPr/>
        </p:nvSpPr>
        <p:spPr>
          <a:xfrm>
            <a:off x="7270756" y="2529694"/>
            <a:ext cx="1660889" cy="587792"/>
          </a:xfrm>
          <a:prstGeom prst="rect">
            <a:avLst/>
          </a:prstGeom>
          <a:solidFill>
            <a:srgbClr val="92D050">
              <a:alpha val="39000"/>
            </a:srgb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txBody>
          <a:bodyPr wrap="square" lIns="91406" tIns="45702" rIns="91406" bIns="45702" rtlCol="0" anchor="ctr">
            <a:noAutofit/>
          </a:bodyPr>
          <a:lstStyle/>
          <a:p>
            <a:pPr algn="ctr"/>
            <a:r>
              <a:rPr lang="zh-CN" altLang="en-US" sz="1800" dirty="0" smtClean="0">
                <a:solidFill>
                  <a:schemeClr val="tx1">
                    <a:lumMod val="85000"/>
                    <a:lumOff val="15000"/>
                  </a:schemeClr>
                </a:solidFill>
                <a:latin typeface="微软雅黑" pitchFamily="34" charset="-122"/>
                <a:ea typeface="微软雅黑" pitchFamily="34" charset="-122"/>
              </a:rPr>
              <a:t>高效集成</a:t>
            </a:r>
            <a:endParaRPr lang="en-US" altLang="zh-CN" sz="1800" dirty="0" smtClean="0">
              <a:solidFill>
                <a:schemeClr val="tx1">
                  <a:lumMod val="85000"/>
                  <a:lumOff val="15000"/>
                </a:schemeClr>
              </a:solidFill>
              <a:latin typeface="微软雅黑" pitchFamily="34" charset="-122"/>
              <a:ea typeface="微软雅黑" pitchFamily="34" charset="-122"/>
            </a:endParaRPr>
          </a:p>
          <a:p>
            <a:pPr algn="ctr"/>
            <a:r>
              <a:rPr lang="zh-CN" altLang="en-US" sz="1000" dirty="0" smtClean="0">
                <a:solidFill>
                  <a:schemeClr val="tx1">
                    <a:lumMod val="85000"/>
                    <a:lumOff val="15000"/>
                  </a:schemeClr>
                </a:solidFill>
                <a:latin typeface="微软雅黑" pitchFamily="34" charset="-122"/>
                <a:ea typeface="微软雅黑" pitchFamily="34" charset="-122"/>
              </a:rPr>
              <a:t>（套件化、服务化、无状态服务 ）</a:t>
            </a:r>
          </a:p>
        </p:txBody>
      </p:sp>
      <p:sp>
        <p:nvSpPr>
          <p:cNvPr id="53" name="矩形 52"/>
          <p:cNvSpPr/>
          <p:nvPr/>
        </p:nvSpPr>
        <p:spPr bwMode="auto">
          <a:xfrm>
            <a:off x="7270770" y="1019880"/>
            <a:ext cx="1657297" cy="349808"/>
          </a:xfrm>
          <a:prstGeom prst="rect">
            <a:avLst/>
          </a:prstGeom>
          <a:solidFill>
            <a:srgbClr val="CCCCFF">
              <a:alpha val="59000"/>
            </a:srgbClr>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06" tIns="45702" rIns="91406" bIns="45702" numCol="1" rtlCol="0" anchor="t" anchorCtr="0" compatLnSpc="1">
            <a:prstTxWarp prst="textNoShape">
              <a:avLst/>
            </a:prstTxWarp>
          </a:bodyPr>
          <a:lstStyle/>
          <a:p>
            <a:pPr algn="ctr">
              <a:buClr>
                <a:srgbClr val="CC9900"/>
              </a:buClr>
            </a:pPr>
            <a:r>
              <a:rPr lang="zh-CN" altLang="en-US" sz="1800" dirty="0" smtClean="0">
                <a:solidFill>
                  <a:schemeClr val="tx1">
                    <a:lumMod val="85000"/>
                    <a:lumOff val="15000"/>
                  </a:schemeClr>
                </a:solidFill>
                <a:latin typeface="微软雅黑" pitchFamily="34" charset="-122"/>
                <a:ea typeface="微软雅黑" pitchFamily="34" charset="-122"/>
              </a:rPr>
              <a:t>架构设计原则</a:t>
            </a:r>
          </a:p>
          <a:p>
            <a:pPr algn="ctr">
              <a:buClr>
                <a:srgbClr val="CC9900"/>
              </a:buClr>
            </a:pPr>
            <a:endParaRPr lang="zh-CN" altLang="en-US" sz="1800" dirty="0" smtClean="0">
              <a:solidFill>
                <a:schemeClr val="tx1">
                  <a:lumMod val="85000"/>
                  <a:lumOff val="15000"/>
                </a:schemeClr>
              </a:solidFill>
              <a:latin typeface="微软雅黑" pitchFamily="34" charset="-122"/>
              <a:ea typeface="微软雅黑" pitchFamily="34" charset="-122"/>
            </a:endParaRPr>
          </a:p>
        </p:txBody>
      </p:sp>
      <p:sp>
        <p:nvSpPr>
          <p:cNvPr id="54" name="矩形 53"/>
          <p:cNvSpPr/>
          <p:nvPr/>
        </p:nvSpPr>
        <p:spPr bwMode="auto">
          <a:xfrm>
            <a:off x="108301" y="3386768"/>
            <a:ext cx="6966439" cy="1440000"/>
          </a:xfrm>
          <a:prstGeom prst="rect">
            <a:avLst/>
          </a:prstGeom>
          <a:solidFill>
            <a:srgbClr val="FFCCFF"/>
          </a:solidFill>
          <a:ln w="9525" cap="flat" cmpd="sng" algn="ctr">
            <a:noFill/>
            <a:prstDash val="solid"/>
            <a:round/>
            <a:headEnd type="none" w="med" len="med"/>
            <a:tailEnd type="none" w="med" len="med"/>
          </a:ln>
          <a:effectLst/>
        </p:spPr>
        <p:txBody>
          <a:bodyPr vert="horz" wrap="square" lIns="72704" tIns="36353" rIns="72704" bIns="36353" numCol="1" rtlCol="0" anchor="t" anchorCtr="0" compatLnSpc="1">
            <a:prstTxWarp prst="textNoShape">
              <a:avLst/>
            </a:prstTxWarp>
          </a:bodyPr>
          <a:lstStyle/>
          <a:p>
            <a:pPr defTabSz="726918" eaLnBrk="0" hangingPunct="0">
              <a:defRPr/>
            </a:pPr>
            <a:endParaRPr lang="zh-CN" altLang="en-US" sz="1900" dirty="0" smtClean="0">
              <a:solidFill>
                <a:srgbClr val="2D2D8A"/>
              </a:solidFill>
              <a:latin typeface="Arial" pitchFamily="34" charset="0"/>
              <a:ea typeface="MS PGothic" pitchFamily="34" charset="-128"/>
            </a:endParaRPr>
          </a:p>
        </p:txBody>
      </p:sp>
      <p:sp>
        <p:nvSpPr>
          <p:cNvPr id="55" name="TextBox 54"/>
          <p:cNvSpPr txBox="1"/>
          <p:nvPr/>
        </p:nvSpPr>
        <p:spPr>
          <a:xfrm>
            <a:off x="180307" y="3379427"/>
            <a:ext cx="2088231" cy="304232"/>
          </a:xfrm>
          <a:prstGeom prst="rect">
            <a:avLst/>
          </a:prstGeom>
          <a:noFill/>
        </p:spPr>
        <p:txBody>
          <a:bodyPr wrap="square" lIns="72692" tIns="36345" rIns="72692" bIns="36345" rtlCol="0">
            <a:spAutoFit/>
          </a:bodyPr>
          <a:lstStyle/>
          <a:p>
            <a:pPr defTabSz="727129"/>
            <a:r>
              <a:rPr lang="zh-CN" altLang="en-US" sz="1500" dirty="0" smtClean="0">
                <a:solidFill>
                  <a:srgbClr val="C00000"/>
                </a:solidFill>
                <a:latin typeface="微软雅黑" pitchFamily="34" charset="-122"/>
                <a:ea typeface="微软雅黑" pitchFamily="34" charset="-122"/>
              </a:rPr>
              <a:t>共享套件</a:t>
            </a:r>
            <a:endParaRPr lang="en-US" altLang="zh-CN" sz="1500" dirty="0" smtClean="0">
              <a:solidFill>
                <a:srgbClr val="C00000"/>
              </a:solidFill>
              <a:latin typeface="微软雅黑" pitchFamily="34" charset="-122"/>
              <a:ea typeface="微软雅黑" pitchFamily="34" charset="-122"/>
            </a:endParaRPr>
          </a:p>
        </p:txBody>
      </p:sp>
      <p:sp>
        <p:nvSpPr>
          <p:cNvPr id="56" name="圆角矩形 55"/>
          <p:cNvSpPr/>
          <p:nvPr/>
        </p:nvSpPr>
        <p:spPr>
          <a:xfrm>
            <a:off x="263372" y="3673403"/>
            <a:ext cx="1152000"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200" dirty="0" smtClean="0">
                <a:solidFill>
                  <a:srgbClr val="000000"/>
                </a:solidFill>
                <a:latin typeface="微软雅黑" pitchFamily="34" charset="-122"/>
                <a:ea typeface="微软雅黑" pitchFamily="34" charset="-122"/>
              </a:rPr>
              <a:t>提升客户体验</a:t>
            </a: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互联网用户交互框架</a:t>
            </a:r>
            <a:endParaRPr lang="en-US" altLang="zh-CN" sz="9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交互轨</a:t>
            </a:r>
            <a:r>
              <a:rPr lang="zh-CN" altLang="en-US" sz="900" b="0" dirty="0" smtClean="0">
                <a:solidFill>
                  <a:schemeClr val="tx1"/>
                </a:solidFill>
                <a:latin typeface="微软雅黑" pitchFamily="34" charset="-122"/>
                <a:ea typeface="微软雅黑" pitchFamily="34" charset="-122"/>
              </a:rPr>
              <a:t>迹</a:t>
            </a:r>
            <a:r>
              <a:rPr lang="en-US" altLang="zh-CN" sz="900" b="0" dirty="0" smtClean="0">
                <a:solidFill>
                  <a:schemeClr val="tx1"/>
                </a:solidFill>
                <a:latin typeface="微软雅黑" pitchFamily="34" charset="-122"/>
                <a:ea typeface="微软雅黑" pitchFamily="34" charset="-122"/>
              </a:rPr>
              <a:t>/</a:t>
            </a:r>
            <a:r>
              <a:rPr lang="zh-CN" altLang="en-US" sz="900" b="0" dirty="0" smtClean="0">
                <a:solidFill>
                  <a:schemeClr val="tx1"/>
                </a:solidFill>
                <a:latin typeface="微软雅黑" pitchFamily="34" charset="-122"/>
                <a:ea typeface="微软雅黑" pitchFamily="34" charset="-122"/>
              </a:rPr>
              <a:t>度量</a:t>
            </a:r>
            <a:r>
              <a:rPr lang="en-US" altLang="zh-CN" sz="900" b="0" dirty="0" smtClean="0">
                <a:solidFill>
                  <a:schemeClr val="tx1"/>
                </a:solidFill>
                <a:latin typeface="微软雅黑" pitchFamily="34" charset="-122"/>
                <a:ea typeface="微软雅黑" pitchFamily="34" charset="-122"/>
              </a:rPr>
              <a:t>/</a:t>
            </a:r>
            <a:r>
              <a:rPr lang="zh-CN" altLang="en-US" sz="900" b="0" dirty="0" smtClean="0">
                <a:solidFill>
                  <a:schemeClr val="tx1"/>
                </a:solidFill>
                <a:latin typeface="微软雅黑" pitchFamily="34" charset="-122"/>
                <a:ea typeface="微软雅黑" pitchFamily="34" charset="-122"/>
              </a:rPr>
              <a:t>分析</a:t>
            </a:r>
            <a:endParaRPr lang="en-US" altLang="zh-CN" sz="900" b="0" dirty="0" smtClean="0">
              <a:solidFill>
                <a:schemeClr val="tx1"/>
              </a:solidFill>
              <a:latin typeface="微软雅黑" pitchFamily="34" charset="-122"/>
              <a:ea typeface="微软雅黑" pitchFamily="34" charset="-122"/>
            </a:endParaRPr>
          </a:p>
          <a:p>
            <a:pPr fontAlgn="auto">
              <a:spcBef>
                <a:spcPts val="0"/>
              </a:spcBef>
              <a:spcAft>
                <a:spcPts val="0"/>
              </a:spcAft>
            </a:pPr>
            <a:r>
              <a:rPr lang="zh-CN" altLang="en-US" sz="900" b="0" dirty="0" smtClean="0">
                <a:solidFill>
                  <a:schemeClr val="tx1"/>
                </a:solidFill>
                <a:latin typeface="微软雅黑" pitchFamily="34" charset="-122"/>
                <a:ea typeface="微软雅黑" pitchFamily="34" charset="-122"/>
              </a:rPr>
              <a:t>视觉与用户研究</a:t>
            </a:r>
          </a:p>
          <a:p>
            <a:pPr fontAlgn="auto">
              <a:spcBef>
                <a:spcPts val="0"/>
              </a:spcBef>
              <a:spcAft>
                <a:spcPts val="0"/>
              </a:spcAft>
            </a:pPr>
            <a:endParaRPr lang="zh-CN" altLang="en-US" sz="1100" b="0" dirty="0" smtClean="0">
              <a:solidFill>
                <a:srgbClr val="000000"/>
              </a:solidFill>
              <a:latin typeface="微软雅黑" pitchFamily="34" charset="-122"/>
              <a:ea typeface="微软雅黑" pitchFamily="34" charset="-122"/>
            </a:endParaRPr>
          </a:p>
          <a:p>
            <a:pPr fontAlgn="auto">
              <a:spcBef>
                <a:spcPts val="0"/>
              </a:spcBef>
              <a:spcAft>
                <a:spcPts val="0"/>
              </a:spcAft>
            </a:pPr>
            <a:endParaRPr lang="zh-CN" altLang="en-US" sz="1100" b="0" dirty="0" smtClean="0">
              <a:solidFill>
                <a:srgbClr val="000000"/>
              </a:solidFill>
              <a:latin typeface="微软雅黑" pitchFamily="34" charset="-122"/>
              <a:ea typeface="微软雅黑" pitchFamily="34" charset="-122"/>
            </a:endParaRPr>
          </a:p>
        </p:txBody>
      </p:sp>
      <p:sp>
        <p:nvSpPr>
          <p:cNvPr id="57" name="圆角矩形 56"/>
          <p:cNvSpPr/>
          <p:nvPr/>
        </p:nvSpPr>
        <p:spPr>
          <a:xfrm>
            <a:off x="1548458" y="3673403"/>
            <a:ext cx="1368152"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200" dirty="0" smtClean="0">
                <a:solidFill>
                  <a:srgbClr val="000000"/>
                </a:solidFill>
                <a:latin typeface="微软雅黑" pitchFamily="34" charset="-122"/>
                <a:ea typeface="微软雅黑" pitchFamily="34" charset="-122"/>
              </a:rPr>
              <a:t>敏捷创新交付</a:t>
            </a:r>
          </a:p>
          <a:p>
            <a:pPr fontAlgn="auto">
              <a:spcBef>
                <a:spcPts val="0"/>
              </a:spcBef>
              <a:spcAft>
                <a:spcPts val="0"/>
              </a:spcAft>
            </a:pPr>
            <a:r>
              <a:rPr lang="en-US" altLang="zh-CN" sz="900" b="0" dirty="0" smtClean="0">
                <a:solidFill>
                  <a:srgbClr val="000000"/>
                </a:solidFill>
                <a:latin typeface="微软雅黑" pitchFamily="34" charset="-122"/>
                <a:ea typeface="微软雅黑" pitchFamily="34" charset="-122"/>
              </a:rPr>
              <a:t>COTS</a:t>
            </a:r>
            <a:r>
              <a:rPr lang="zh-CN" altLang="en-US" sz="900" b="0" dirty="0" smtClean="0">
                <a:solidFill>
                  <a:srgbClr val="000000"/>
                </a:solidFill>
                <a:latin typeface="微软雅黑" pitchFamily="34" charset="-122"/>
                <a:ea typeface="微软雅黑" pitchFamily="34" charset="-122"/>
              </a:rPr>
              <a:t>运行框架</a:t>
            </a:r>
            <a:r>
              <a:rPr lang="en-US" altLang="zh-CN" sz="900" b="0" dirty="0" smtClean="0">
                <a:solidFill>
                  <a:srgbClr val="000000"/>
                </a:solidFill>
                <a:latin typeface="微软雅黑" pitchFamily="34" charset="-122"/>
                <a:ea typeface="微软雅黑" pitchFamily="34" charset="-122"/>
              </a:rPr>
              <a:t>/</a:t>
            </a:r>
            <a:r>
              <a:rPr lang="zh-CN" altLang="en-US" sz="900" b="0" dirty="0" smtClean="0">
                <a:solidFill>
                  <a:srgbClr val="000000"/>
                </a:solidFill>
                <a:latin typeface="微软雅黑" pitchFamily="34" charset="-122"/>
                <a:ea typeface="微软雅黑" pitchFamily="34" charset="-122"/>
              </a:rPr>
              <a:t>容器</a:t>
            </a:r>
            <a:endParaRPr lang="en-US" altLang="zh-CN" sz="9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开放集成</a:t>
            </a:r>
            <a:r>
              <a:rPr lang="en-US" altLang="zh-CN" sz="900" b="0" dirty="0" smtClean="0">
                <a:solidFill>
                  <a:srgbClr val="000000"/>
                </a:solidFill>
                <a:latin typeface="微软雅黑" pitchFamily="34" charset="-122"/>
                <a:ea typeface="微软雅黑" pitchFamily="34" charset="-122"/>
              </a:rPr>
              <a:t>/CF</a:t>
            </a:r>
            <a:r>
              <a:rPr lang="zh-CN" altLang="en-US" sz="900" b="0" dirty="0" smtClean="0">
                <a:solidFill>
                  <a:srgbClr val="000000"/>
                </a:solidFill>
                <a:latin typeface="微软雅黑" pitchFamily="34" charset="-122"/>
                <a:ea typeface="微软雅黑" pitchFamily="34" charset="-122"/>
              </a:rPr>
              <a:t>标准容器</a:t>
            </a:r>
            <a:endParaRPr lang="en-US" altLang="zh-CN" sz="9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预置能力与跨项目复用</a:t>
            </a:r>
            <a:endParaRPr lang="en-US" altLang="zh-CN" sz="900" b="0" dirty="0" smtClean="0">
              <a:solidFill>
                <a:srgbClr val="000000"/>
              </a:solidFill>
              <a:latin typeface="微软雅黑" pitchFamily="34" charset="-122"/>
              <a:ea typeface="微软雅黑" pitchFamily="34" charset="-122"/>
            </a:endParaRPr>
          </a:p>
          <a:p>
            <a:pPr fontAlgn="auto">
              <a:spcBef>
                <a:spcPts val="0"/>
              </a:spcBef>
              <a:spcAft>
                <a:spcPts val="0"/>
              </a:spcAft>
            </a:pPr>
            <a:r>
              <a:rPr lang="en-US" altLang="zh-CN" sz="900" b="0" dirty="0" smtClean="0">
                <a:solidFill>
                  <a:srgbClr val="000000"/>
                </a:solidFill>
                <a:latin typeface="微软雅黑" pitchFamily="34" charset="-122"/>
                <a:ea typeface="微软雅黑" pitchFamily="34" charset="-122"/>
              </a:rPr>
              <a:t>COTS</a:t>
            </a:r>
            <a:r>
              <a:rPr lang="zh-CN" altLang="en-US" sz="900" b="0" dirty="0" smtClean="0">
                <a:solidFill>
                  <a:srgbClr val="000000"/>
                </a:solidFill>
                <a:latin typeface="微软雅黑" pitchFamily="34" charset="-122"/>
                <a:ea typeface="微软雅黑" pitchFamily="34" charset="-122"/>
              </a:rPr>
              <a:t>工具</a:t>
            </a:r>
            <a:r>
              <a:rPr lang="en-US" altLang="zh-CN" sz="900" b="0" dirty="0" smtClean="0">
                <a:solidFill>
                  <a:srgbClr val="000000"/>
                </a:solidFill>
                <a:latin typeface="微软雅黑" pitchFamily="34" charset="-122"/>
                <a:ea typeface="微软雅黑" pitchFamily="34" charset="-122"/>
              </a:rPr>
              <a:t>-</a:t>
            </a:r>
            <a:r>
              <a:rPr lang="zh-CN" altLang="en-US" sz="900" b="0" dirty="0" smtClean="0">
                <a:solidFill>
                  <a:srgbClr val="000000"/>
                </a:solidFill>
                <a:latin typeface="微软雅黑" pitchFamily="34" charset="-122"/>
                <a:ea typeface="微软雅黑" pitchFamily="34" charset="-122"/>
              </a:rPr>
              <a:t>特性开发与</a:t>
            </a:r>
            <a:r>
              <a:rPr lang="en-US" altLang="zh-CN" sz="900" b="0" dirty="0" smtClean="0">
                <a:solidFill>
                  <a:srgbClr val="000000"/>
                </a:solidFill>
                <a:latin typeface="微软雅黑" pitchFamily="34" charset="-122"/>
                <a:ea typeface="微软雅黑" pitchFamily="34" charset="-122"/>
              </a:rPr>
              <a:t>ALM</a:t>
            </a:r>
          </a:p>
          <a:p>
            <a:pPr fontAlgn="auto">
              <a:spcBef>
                <a:spcPts val="0"/>
              </a:spcBef>
              <a:spcAft>
                <a:spcPts val="0"/>
              </a:spcAft>
            </a:pPr>
            <a:endParaRPr lang="zh-CN" altLang="en-US" sz="1100" b="0" dirty="0" smtClean="0">
              <a:solidFill>
                <a:srgbClr val="000000"/>
              </a:solidFill>
              <a:latin typeface="微软雅黑" pitchFamily="34" charset="-122"/>
              <a:ea typeface="微软雅黑" pitchFamily="34" charset="-122"/>
            </a:endParaRPr>
          </a:p>
          <a:p>
            <a:pPr fontAlgn="auto">
              <a:spcBef>
                <a:spcPts val="0"/>
              </a:spcBef>
              <a:spcAft>
                <a:spcPts val="0"/>
              </a:spcAft>
            </a:pPr>
            <a:endParaRPr lang="zh-CN" altLang="en-US" sz="1100" b="0" dirty="0" smtClean="0">
              <a:solidFill>
                <a:srgbClr val="000000"/>
              </a:solidFill>
              <a:latin typeface="微软雅黑" pitchFamily="34" charset="-122"/>
              <a:ea typeface="微软雅黑" pitchFamily="34" charset="-122"/>
            </a:endParaRPr>
          </a:p>
          <a:p>
            <a:pPr fontAlgn="auto">
              <a:spcBef>
                <a:spcPts val="0"/>
              </a:spcBef>
              <a:spcAft>
                <a:spcPts val="0"/>
              </a:spcAft>
            </a:pPr>
            <a:endParaRPr lang="zh-CN" altLang="en-US" sz="1100" b="0" dirty="0" smtClean="0">
              <a:solidFill>
                <a:srgbClr val="000000"/>
              </a:solidFill>
              <a:latin typeface="微软雅黑" pitchFamily="34" charset="-122"/>
              <a:ea typeface="微软雅黑" pitchFamily="34" charset="-122"/>
            </a:endParaRPr>
          </a:p>
        </p:txBody>
      </p:sp>
      <p:sp>
        <p:nvSpPr>
          <p:cNvPr id="58" name="圆角矩形 57"/>
          <p:cNvSpPr/>
          <p:nvPr/>
        </p:nvSpPr>
        <p:spPr>
          <a:xfrm>
            <a:off x="3060626" y="3673403"/>
            <a:ext cx="1332000"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200" dirty="0" smtClean="0">
                <a:solidFill>
                  <a:srgbClr val="000000"/>
                </a:solidFill>
                <a:latin typeface="微软雅黑" pitchFamily="34" charset="-122"/>
                <a:ea typeface="微软雅黑" pitchFamily="34" charset="-122"/>
              </a:rPr>
              <a:t>服务集成优化</a:t>
            </a:r>
          </a:p>
          <a:p>
            <a:pPr fontAlgn="auto">
              <a:spcBef>
                <a:spcPts val="0"/>
              </a:spcBef>
              <a:spcAft>
                <a:spcPts val="0"/>
              </a:spcAft>
            </a:pPr>
            <a:r>
              <a:rPr lang="zh-CN" altLang="en-US" sz="1000" b="0" dirty="0" smtClean="0">
                <a:solidFill>
                  <a:srgbClr val="000000"/>
                </a:solidFill>
                <a:latin typeface="微软雅黑" pitchFamily="34" charset="-122"/>
                <a:ea typeface="微软雅黑" pitchFamily="34" charset="-122"/>
              </a:rPr>
              <a:t>服务质量实时监控</a:t>
            </a:r>
            <a:endParaRPr lang="en-US" altLang="zh-CN" sz="10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1000" b="0" dirty="0" smtClean="0">
                <a:solidFill>
                  <a:srgbClr val="000000"/>
                </a:solidFill>
                <a:latin typeface="微软雅黑" pitchFamily="34" charset="-122"/>
                <a:ea typeface="微软雅黑" pitchFamily="34" charset="-122"/>
              </a:rPr>
              <a:t>故障界定与系统</a:t>
            </a:r>
            <a:r>
              <a:rPr lang="en-US" altLang="zh-CN" sz="1000" b="0" dirty="0" smtClean="0">
                <a:solidFill>
                  <a:srgbClr val="000000"/>
                </a:solidFill>
                <a:latin typeface="微软雅黑" pitchFamily="34" charset="-122"/>
                <a:ea typeface="微软雅黑" pitchFamily="34" charset="-122"/>
              </a:rPr>
              <a:t>SLA</a:t>
            </a:r>
          </a:p>
          <a:p>
            <a:pPr fontAlgn="auto">
              <a:spcBef>
                <a:spcPts val="0"/>
              </a:spcBef>
              <a:spcAft>
                <a:spcPts val="0"/>
              </a:spcAft>
            </a:pPr>
            <a:r>
              <a:rPr lang="zh-CN" altLang="en-US" sz="1000" b="0" dirty="0" smtClean="0">
                <a:solidFill>
                  <a:srgbClr val="000000"/>
                </a:solidFill>
                <a:latin typeface="微软雅黑" pitchFamily="34" charset="-122"/>
                <a:ea typeface="微软雅黑" pitchFamily="34" charset="-122"/>
              </a:rPr>
              <a:t>垂直一体化管理</a:t>
            </a:r>
          </a:p>
          <a:p>
            <a:pPr fontAlgn="auto">
              <a:spcBef>
                <a:spcPts val="0"/>
              </a:spcBef>
              <a:spcAft>
                <a:spcPts val="0"/>
              </a:spcAft>
            </a:pPr>
            <a:r>
              <a:rPr lang="zh-CN" altLang="en-US" sz="1000" b="0" dirty="0" smtClean="0">
                <a:solidFill>
                  <a:srgbClr val="000000"/>
                </a:solidFill>
                <a:latin typeface="微软雅黑" pitchFamily="34" charset="-122"/>
                <a:ea typeface="微软雅黑" pitchFamily="34" charset="-122"/>
              </a:rPr>
              <a:t>策略定义与管理</a:t>
            </a:r>
          </a:p>
        </p:txBody>
      </p:sp>
      <p:sp>
        <p:nvSpPr>
          <p:cNvPr id="59" name="圆角矩形 58"/>
          <p:cNvSpPr/>
          <p:nvPr/>
        </p:nvSpPr>
        <p:spPr>
          <a:xfrm>
            <a:off x="4536790" y="3673403"/>
            <a:ext cx="1252108"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200" dirty="0" smtClean="0">
                <a:solidFill>
                  <a:srgbClr val="000000"/>
                </a:solidFill>
                <a:latin typeface="微软雅黑" pitchFamily="34" charset="-122"/>
                <a:ea typeface="微软雅黑" pitchFamily="34" charset="-122"/>
              </a:rPr>
              <a:t>业务洞察使能</a:t>
            </a: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领域套件</a:t>
            </a:r>
            <a:r>
              <a:rPr lang="en-US" altLang="zh-CN" sz="900" b="0" dirty="0" smtClean="0">
                <a:solidFill>
                  <a:srgbClr val="000000"/>
                </a:solidFill>
                <a:latin typeface="微软雅黑" pitchFamily="34" charset="-122"/>
                <a:ea typeface="微软雅黑" pitchFamily="34" charset="-122"/>
              </a:rPr>
              <a:t>&amp;</a:t>
            </a:r>
            <a:r>
              <a:rPr lang="zh-CN" altLang="en-US" sz="900" b="0" dirty="0" smtClean="0">
                <a:solidFill>
                  <a:srgbClr val="000000"/>
                </a:solidFill>
                <a:latin typeface="微软雅黑" pitchFamily="34" charset="-122"/>
                <a:ea typeface="微软雅黑" pitchFamily="34" charset="-122"/>
              </a:rPr>
              <a:t>模型</a:t>
            </a:r>
            <a:r>
              <a:rPr lang="en-US" altLang="zh-CN" sz="800" b="0" dirty="0" smtClean="0">
                <a:solidFill>
                  <a:srgbClr val="000000"/>
                </a:solidFill>
                <a:latin typeface="微软雅黑" pitchFamily="34" charset="-122"/>
                <a:ea typeface="微软雅黑" pitchFamily="34" charset="-122"/>
              </a:rPr>
              <a:t>(</a:t>
            </a:r>
            <a:r>
              <a:rPr lang="zh-CN" altLang="en-US" sz="800" b="0" dirty="0" smtClean="0">
                <a:solidFill>
                  <a:srgbClr val="000000"/>
                </a:solidFill>
                <a:latin typeface="微软雅黑" pitchFamily="34" charset="-122"/>
                <a:ea typeface="微软雅黑" pitchFamily="34" charset="-122"/>
              </a:rPr>
              <a:t>分群，</a:t>
            </a:r>
            <a:r>
              <a:rPr lang="en-US" altLang="zh-CN" sz="800" b="0" dirty="0" smtClean="0">
                <a:solidFill>
                  <a:srgbClr val="000000"/>
                </a:solidFill>
                <a:latin typeface="微软雅黑" pitchFamily="34" charset="-122"/>
                <a:ea typeface="微软雅黑" pitchFamily="34" charset="-122"/>
              </a:rPr>
              <a:t>MKT</a:t>
            </a:r>
            <a:r>
              <a:rPr lang="zh-CN" altLang="en-US" sz="800" b="0" dirty="0" smtClean="0">
                <a:solidFill>
                  <a:srgbClr val="000000"/>
                </a:solidFill>
                <a:latin typeface="微软雅黑" pitchFamily="34" charset="-122"/>
                <a:ea typeface="微软雅黑" pitchFamily="34" charset="-122"/>
              </a:rPr>
              <a:t>自动化</a:t>
            </a:r>
            <a:r>
              <a:rPr lang="en-US" altLang="zh-CN" sz="800" b="0" dirty="0" smtClean="0">
                <a:solidFill>
                  <a:srgbClr val="000000"/>
                </a:solidFill>
                <a:latin typeface="微软雅黑" pitchFamily="34" charset="-122"/>
                <a:ea typeface="微软雅黑" pitchFamily="34" charset="-122"/>
              </a:rPr>
              <a:t>…)</a:t>
            </a:r>
            <a:endParaRPr lang="en-US" altLang="zh-CN" sz="9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分析</a:t>
            </a:r>
            <a:r>
              <a:rPr lang="en-US" altLang="zh-CN" sz="900" b="0" dirty="0" smtClean="0">
                <a:solidFill>
                  <a:srgbClr val="000000"/>
                </a:solidFill>
                <a:latin typeface="微软雅黑" pitchFamily="34" charset="-122"/>
                <a:ea typeface="微软雅黑" pitchFamily="34" charset="-122"/>
              </a:rPr>
              <a:t>COTS</a:t>
            </a:r>
            <a:r>
              <a:rPr lang="zh-CN" altLang="en-US" sz="900" b="0" dirty="0" smtClean="0">
                <a:solidFill>
                  <a:srgbClr val="000000"/>
                </a:solidFill>
                <a:latin typeface="微软雅黑" pitchFamily="34" charset="-122"/>
                <a:ea typeface="微软雅黑" pitchFamily="34" charset="-122"/>
              </a:rPr>
              <a:t>应用框架</a:t>
            </a:r>
            <a:endParaRPr lang="en-US" altLang="zh-CN" sz="900" b="0" dirty="0" smtClean="0">
              <a:solidFill>
                <a:srgbClr val="000000"/>
              </a:solidFill>
              <a:latin typeface="微软雅黑" pitchFamily="34" charset="-122"/>
              <a:ea typeface="微软雅黑" pitchFamily="34" charset="-122"/>
            </a:endParaRPr>
          </a:p>
          <a:p>
            <a:pPr fontAlgn="auto">
              <a:spcBef>
                <a:spcPts val="0"/>
              </a:spcBef>
              <a:spcAft>
                <a:spcPts val="0"/>
              </a:spcAft>
            </a:pPr>
            <a:r>
              <a:rPr lang="zh-CN" altLang="en-US" sz="900" b="0" dirty="0" smtClean="0">
                <a:solidFill>
                  <a:srgbClr val="000000"/>
                </a:solidFill>
                <a:latin typeface="微软雅黑" pitchFamily="34" charset="-122"/>
                <a:ea typeface="微软雅黑" pitchFamily="34" charset="-122"/>
              </a:rPr>
              <a:t>统计、预测、计划算法</a:t>
            </a:r>
          </a:p>
          <a:p>
            <a:pPr fontAlgn="auto">
              <a:spcBef>
                <a:spcPts val="0"/>
              </a:spcBef>
              <a:spcAft>
                <a:spcPts val="0"/>
              </a:spcAft>
            </a:pPr>
            <a:endParaRPr lang="en-US" altLang="zh-CN" sz="1100" b="0" dirty="0" smtClean="0">
              <a:solidFill>
                <a:srgbClr val="000000"/>
              </a:solidFill>
              <a:latin typeface="微软雅黑" pitchFamily="34" charset="-122"/>
              <a:ea typeface="微软雅黑" pitchFamily="34" charset="-122"/>
            </a:endParaRPr>
          </a:p>
        </p:txBody>
      </p:sp>
      <p:sp>
        <p:nvSpPr>
          <p:cNvPr id="60" name="圆角矩形 59"/>
          <p:cNvSpPr/>
          <p:nvPr/>
        </p:nvSpPr>
        <p:spPr>
          <a:xfrm>
            <a:off x="5943406" y="3673403"/>
            <a:ext cx="1041659"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100" dirty="0" smtClean="0">
                <a:solidFill>
                  <a:srgbClr val="000000"/>
                </a:solidFill>
                <a:latin typeface="微软雅黑" pitchFamily="34" charset="-122"/>
                <a:ea typeface="微软雅黑" pitchFamily="34" charset="-122"/>
              </a:rPr>
              <a:t>协同沟通交互</a:t>
            </a:r>
            <a:endParaRPr lang="en-US" altLang="zh-CN" sz="1100" dirty="0" smtClean="0">
              <a:solidFill>
                <a:srgbClr val="000000"/>
              </a:solidFill>
              <a:latin typeface="微软雅黑" pitchFamily="34" charset="-122"/>
              <a:ea typeface="微软雅黑" pitchFamily="34" charset="-122"/>
            </a:endParaRPr>
          </a:p>
          <a:p>
            <a:pPr fontAlgn="auto">
              <a:spcBef>
                <a:spcPts val="0"/>
              </a:spcBef>
              <a:spcAft>
                <a:spcPts val="0"/>
              </a:spcAft>
            </a:pPr>
            <a:r>
              <a:rPr lang="en-US" altLang="zh-CN" sz="1000" b="0" dirty="0" smtClean="0">
                <a:solidFill>
                  <a:schemeClr val="tx1"/>
                </a:solidFill>
                <a:latin typeface="微软雅黑" pitchFamily="34" charset="-122"/>
                <a:ea typeface="微软雅黑" pitchFamily="34" charset="-122"/>
              </a:rPr>
              <a:t>Orchestration</a:t>
            </a:r>
          </a:p>
          <a:p>
            <a:pPr fontAlgn="auto">
              <a:spcBef>
                <a:spcPts val="0"/>
              </a:spcBef>
              <a:spcAft>
                <a:spcPts val="0"/>
              </a:spcAft>
            </a:pPr>
            <a:r>
              <a:rPr lang="en-US" altLang="zh-CN" sz="1000" b="0" dirty="0" smtClean="0">
                <a:solidFill>
                  <a:schemeClr val="tx1"/>
                </a:solidFill>
                <a:latin typeface="微软雅黑" pitchFamily="34" charset="-122"/>
                <a:ea typeface="微软雅黑" pitchFamily="34" charset="-122"/>
              </a:rPr>
              <a:t>SIP AS</a:t>
            </a:r>
            <a:r>
              <a:rPr lang="zh-CN" altLang="en-US" sz="1000" b="0" dirty="0" smtClean="0">
                <a:solidFill>
                  <a:schemeClr val="tx1"/>
                </a:solidFill>
                <a:latin typeface="微软雅黑" pitchFamily="34" charset="-122"/>
                <a:ea typeface="微软雅黑" pitchFamily="34" charset="-122"/>
              </a:rPr>
              <a:t>云化</a:t>
            </a:r>
            <a:r>
              <a:rPr lang="en-US" altLang="zh-CN" sz="1000" b="0" dirty="0" smtClean="0">
                <a:solidFill>
                  <a:schemeClr val="tx1"/>
                </a:solidFill>
                <a:latin typeface="微软雅黑" pitchFamily="34" charset="-122"/>
                <a:ea typeface="微软雅黑" pitchFamily="34" charset="-122"/>
              </a:rPr>
              <a:t>…</a:t>
            </a:r>
          </a:p>
          <a:p>
            <a:pPr fontAlgn="auto">
              <a:spcBef>
                <a:spcPts val="0"/>
              </a:spcBef>
              <a:spcAft>
                <a:spcPts val="0"/>
              </a:spcAft>
            </a:pPr>
            <a:r>
              <a:rPr lang="en-US" altLang="zh-CN" sz="1000" b="0" dirty="0" smtClean="0">
                <a:solidFill>
                  <a:schemeClr val="tx1"/>
                </a:solidFill>
                <a:latin typeface="微软雅黑" pitchFamily="34" charset="-122"/>
                <a:ea typeface="微软雅黑" pitchFamily="34" charset="-122"/>
              </a:rPr>
              <a:t>CTI</a:t>
            </a:r>
            <a:r>
              <a:rPr lang="zh-CN" altLang="en-US" sz="1000" b="0" dirty="0" smtClean="0">
                <a:solidFill>
                  <a:schemeClr val="tx1"/>
                </a:solidFill>
                <a:latin typeface="微软雅黑" pitchFamily="34" charset="-122"/>
                <a:ea typeface="微软雅黑" pitchFamily="34" charset="-122"/>
              </a:rPr>
              <a:t>云化</a:t>
            </a:r>
          </a:p>
          <a:p>
            <a:pPr fontAlgn="auto">
              <a:spcBef>
                <a:spcPts val="0"/>
              </a:spcBef>
              <a:spcAft>
                <a:spcPts val="0"/>
              </a:spcAft>
            </a:pPr>
            <a:endParaRPr lang="zh-CN" altLang="en-US" sz="1100" b="0" dirty="0" smtClean="0">
              <a:solidFill>
                <a:srgbClr val="000000"/>
              </a:solidFill>
              <a:latin typeface="微软雅黑" pitchFamily="34" charset="-122"/>
              <a:ea typeface="微软雅黑" pitchFamily="34" charset="-122"/>
            </a:endParaRPr>
          </a:p>
        </p:txBody>
      </p:sp>
      <p:sp>
        <p:nvSpPr>
          <p:cNvPr id="90" name="矩形 89"/>
          <p:cNvSpPr/>
          <p:nvPr/>
        </p:nvSpPr>
        <p:spPr bwMode="auto">
          <a:xfrm>
            <a:off x="108301" y="4906118"/>
            <a:ext cx="6966439" cy="1440000"/>
          </a:xfrm>
          <a:prstGeom prst="rect">
            <a:avLst/>
          </a:prstGeom>
          <a:solidFill>
            <a:srgbClr val="DEC320"/>
          </a:solidFill>
          <a:ln w="9525" cap="flat" cmpd="sng" algn="ctr">
            <a:noFill/>
            <a:prstDash val="solid"/>
            <a:round/>
            <a:headEnd type="none" w="med" len="med"/>
            <a:tailEnd type="none" w="med" len="med"/>
          </a:ln>
          <a:effectLst/>
        </p:spPr>
        <p:txBody>
          <a:bodyPr vert="horz" wrap="square" lIns="72704" tIns="36353" rIns="72704" bIns="36353" numCol="1" rtlCol="0" anchor="t" anchorCtr="0" compatLnSpc="1">
            <a:prstTxWarp prst="textNoShape">
              <a:avLst/>
            </a:prstTxWarp>
          </a:bodyPr>
          <a:lstStyle/>
          <a:p>
            <a:pPr defTabSz="727129" eaLnBrk="0" hangingPunct="0">
              <a:defRPr/>
            </a:pPr>
            <a:endParaRPr lang="zh-CN" altLang="en-US" sz="1900" dirty="0" smtClean="0">
              <a:solidFill>
                <a:srgbClr val="2D2D8A"/>
              </a:solidFill>
              <a:latin typeface="Arial" pitchFamily="34" charset="0"/>
              <a:ea typeface="MS PGothic" pitchFamily="34" charset="-128"/>
            </a:endParaRPr>
          </a:p>
        </p:txBody>
      </p:sp>
      <p:sp>
        <p:nvSpPr>
          <p:cNvPr id="91" name="TextBox 90"/>
          <p:cNvSpPr txBox="1"/>
          <p:nvPr/>
        </p:nvSpPr>
        <p:spPr>
          <a:xfrm>
            <a:off x="180307" y="4898780"/>
            <a:ext cx="2088231" cy="304232"/>
          </a:xfrm>
          <a:prstGeom prst="rect">
            <a:avLst/>
          </a:prstGeom>
          <a:noFill/>
        </p:spPr>
        <p:txBody>
          <a:bodyPr wrap="square" lIns="72692" tIns="36345" rIns="72692" bIns="36345" rtlCol="0">
            <a:spAutoFit/>
          </a:bodyPr>
          <a:lstStyle/>
          <a:p>
            <a:pPr defTabSz="727129"/>
            <a:r>
              <a:rPr lang="zh-CN" altLang="en-US" sz="1500" dirty="0" smtClean="0">
                <a:solidFill>
                  <a:srgbClr val="C00000"/>
                </a:solidFill>
                <a:latin typeface="微软雅黑" pitchFamily="34" charset="-122"/>
                <a:ea typeface="微软雅黑" pitchFamily="34" charset="-122"/>
              </a:rPr>
              <a:t>平台</a:t>
            </a:r>
            <a:endParaRPr lang="en-US" altLang="zh-CN" sz="1500" dirty="0" smtClean="0">
              <a:solidFill>
                <a:srgbClr val="C00000"/>
              </a:solidFill>
              <a:latin typeface="微软雅黑" pitchFamily="34" charset="-122"/>
              <a:ea typeface="微软雅黑" pitchFamily="34" charset="-122"/>
            </a:endParaRPr>
          </a:p>
        </p:txBody>
      </p:sp>
      <p:sp>
        <p:nvSpPr>
          <p:cNvPr id="92" name="圆角矩形 91"/>
          <p:cNvSpPr/>
          <p:nvPr/>
        </p:nvSpPr>
        <p:spPr>
          <a:xfrm>
            <a:off x="263372" y="5192756"/>
            <a:ext cx="1681130"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en-US" altLang="zh-CN" sz="1400" dirty="0" smtClean="0">
                <a:solidFill>
                  <a:srgbClr val="000000"/>
                </a:solidFill>
                <a:latin typeface="微软雅黑" pitchFamily="34" charset="-122"/>
                <a:ea typeface="微软雅黑" pitchFamily="34" charset="-122"/>
              </a:rPr>
              <a:t>IT </a:t>
            </a:r>
            <a:r>
              <a:rPr lang="en-US" altLang="zh-CN" sz="1400" dirty="0" err="1" smtClean="0">
                <a:solidFill>
                  <a:srgbClr val="000000"/>
                </a:solidFill>
                <a:latin typeface="微软雅黑" pitchFamily="34" charset="-122"/>
                <a:ea typeface="微软雅黑" pitchFamily="34" charset="-122"/>
              </a:rPr>
              <a:t>PaaS</a:t>
            </a:r>
            <a:endParaRPr lang="zh-CN" altLang="en-US" sz="800" b="0" dirty="0" smtClean="0">
              <a:solidFill>
                <a:srgbClr val="000000"/>
              </a:solidFill>
              <a:latin typeface="微软雅黑" pitchFamily="34" charset="-122"/>
              <a:ea typeface="微软雅黑" pitchFamily="34" charset="-122"/>
            </a:endParaRPr>
          </a:p>
        </p:txBody>
      </p:sp>
      <p:sp>
        <p:nvSpPr>
          <p:cNvPr id="102" name="椭圆 101"/>
          <p:cNvSpPr/>
          <p:nvPr/>
        </p:nvSpPr>
        <p:spPr bwMode="auto">
          <a:xfrm>
            <a:off x="354842" y="5492309"/>
            <a:ext cx="787867" cy="334323"/>
          </a:xfrm>
          <a:prstGeom prst="ellipse">
            <a:avLst/>
          </a:prstGeom>
          <a:solidFill>
            <a:srgbClr val="92D05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ctr"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自动化运维</a:t>
            </a:r>
          </a:p>
        </p:txBody>
      </p:sp>
      <p:sp>
        <p:nvSpPr>
          <p:cNvPr id="103" name="椭圆 102"/>
          <p:cNvSpPr/>
          <p:nvPr/>
        </p:nvSpPr>
        <p:spPr bwMode="auto">
          <a:xfrm>
            <a:off x="1095273" y="5492309"/>
            <a:ext cx="787867" cy="334323"/>
          </a:xfrm>
          <a:prstGeom prst="ellipse">
            <a:avLst/>
          </a:prstGeom>
          <a:solidFill>
            <a:srgbClr val="92D05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ctr"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弹性伸缩</a:t>
            </a:r>
          </a:p>
        </p:txBody>
      </p:sp>
      <p:sp>
        <p:nvSpPr>
          <p:cNvPr id="104" name="椭圆 103"/>
          <p:cNvSpPr/>
          <p:nvPr/>
        </p:nvSpPr>
        <p:spPr bwMode="auto">
          <a:xfrm>
            <a:off x="380201" y="5842062"/>
            <a:ext cx="787867" cy="334323"/>
          </a:xfrm>
          <a:prstGeom prst="ellipse">
            <a:avLst/>
          </a:prstGeom>
          <a:solidFill>
            <a:srgbClr val="92D05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ctr"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在线开发</a:t>
            </a:r>
          </a:p>
        </p:txBody>
      </p:sp>
      <p:sp>
        <p:nvSpPr>
          <p:cNvPr id="105" name="椭圆 104"/>
          <p:cNvSpPr/>
          <p:nvPr/>
        </p:nvSpPr>
        <p:spPr bwMode="auto">
          <a:xfrm>
            <a:off x="1120631" y="5842062"/>
            <a:ext cx="787867" cy="334323"/>
          </a:xfrm>
          <a:prstGeom prst="ellipse">
            <a:avLst/>
          </a:prstGeom>
          <a:solidFill>
            <a:srgbClr val="92D05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ctr"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灰度发布</a:t>
            </a:r>
          </a:p>
        </p:txBody>
      </p:sp>
      <p:sp>
        <p:nvSpPr>
          <p:cNvPr id="106" name="圆角矩形 105"/>
          <p:cNvSpPr/>
          <p:nvPr/>
        </p:nvSpPr>
        <p:spPr>
          <a:xfrm>
            <a:off x="2027568" y="5193991"/>
            <a:ext cx="1546976"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en-US" altLang="zh-CN" sz="1400" dirty="0" smtClean="0">
                <a:solidFill>
                  <a:srgbClr val="000000"/>
                </a:solidFill>
                <a:latin typeface="微软雅黑" pitchFamily="34" charset="-122"/>
                <a:ea typeface="微软雅黑" pitchFamily="34" charset="-122"/>
              </a:rPr>
              <a:t>SOA</a:t>
            </a:r>
            <a:endParaRPr lang="zh-CN" altLang="en-US" sz="800" b="0" dirty="0" smtClean="0">
              <a:solidFill>
                <a:srgbClr val="000000"/>
              </a:solidFill>
              <a:latin typeface="微软雅黑" pitchFamily="34" charset="-122"/>
              <a:ea typeface="微软雅黑" pitchFamily="34" charset="-122"/>
            </a:endParaRPr>
          </a:p>
        </p:txBody>
      </p:sp>
      <p:sp>
        <p:nvSpPr>
          <p:cNvPr id="111" name="圆角矩形 110"/>
          <p:cNvSpPr/>
          <p:nvPr/>
        </p:nvSpPr>
        <p:spPr>
          <a:xfrm>
            <a:off x="3708698" y="5199936"/>
            <a:ext cx="1548172"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400" dirty="0" smtClean="0">
                <a:solidFill>
                  <a:srgbClr val="000000"/>
                </a:solidFill>
                <a:latin typeface="微软雅黑" pitchFamily="34" charset="-122"/>
                <a:ea typeface="微软雅黑" pitchFamily="34" charset="-122"/>
              </a:rPr>
              <a:t>媒体平台</a:t>
            </a:r>
            <a:endParaRPr lang="zh-CN" altLang="en-US" sz="800" b="0" dirty="0" smtClean="0">
              <a:solidFill>
                <a:srgbClr val="000000"/>
              </a:solidFill>
              <a:latin typeface="微软雅黑" pitchFamily="34" charset="-122"/>
              <a:ea typeface="微软雅黑" pitchFamily="34" charset="-122"/>
            </a:endParaRPr>
          </a:p>
        </p:txBody>
      </p:sp>
      <p:sp>
        <p:nvSpPr>
          <p:cNvPr id="116" name="圆角矩形 115"/>
          <p:cNvSpPr/>
          <p:nvPr/>
        </p:nvSpPr>
        <p:spPr>
          <a:xfrm>
            <a:off x="5364882" y="5193991"/>
            <a:ext cx="1584176" cy="1038171"/>
          </a:xfrm>
          <a:prstGeom prst="roundRect">
            <a:avLst>
              <a:gd name="adj" fmla="val 8233"/>
            </a:avLst>
          </a:prstGeom>
          <a:noFill/>
        </p:spPr>
        <p:style>
          <a:lnRef idx="2">
            <a:schemeClr val="accent1">
              <a:shade val="50000"/>
            </a:schemeClr>
          </a:lnRef>
          <a:fillRef idx="1">
            <a:schemeClr val="accent1"/>
          </a:fillRef>
          <a:effectRef idx="0">
            <a:schemeClr val="accent1"/>
          </a:effectRef>
          <a:fontRef idx="minor">
            <a:schemeClr val="lt1"/>
          </a:fontRef>
        </p:style>
        <p:txBody>
          <a:bodyPr lIns="71973" tIns="45702" rIns="71973" bIns="45702" rtlCol="0" anchor="t"/>
          <a:lstStyle/>
          <a:p>
            <a:pPr algn="ctr" fontAlgn="auto">
              <a:spcBef>
                <a:spcPts val="0"/>
              </a:spcBef>
              <a:spcAft>
                <a:spcPts val="0"/>
              </a:spcAft>
            </a:pPr>
            <a:r>
              <a:rPr lang="zh-CN" altLang="en-US" sz="1400" dirty="0" smtClean="0">
                <a:solidFill>
                  <a:srgbClr val="000000"/>
                </a:solidFill>
                <a:latin typeface="微软雅黑" pitchFamily="34" charset="-122"/>
                <a:ea typeface="微软雅黑" pitchFamily="34" charset="-122"/>
              </a:rPr>
              <a:t>传统</a:t>
            </a:r>
            <a:r>
              <a:rPr lang="en-US" altLang="zh-CN" sz="1400" dirty="0" smtClean="0">
                <a:solidFill>
                  <a:srgbClr val="000000"/>
                </a:solidFill>
                <a:latin typeface="微软雅黑" pitchFamily="34" charset="-122"/>
                <a:ea typeface="微软雅黑" pitchFamily="34" charset="-122"/>
              </a:rPr>
              <a:t>CT</a:t>
            </a:r>
            <a:endParaRPr lang="zh-CN" altLang="en-US" sz="800" b="0" dirty="0" smtClean="0">
              <a:solidFill>
                <a:srgbClr val="000000"/>
              </a:solidFill>
              <a:latin typeface="微软雅黑" pitchFamily="34" charset="-122"/>
              <a:ea typeface="微软雅黑" pitchFamily="34" charset="-122"/>
            </a:endParaRPr>
          </a:p>
        </p:txBody>
      </p:sp>
      <p:sp>
        <p:nvSpPr>
          <p:cNvPr id="121" name="椭圆 120"/>
          <p:cNvSpPr/>
          <p:nvPr/>
        </p:nvSpPr>
        <p:spPr bwMode="auto">
          <a:xfrm>
            <a:off x="2124522" y="5535277"/>
            <a:ext cx="689562" cy="308606"/>
          </a:xfrm>
          <a:prstGeom prst="ellipse">
            <a:avLst/>
          </a:prstGeom>
          <a:solidFill>
            <a:srgbClr val="FFC00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海量分布式</a:t>
            </a:r>
          </a:p>
        </p:txBody>
      </p:sp>
      <p:sp>
        <p:nvSpPr>
          <p:cNvPr id="122" name="椭圆 121"/>
          <p:cNvSpPr/>
          <p:nvPr/>
        </p:nvSpPr>
        <p:spPr bwMode="auto">
          <a:xfrm>
            <a:off x="2820504" y="5518027"/>
            <a:ext cx="689562" cy="308606"/>
          </a:xfrm>
          <a:prstGeom prst="ellipse">
            <a:avLst/>
          </a:prstGeom>
          <a:solidFill>
            <a:srgbClr val="FFC00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元数据驱动</a:t>
            </a:r>
          </a:p>
        </p:txBody>
      </p:sp>
      <p:sp>
        <p:nvSpPr>
          <p:cNvPr id="123" name="椭圆 122"/>
          <p:cNvSpPr/>
          <p:nvPr/>
        </p:nvSpPr>
        <p:spPr bwMode="auto">
          <a:xfrm>
            <a:off x="2098683" y="5857492"/>
            <a:ext cx="689562" cy="308606"/>
          </a:xfrm>
          <a:prstGeom prst="ellipse">
            <a:avLst/>
          </a:prstGeom>
          <a:solidFill>
            <a:srgbClr val="FFC00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流程编排</a:t>
            </a:r>
          </a:p>
        </p:txBody>
      </p:sp>
      <p:sp>
        <p:nvSpPr>
          <p:cNvPr id="124" name="椭圆 123"/>
          <p:cNvSpPr/>
          <p:nvPr/>
        </p:nvSpPr>
        <p:spPr bwMode="auto">
          <a:xfrm>
            <a:off x="2839116" y="5857492"/>
            <a:ext cx="689562" cy="308606"/>
          </a:xfrm>
          <a:prstGeom prst="ellipse">
            <a:avLst/>
          </a:prstGeom>
          <a:solidFill>
            <a:srgbClr val="FFC000"/>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移动化云化</a:t>
            </a:r>
          </a:p>
        </p:txBody>
      </p:sp>
      <p:sp>
        <p:nvSpPr>
          <p:cNvPr id="125" name="椭圆 124"/>
          <p:cNvSpPr/>
          <p:nvPr/>
        </p:nvSpPr>
        <p:spPr bwMode="auto">
          <a:xfrm>
            <a:off x="3772172" y="5554030"/>
            <a:ext cx="689562" cy="308606"/>
          </a:xfrm>
          <a:prstGeom prst="ellipse">
            <a:avLst/>
          </a:prstGeom>
          <a:solidFill>
            <a:srgbClr val="FFCCCC"/>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千亿级存储</a:t>
            </a:r>
          </a:p>
        </p:txBody>
      </p:sp>
      <p:sp>
        <p:nvSpPr>
          <p:cNvPr id="126" name="椭圆 125"/>
          <p:cNvSpPr/>
          <p:nvPr/>
        </p:nvSpPr>
        <p:spPr bwMode="auto">
          <a:xfrm>
            <a:off x="4512606" y="5554030"/>
            <a:ext cx="689562" cy="308606"/>
          </a:xfrm>
          <a:prstGeom prst="ellipse">
            <a:avLst/>
          </a:prstGeom>
          <a:solidFill>
            <a:srgbClr val="FFCCCC"/>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智能接入路由</a:t>
            </a:r>
          </a:p>
        </p:txBody>
      </p:sp>
      <p:sp>
        <p:nvSpPr>
          <p:cNvPr id="127" name="椭圆 126"/>
          <p:cNvSpPr/>
          <p:nvPr/>
        </p:nvSpPr>
        <p:spPr bwMode="auto">
          <a:xfrm>
            <a:off x="3779813" y="5879888"/>
            <a:ext cx="689562" cy="308606"/>
          </a:xfrm>
          <a:prstGeom prst="ellipse">
            <a:avLst/>
          </a:prstGeom>
          <a:solidFill>
            <a:srgbClr val="FFCCCC"/>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音视频编解码</a:t>
            </a:r>
          </a:p>
        </p:txBody>
      </p:sp>
      <p:sp>
        <p:nvSpPr>
          <p:cNvPr id="128" name="椭圆 127"/>
          <p:cNvSpPr/>
          <p:nvPr/>
        </p:nvSpPr>
        <p:spPr bwMode="auto">
          <a:xfrm>
            <a:off x="4520246" y="5879888"/>
            <a:ext cx="689562" cy="308606"/>
          </a:xfrm>
          <a:prstGeom prst="ellipse">
            <a:avLst/>
          </a:prstGeom>
          <a:solidFill>
            <a:srgbClr val="FFCCCC"/>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媒体识别分析</a:t>
            </a:r>
          </a:p>
        </p:txBody>
      </p:sp>
      <p:sp>
        <p:nvSpPr>
          <p:cNvPr id="129" name="椭圆 128"/>
          <p:cNvSpPr/>
          <p:nvPr/>
        </p:nvSpPr>
        <p:spPr bwMode="auto">
          <a:xfrm>
            <a:off x="5436890" y="5548886"/>
            <a:ext cx="689562" cy="308606"/>
          </a:xfrm>
          <a:prstGeom prst="ellipse">
            <a:avLst/>
          </a:prstGeom>
          <a:solidFill>
            <a:srgbClr val="FFFF99"/>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精准交付</a:t>
            </a:r>
          </a:p>
        </p:txBody>
      </p:sp>
      <p:sp>
        <p:nvSpPr>
          <p:cNvPr id="130" name="椭圆 129"/>
          <p:cNvSpPr/>
          <p:nvPr/>
        </p:nvSpPr>
        <p:spPr bwMode="auto">
          <a:xfrm>
            <a:off x="6177322" y="5548886"/>
            <a:ext cx="689562" cy="308606"/>
          </a:xfrm>
          <a:prstGeom prst="ellipse">
            <a:avLst/>
          </a:prstGeom>
          <a:solidFill>
            <a:srgbClr val="FFFF99"/>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优雅维护</a:t>
            </a:r>
          </a:p>
        </p:txBody>
      </p:sp>
      <p:sp>
        <p:nvSpPr>
          <p:cNvPr id="131" name="椭圆 130"/>
          <p:cNvSpPr/>
          <p:nvPr/>
        </p:nvSpPr>
        <p:spPr bwMode="auto">
          <a:xfrm>
            <a:off x="5445061" y="5893496"/>
            <a:ext cx="689562" cy="308606"/>
          </a:xfrm>
          <a:prstGeom prst="ellipse">
            <a:avLst/>
          </a:prstGeom>
          <a:solidFill>
            <a:srgbClr val="FFFF99"/>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版本收编</a:t>
            </a:r>
          </a:p>
        </p:txBody>
      </p:sp>
      <p:sp>
        <p:nvSpPr>
          <p:cNvPr id="132" name="椭圆 131"/>
          <p:cNvSpPr/>
          <p:nvPr/>
        </p:nvSpPr>
        <p:spPr bwMode="auto">
          <a:xfrm>
            <a:off x="6185495" y="5893496"/>
            <a:ext cx="689562" cy="308606"/>
          </a:xfrm>
          <a:prstGeom prst="ellipse">
            <a:avLst/>
          </a:prstGeom>
          <a:solidFill>
            <a:srgbClr val="FFFF99"/>
          </a:solidFill>
          <a:ln w="9525" cap="flat" cmpd="sng" algn="ctr">
            <a:noFill/>
            <a:prstDash val="solid"/>
            <a:round/>
            <a:headEnd type="none" w="med" len="med"/>
            <a:tailEnd type="none" w="med" len="med"/>
          </a:ln>
          <a:effectLst>
            <a:innerShdw blurRad="63500" dist="50800" dir="18900000">
              <a:prstClr val="black">
                <a:alpha val="50000"/>
              </a:prstClr>
            </a:innerShdw>
          </a:effectLst>
          <a:scene3d>
            <a:camera prst="orthographicFront"/>
            <a:lightRig rig="threePt" dir="t"/>
          </a:scene3d>
          <a:sp3d>
            <a:bevelT/>
          </a:sp3d>
        </p:spPr>
        <p:txBody>
          <a:bodyPr vert="horz" wrap="square" lIns="0" tIns="36353" rIns="0" bIns="36353" numCol="1" rtlCol="0" anchor="t" anchorCtr="0" compatLnSpc="1">
            <a:prstTxWarp prst="textNoShape">
              <a:avLst/>
            </a:prstTxWarp>
          </a:bodyPr>
          <a:lstStyle/>
          <a:p>
            <a:pPr algn="ctr" defTabSz="727039" eaLnBrk="0" hangingPunct="0"/>
            <a:r>
              <a:rPr lang="zh-CN" altLang="en-US" sz="600" dirty="0" smtClean="0">
                <a:solidFill>
                  <a:srgbClr val="000000"/>
                </a:solidFill>
                <a:latin typeface="微软雅黑" pitchFamily="34" charset="-122"/>
                <a:ea typeface="微软雅黑" pitchFamily="34" charset="-122"/>
              </a:rPr>
              <a:t>维护能力探索</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2"/>
          <p:cNvSpPr txBox="1">
            <a:spLocks/>
          </p:cNvSpPr>
          <p:nvPr/>
        </p:nvSpPr>
        <p:spPr bwMode="auto">
          <a:xfrm>
            <a:off x="484358" y="24431"/>
            <a:ext cx="7282192" cy="583335"/>
          </a:xfrm>
          <a:prstGeom prst="rect">
            <a:avLst/>
          </a:prstGeom>
          <a:noFill/>
          <a:ln w="9525">
            <a:noFill/>
            <a:miter lim="800000"/>
            <a:headEnd/>
            <a:tailEnd/>
          </a:ln>
          <a:effectLst/>
        </p:spPr>
        <p:txBody>
          <a:bodyPr vert="horz" wrap="square" lIns="96012" tIns="53432" rIns="106865" bIns="53432" numCol="1" anchor="ctr" anchorCtr="0" compatLnSpc="1">
            <a:prstTxWarp prst="textNoShape">
              <a:avLst/>
            </a:prstTxWarp>
          </a:bodyPr>
          <a:lstStyle/>
          <a:p>
            <a:pPr defTabSz="1069051">
              <a:spcBef>
                <a:spcPct val="0"/>
              </a:spcBef>
              <a:buNone/>
              <a:defRPr/>
            </a:pPr>
            <a:r>
              <a:rPr lang="zh-CN" altLang="en-US" sz="3200" dirty="0" smtClean="0">
                <a:latin typeface="黑体" pitchFamily="2" charset="-122"/>
                <a:cs typeface="Arial" charset="0"/>
              </a:rPr>
              <a:t>电信软件研发团队全球布局</a:t>
            </a:r>
            <a:endParaRPr lang="zh-CN" altLang="en-US" sz="3200" dirty="0">
              <a:latin typeface="黑体" pitchFamily="2" charset="-122"/>
              <a:cs typeface="Arial" charset="0"/>
            </a:endParaRPr>
          </a:p>
        </p:txBody>
      </p:sp>
      <p:grpSp>
        <p:nvGrpSpPr>
          <p:cNvPr id="2" name="组合 285"/>
          <p:cNvGrpSpPr/>
          <p:nvPr/>
        </p:nvGrpSpPr>
        <p:grpSpPr>
          <a:xfrm>
            <a:off x="198687" y="981522"/>
            <a:ext cx="8598960" cy="4962384"/>
            <a:chOff x="439042" y="1287657"/>
            <a:chExt cx="10033363" cy="5788108"/>
          </a:xfrm>
        </p:grpSpPr>
        <p:grpSp>
          <p:nvGrpSpPr>
            <p:cNvPr id="3" name="Group 3"/>
            <p:cNvGrpSpPr>
              <a:grpSpLocks noChangeAspect="1"/>
            </p:cNvGrpSpPr>
            <p:nvPr/>
          </p:nvGrpSpPr>
          <p:grpSpPr bwMode="auto">
            <a:xfrm>
              <a:off x="1505893" y="1287657"/>
              <a:ext cx="8312542" cy="5788108"/>
              <a:chOff x="387" y="944"/>
              <a:chExt cx="4897" cy="2531"/>
            </a:xfrm>
          </p:grpSpPr>
          <p:sp>
            <p:nvSpPr>
              <p:cNvPr id="4" name="Rectangle 4"/>
              <p:cNvSpPr>
                <a:spLocks noChangeAspect="1" noChangeArrowheads="1"/>
              </p:cNvSpPr>
              <p:nvPr/>
            </p:nvSpPr>
            <p:spPr bwMode="auto">
              <a:xfrm>
                <a:off x="2762" y="3160"/>
                <a:ext cx="0" cy="141"/>
              </a:xfrm>
              <a:prstGeom prst="rect">
                <a:avLst/>
              </a:prstGeom>
              <a:noFill/>
              <a:ln w="9525">
                <a:noFill/>
                <a:miter lim="800000"/>
                <a:headEnd/>
                <a:tailEnd/>
              </a:ln>
            </p:spPr>
            <p:txBody>
              <a:bodyPr wrap="none" lIns="0" tIns="0" rIns="0" bIns="0">
                <a:spAutoFit/>
              </a:bodyPr>
              <a:lstStyle/>
              <a:p>
                <a:pPr marL="0" marR="0" lvl="0" indent="0" defTabSz="922338" eaLnBrk="1" fontAlgn="auto" latinLnBrk="0" hangingPunct="1">
                  <a:lnSpc>
                    <a:spcPct val="100000"/>
                  </a:lnSpc>
                  <a:spcBef>
                    <a:spcPts val="0"/>
                  </a:spcBef>
                  <a:spcAft>
                    <a:spcPts val="0"/>
                  </a:spcAft>
                  <a:buClrTx/>
                  <a:buSzTx/>
                  <a:buFont typeface="Wingdings" pitchFamily="2" charset="2"/>
                  <a:buNone/>
                  <a:tabLst/>
                  <a:defRPr/>
                </a:pPr>
                <a:endParaRPr kumimoji="0" lang="zh-CN" altLang="en-US" sz="1800" b="0" i="0" u="none" strike="noStrike" kern="0" cap="none" spc="0" normalizeH="0" baseline="0" noProof="0" smtClean="0">
                  <a:ln>
                    <a:noFill/>
                  </a:ln>
                  <a:solidFill>
                    <a:srgbClr val="000000"/>
                  </a:solidFill>
                  <a:effectLst/>
                  <a:uLnTx/>
                  <a:uFillTx/>
                  <a:latin typeface="+mj-ea"/>
                  <a:ea typeface="+mj-ea"/>
                </a:endParaRPr>
              </a:p>
            </p:txBody>
          </p:sp>
          <p:sp>
            <p:nvSpPr>
              <p:cNvPr id="5" name="Freeform 5"/>
              <p:cNvSpPr>
                <a:spLocks noChangeAspect="1"/>
              </p:cNvSpPr>
              <p:nvPr/>
            </p:nvSpPr>
            <p:spPr bwMode="auto">
              <a:xfrm>
                <a:off x="3425" y="1564"/>
                <a:ext cx="1" cy="2"/>
              </a:xfrm>
              <a:custGeom>
                <a:avLst/>
                <a:gdLst>
                  <a:gd name="T0" fmla="*/ 1 w 1"/>
                  <a:gd name="T1" fmla="*/ 0 h 1"/>
                  <a:gd name="T2" fmla="*/ 1 w 1"/>
                  <a:gd name="T3" fmla="*/ 32 h 1"/>
                  <a:gd name="T4" fmla="*/ 0 w 1"/>
                  <a:gd name="T5" fmla="*/ 0 h 1"/>
                  <a:gd name="T6" fmla="*/ 1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lnTo>
                      <a:pt x="1" y="1"/>
                    </a:lnTo>
                    <a:lnTo>
                      <a:pt x="0" y="0"/>
                    </a:lnTo>
                    <a:lnTo>
                      <a:pt x="1" y="0"/>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 name="Freeform 6"/>
              <p:cNvSpPr>
                <a:spLocks noChangeAspect="1"/>
              </p:cNvSpPr>
              <p:nvPr/>
            </p:nvSpPr>
            <p:spPr bwMode="auto">
              <a:xfrm>
                <a:off x="3428" y="1559"/>
                <a:ext cx="4" cy="3"/>
              </a:xfrm>
              <a:custGeom>
                <a:avLst/>
                <a:gdLst>
                  <a:gd name="T0" fmla="*/ 64 w 2"/>
                  <a:gd name="T1" fmla="*/ 2 h 4"/>
                  <a:gd name="T2" fmla="*/ 64 w 2"/>
                  <a:gd name="T3" fmla="*/ 0 h 4"/>
                  <a:gd name="T4" fmla="*/ 0 w 2"/>
                  <a:gd name="T5" fmla="*/ 2 h 4"/>
                  <a:gd name="T6" fmla="*/ 64 w 2"/>
                  <a:gd name="T7" fmla="*/ 2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2" y="3"/>
                    </a:moveTo>
                    <a:lnTo>
                      <a:pt x="2" y="0"/>
                    </a:lnTo>
                    <a:lnTo>
                      <a:pt x="0" y="4"/>
                    </a:lnTo>
                    <a:lnTo>
                      <a:pt x="2" y="3"/>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 name="Freeform 7"/>
              <p:cNvSpPr>
                <a:spLocks noChangeAspect="1"/>
              </p:cNvSpPr>
              <p:nvPr/>
            </p:nvSpPr>
            <p:spPr bwMode="auto">
              <a:xfrm>
                <a:off x="3086" y="961"/>
                <a:ext cx="14" cy="20"/>
              </a:xfrm>
              <a:custGeom>
                <a:avLst/>
                <a:gdLst>
                  <a:gd name="T0" fmla="*/ 0 w 22"/>
                  <a:gd name="T1" fmla="*/ 2 h 37"/>
                  <a:gd name="T2" fmla="*/ 3 w 22"/>
                  <a:gd name="T3" fmla="*/ 1 h 37"/>
                  <a:gd name="T4" fmla="*/ 2 w 22"/>
                  <a:gd name="T5" fmla="*/ 0 h 37"/>
                  <a:gd name="T6" fmla="*/ 0 w 22"/>
                  <a:gd name="T7" fmla="*/ 2 h 37"/>
                  <a:gd name="T8" fmla="*/ 0 60000 65536"/>
                  <a:gd name="T9" fmla="*/ 0 60000 65536"/>
                  <a:gd name="T10" fmla="*/ 0 60000 65536"/>
                  <a:gd name="T11" fmla="*/ 0 60000 65536"/>
                  <a:gd name="T12" fmla="*/ 0 w 22"/>
                  <a:gd name="T13" fmla="*/ 0 h 37"/>
                  <a:gd name="T14" fmla="*/ 22 w 22"/>
                  <a:gd name="T15" fmla="*/ 37 h 37"/>
                </a:gdLst>
                <a:ahLst/>
                <a:cxnLst>
                  <a:cxn ang="T8">
                    <a:pos x="T0" y="T1"/>
                  </a:cxn>
                  <a:cxn ang="T9">
                    <a:pos x="T2" y="T3"/>
                  </a:cxn>
                  <a:cxn ang="T10">
                    <a:pos x="T4" y="T5"/>
                  </a:cxn>
                  <a:cxn ang="T11">
                    <a:pos x="T6" y="T7"/>
                  </a:cxn>
                </a:cxnLst>
                <a:rect l="T12" t="T13" r="T14" b="T15"/>
                <a:pathLst>
                  <a:path w="22" h="37">
                    <a:moveTo>
                      <a:pt x="0" y="37"/>
                    </a:moveTo>
                    <a:lnTo>
                      <a:pt x="22" y="6"/>
                    </a:lnTo>
                    <a:lnTo>
                      <a:pt x="18" y="0"/>
                    </a:lnTo>
                    <a:lnTo>
                      <a:pt x="0" y="37"/>
                    </a:lnTo>
                    <a:close/>
                  </a:path>
                </a:pathLst>
              </a:custGeom>
              <a:solidFill>
                <a:srgbClr val="D5EFF9"/>
              </a:solidFill>
              <a:ln w="0" cap="flat" cmpd="sng">
                <a:solidFill>
                  <a:srgbClr val="2179C9"/>
                </a:solidFill>
                <a:prstDash val="solid"/>
                <a:round/>
                <a:headEnd type="none" w="med" len="med"/>
                <a:tailEnd type="none" w="med" len="me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 name="Freeform 8"/>
              <p:cNvSpPr>
                <a:spLocks noChangeAspect="1"/>
              </p:cNvSpPr>
              <p:nvPr/>
            </p:nvSpPr>
            <p:spPr bwMode="auto">
              <a:xfrm>
                <a:off x="2062" y="1302"/>
                <a:ext cx="14" cy="3"/>
              </a:xfrm>
              <a:custGeom>
                <a:avLst/>
                <a:gdLst>
                  <a:gd name="T0" fmla="*/ 2 w 24"/>
                  <a:gd name="T1" fmla="*/ 1 h 6"/>
                  <a:gd name="T2" fmla="*/ 2 w 24"/>
                  <a:gd name="T3" fmla="*/ 1 h 6"/>
                  <a:gd name="T4" fmla="*/ 0 w 24"/>
                  <a:gd name="T5" fmla="*/ 0 h 6"/>
                  <a:gd name="T6" fmla="*/ 2 w 24"/>
                  <a:gd name="T7" fmla="*/ 1 h 6"/>
                  <a:gd name="T8" fmla="*/ 0 60000 65536"/>
                  <a:gd name="T9" fmla="*/ 0 60000 65536"/>
                  <a:gd name="T10" fmla="*/ 0 60000 65536"/>
                  <a:gd name="T11" fmla="*/ 0 60000 65536"/>
                  <a:gd name="T12" fmla="*/ 0 w 24"/>
                  <a:gd name="T13" fmla="*/ 0 h 6"/>
                  <a:gd name="T14" fmla="*/ 24 w 24"/>
                  <a:gd name="T15" fmla="*/ 6 h 6"/>
                </a:gdLst>
                <a:ahLst/>
                <a:cxnLst>
                  <a:cxn ang="T8">
                    <a:pos x="T0" y="T1"/>
                  </a:cxn>
                  <a:cxn ang="T9">
                    <a:pos x="T2" y="T3"/>
                  </a:cxn>
                  <a:cxn ang="T10">
                    <a:pos x="T4" y="T5"/>
                  </a:cxn>
                  <a:cxn ang="T11">
                    <a:pos x="T6" y="T7"/>
                  </a:cxn>
                </a:cxnLst>
                <a:rect l="T12" t="T13" r="T14" b="T15"/>
                <a:pathLst>
                  <a:path w="24" h="6">
                    <a:moveTo>
                      <a:pt x="24" y="6"/>
                    </a:moveTo>
                    <a:lnTo>
                      <a:pt x="24" y="4"/>
                    </a:lnTo>
                    <a:lnTo>
                      <a:pt x="0" y="0"/>
                    </a:lnTo>
                    <a:lnTo>
                      <a:pt x="24" y="6"/>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 name="Freeform 9"/>
              <p:cNvSpPr>
                <a:spLocks noChangeAspect="1"/>
              </p:cNvSpPr>
              <p:nvPr/>
            </p:nvSpPr>
            <p:spPr bwMode="auto">
              <a:xfrm>
                <a:off x="2138" y="1251"/>
                <a:ext cx="7" cy="5"/>
              </a:xfrm>
              <a:custGeom>
                <a:avLst/>
                <a:gdLst>
                  <a:gd name="T0" fmla="*/ 4 w 7"/>
                  <a:gd name="T1" fmla="*/ 0 h 12"/>
                  <a:gd name="T2" fmla="*/ 7 w 7"/>
                  <a:gd name="T3" fmla="*/ 0 h 12"/>
                  <a:gd name="T4" fmla="*/ 0 w 7"/>
                  <a:gd name="T5" fmla="*/ 0 h 12"/>
                  <a:gd name="T6" fmla="*/ 4 w 7"/>
                  <a:gd name="T7" fmla="*/ 0 h 12"/>
                  <a:gd name="T8" fmla="*/ 0 60000 65536"/>
                  <a:gd name="T9" fmla="*/ 0 60000 65536"/>
                  <a:gd name="T10" fmla="*/ 0 60000 65536"/>
                  <a:gd name="T11" fmla="*/ 0 60000 65536"/>
                  <a:gd name="T12" fmla="*/ 0 w 7"/>
                  <a:gd name="T13" fmla="*/ 0 h 12"/>
                  <a:gd name="T14" fmla="*/ 7 w 7"/>
                  <a:gd name="T15" fmla="*/ 12 h 12"/>
                </a:gdLst>
                <a:ahLst/>
                <a:cxnLst>
                  <a:cxn ang="T8">
                    <a:pos x="T0" y="T1"/>
                  </a:cxn>
                  <a:cxn ang="T9">
                    <a:pos x="T2" y="T3"/>
                  </a:cxn>
                  <a:cxn ang="T10">
                    <a:pos x="T4" y="T5"/>
                  </a:cxn>
                  <a:cxn ang="T11">
                    <a:pos x="T6" y="T7"/>
                  </a:cxn>
                </a:cxnLst>
                <a:rect l="T12" t="T13" r="T14" b="T15"/>
                <a:pathLst>
                  <a:path w="7" h="12">
                    <a:moveTo>
                      <a:pt x="4" y="12"/>
                    </a:moveTo>
                    <a:lnTo>
                      <a:pt x="7" y="0"/>
                    </a:lnTo>
                    <a:lnTo>
                      <a:pt x="0" y="6"/>
                    </a:lnTo>
                    <a:lnTo>
                      <a:pt x="4" y="12"/>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 name="Freeform 10"/>
              <p:cNvSpPr>
                <a:spLocks noChangeAspect="1"/>
              </p:cNvSpPr>
              <p:nvPr/>
            </p:nvSpPr>
            <p:spPr bwMode="auto">
              <a:xfrm>
                <a:off x="2110" y="1165"/>
                <a:ext cx="4" cy="2"/>
              </a:xfrm>
              <a:custGeom>
                <a:avLst/>
                <a:gdLst>
                  <a:gd name="T0" fmla="*/ 0 w 10"/>
                  <a:gd name="T1" fmla="*/ 0 h 8"/>
                  <a:gd name="T2" fmla="*/ 0 w 10"/>
                  <a:gd name="T3" fmla="*/ 0 h 8"/>
                  <a:gd name="T4" fmla="*/ 0 w 10"/>
                  <a:gd name="T5" fmla="*/ 0 h 8"/>
                  <a:gd name="T6" fmla="*/ 0 w 10"/>
                  <a:gd name="T7" fmla="*/ 0 h 8"/>
                  <a:gd name="T8" fmla="*/ 0 60000 65536"/>
                  <a:gd name="T9" fmla="*/ 0 60000 65536"/>
                  <a:gd name="T10" fmla="*/ 0 60000 65536"/>
                  <a:gd name="T11" fmla="*/ 0 60000 65536"/>
                  <a:gd name="T12" fmla="*/ 0 w 10"/>
                  <a:gd name="T13" fmla="*/ 0 h 8"/>
                  <a:gd name="T14" fmla="*/ 10 w 10"/>
                  <a:gd name="T15" fmla="*/ 8 h 8"/>
                </a:gdLst>
                <a:ahLst/>
                <a:cxnLst>
                  <a:cxn ang="T8">
                    <a:pos x="T0" y="T1"/>
                  </a:cxn>
                  <a:cxn ang="T9">
                    <a:pos x="T2" y="T3"/>
                  </a:cxn>
                  <a:cxn ang="T10">
                    <a:pos x="T4" y="T5"/>
                  </a:cxn>
                  <a:cxn ang="T11">
                    <a:pos x="T6" y="T7"/>
                  </a:cxn>
                </a:cxnLst>
                <a:rect l="T12" t="T13" r="T14" b="T15"/>
                <a:pathLst>
                  <a:path w="10" h="8">
                    <a:moveTo>
                      <a:pt x="10" y="8"/>
                    </a:moveTo>
                    <a:lnTo>
                      <a:pt x="0" y="0"/>
                    </a:lnTo>
                    <a:lnTo>
                      <a:pt x="9" y="7"/>
                    </a:lnTo>
                    <a:lnTo>
                      <a:pt x="10" y="8"/>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 name="Freeform 11"/>
              <p:cNvSpPr>
                <a:spLocks noChangeAspect="1"/>
              </p:cNvSpPr>
              <p:nvPr/>
            </p:nvSpPr>
            <p:spPr bwMode="auto">
              <a:xfrm>
                <a:off x="2132" y="1188"/>
                <a:ext cx="6" cy="6"/>
              </a:xfrm>
              <a:custGeom>
                <a:avLst/>
                <a:gdLst>
                  <a:gd name="T0" fmla="*/ 1 w 9"/>
                  <a:gd name="T1" fmla="*/ 0 h 15"/>
                  <a:gd name="T2" fmla="*/ 1 w 9"/>
                  <a:gd name="T3" fmla="*/ 0 h 15"/>
                  <a:gd name="T4" fmla="*/ 0 w 9"/>
                  <a:gd name="T5" fmla="*/ 0 h 15"/>
                  <a:gd name="T6" fmla="*/ 1 w 9"/>
                  <a:gd name="T7" fmla="*/ 0 h 15"/>
                  <a:gd name="T8" fmla="*/ 0 60000 65536"/>
                  <a:gd name="T9" fmla="*/ 0 60000 65536"/>
                  <a:gd name="T10" fmla="*/ 0 60000 65536"/>
                  <a:gd name="T11" fmla="*/ 0 60000 65536"/>
                  <a:gd name="T12" fmla="*/ 0 w 9"/>
                  <a:gd name="T13" fmla="*/ 0 h 15"/>
                  <a:gd name="T14" fmla="*/ 9 w 9"/>
                  <a:gd name="T15" fmla="*/ 15 h 15"/>
                </a:gdLst>
                <a:ahLst/>
                <a:cxnLst>
                  <a:cxn ang="T8">
                    <a:pos x="T0" y="T1"/>
                  </a:cxn>
                  <a:cxn ang="T9">
                    <a:pos x="T2" y="T3"/>
                  </a:cxn>
                  <a:cxn ang="T10">
                    <a:pos x="T4" y="T5"/>
                  </a:cxn>
                  <a:cxn ang="T11">
                    <a:pos x="T6" y="T7"/>
                  </a:cxn>
                </a:cxnLst>
                <a:rect l="T12" t="T13" r="T14" b="T15"/>
                <a:pathLst>
                  <a:path w="9" h="15">
                    <a:moveTo>
                      <a:pt x="7" y="0"/>
                    </a:moveTo>
                    <a:lnTo>
                      <a:pt x="9" y="5"/>
                    </a:lnTo>
                    <a:lnTo>
                      <a:pt x="0" y="15"/>
                    </a:lnTo>
                    <a:lnTo>
                      <a:pt x="7" y="0"/>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 name="Freeform 12"/>
              <p:cNvSpPr>
                <a:spLocks noChangeAspect="1"/>
              </p:cNvSpPr>
              <p:nvPr/>
            </p:nvSpPr>
            <p:spPr bwMode="auto">
              <a:xfrm>
                <a:off x="1850" y="1049"/>
                <a:ext cx="11" cy="6"/>
              </a:xfrm>
              <a:custGeom>
                <a:avLst/>
                <a:gdLst>
                  <a:gd name="T0" fmla="*/ 3 w 16"/>
                  <a:gd name="T1" fmla="*/ 0 h 16"/>
                  <a:gd name="T2" fmla="*/ 1 w 16"/>
                  <a:gd name="T3" fmla="*/ 0 h 16"/>
                  <a:gd name="T4" fmla="*/ 0 w 16"/>
                  <a:gd name="T5" fmla="*/ 0 h 16"/>
                  <a:gd name="T6" fmla="*/ 3 w 16"/>
                  <a:gd name="T7" fmla="*/ 0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16" y="3"/>
                    </a:moveTo>
                    <a:lnTo>
                      <a:pt x="7" y="0"/>
                    </a:lnTo>
                    <a:lnTo>
                      <a:pt x="0" y="16"/>
                    </a:lnTo>
                    <a:lnTo>
                      <a:pt x="16" y="3"/>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 name="Freeform 13"/>
              <p:cNvSpPr>
                <a:spLocks noChangeAspect="1"/>
              </p:cNvSpPr>
              <p:nvPr/>
            </p:nvSpPr>
            <p:spPr bwMode="auto">
              <a:xfrm>
                <a:off x="5013" y="1986"/>
                <a:ext cx="13" cy="8"/>
              </a:xfrm>
              <a:custGeom>
                <a:avLst/>
                <a:gdLst>
                  <a:gd name="T0" fmla="*/ 1 w 24"/>
                  <a:gd name="T1" fmla="*/ 0 h 21"/>
                  <a:gd name="T2" fmla="*/ 0 w 24"/>
                  <a:gd name="T3" fmla="*/ 0 h 21"/>
                  <a:gd name="T4" fmla="*/ 1 w 24"/>
                  <a:gd name="T5" fmla="*/ 0 h 21"/>
                  <a:gd name="T6" fmla="*/ 1 w 24"/>
                  <a:gd name="T7" fmla="*/ 0 h 21"/>
                  <a:gd name="T8" fmla="*/ 0 60000 65536"/>
                  <a:gd name="T9" fmla="*/ 0 60000 65536"/>
                  <a:gd name="T10" fmla="*/ 0 60000 65536"/>
                  <a:gd name="T11" fmla="*/ 0 60000 65536"/>
                  <a:gd name="T12" fmla="*/ 0 w 24"/>
                  <a:gd name="T13" fmla="*/ 0 h 21"/>
                  <a:gd name="T14" fmla="*/ 24 w 24"/>
                  <a:gd name="T15" fmla="*/ 21 h 21"/>
                </a:gdLst>
                <a:ahLst/>
                <a:cxnLst>
                  <a:cxn ang="T8">
                    <a:pos x="T0" y="T1"/>
                  </a:cxn>
                  <a:cxn ang="T9">
                    <a:pos x="T2" y="T3"/>
                  </a:cxn>
                  <a:cxn ang="T10">
                    <a:pos x="T4" y="T5"/>
                  </a:cxn>
                  <a:cxn ang="T11">
                    <a:pos x="T6" y="T7"/>
                  </a:cxn>
                </a:cxnLst>
                <a:rect l="T12" t="T13" r="T14" b="T15"/>
                <a:pathLst>
                  <a:path w="24" h="21">
                    <a:moveTo>
                      <a:pt x="21" y="0"/>
                    </a:moveTo>
                    <a:lnTo>
                      <a:pt x="0" y="21"/>
                    </a:lnTo>
                    <a:lnTo>
                      <a:pt x="24" y="7"/>
                    </a:lnTo>
                    <a:lnTo>
                      <a:pt x="21" y="0"/>
                    </a:lnTo>
                    <a:close/>
                  </a:path>
                </a:pathLst>
              </a:custGeom>
              <a:solidFill>
                <a:srgbClr val="D5EFF9"/>
              </a:solidFill>
              <a:ln w="0">
                <a:solidFill>
                  <a:srgbClr val="2179C9"/>
                </a:solidFill>
                <a:prstDash val="solid"/>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grpSp>
            <p:nvGrpSpPr>
              <p:cNvPr id="14" name="Group 14"/>
              <p:cNvGrpSpPr>
                <a:grpSpLocks noChangeAspect="1"/>
              </p:cNvGrpSpPr>
              <p:nvPr/>
            </p:nvGrpSpPr>
            <p:grpSpPr bwMode="auto">
              <a:xfrm>
                <a:off x="387" y="944"/>
                <a:ext cx="4897" cy="2431"/>
                <a:chOff x="295" y="1810"/>
                <a:chExt cx="3401" cy="1975"/>
              </a:xfrm>
            </p:grpSpPr>
            <p:sp>
              <p:nvSpPr>
                <p:cNvPr id="59" name="Freeform 15"/>
                <p:cNvSpPr>
                  <a:spLocks noChangeAspect="1"/>
                </p:cNvSpPr>
                <p:nvPr/>
              </p:nvSpPr>
              <p:spPr bwMode="auto">
                <a:xfrm>
                  <a:off x="405" y="1810"/>
                  <a:ext cx="254" cy="145"/>
                </a:xfrm>
                <a:custGeom>
                  <a:avLst/>
                  <a:gdLst>
                    <a:gd name="T0" fmla="*/ 85474 w 51"/>
                    <a:gd name="T1" fmla="*/ 40625 h 29"/>
                    <a:gd name="T2" fmla="*/ 85474 w 51"/>
                    <a:gd name="T3" fmla="*/ 37500 h 29"/>
                    <a:gd name="T4" fmla="*/ 67689 w 51"/>
                    <a:gd name="T5" fmla="*/ 37500 h 29"/>
                    <a:gd name="T6" fmla="*/ 67689 w 51"/>
                    <a:gd name="T7" fmla="*/ 37500 h 29"/>
                    <a:gd name="T8" fmla="*/ 67689 w 51"/>
                    <a:gd name="T9" fmla="*/ 46875 h 29"/>
                    <a:gd name="T10" fmla="*/ 73869 w 51"/>
                    <a:gd name="T11" fmla="*/ 59375 h 29"/>
                    <a:gd name="T12" fmla="*/ 58440 w 51"/>
                    <a:gd name="T13" fmla="*/ 68750 h 29"/>
                    <a:gd name="T14" fmla="*/ 58440 w 51"/>
                    <a:gd name="T15" fmla="*/ 65625 h 29"/>
                    <a:gd name="T16" fmla="*/ 58440 w 51"/>
                    <a:gd name="T17" fmla="*/ 53125 h 29"/>
                    <a:gd name="T18" fmla="*/ 49161 w 51"/>
                    <a:gd name="T19" fmla="*/ 50000 h 29"/>
                    <a:gd name="T20" fmla="*/ 43110 w 51"/>
                    <a:gd name="T21" fmla="*/ 56250 h 29"/>
                    <a:gd name="T22" fmla="*/ 36935 w 51"/>
                    <a:gd name="T23" fmla="*/ 65625 h 29"/>
                    <a:gd name="T24" fmla="*/ 40032 w 51"/>
                    <a:gd name="T25" fmla="*/ 65625 h 29"/>
                    <a:gd name="T26" fmla="*/ 40032 w 51"/>
                    <a:gd name="T27" fmla="*/ 68750 h 29"/>
                    <a:gd name="T28" fmla="*/ 61513 w 51"/>
                    <a:gd name="T29" fmla="*/ 75000 h 29"/>
                    <a:gd name="T30" fmla="*/ 61513 w 51"/>
                    <a:gd name="T31" fmla="*/ 75000 h 29"/>
                    <a:gd name="T32" fmla="*/ 61513 w 51"/>
                    <a:gd name="T33" fmla="*/ 75000 h 29"/>
                    <a:gd name="T34" fmla="*/ 0 w 51"/>
                    <a:gd name="T35" fmla="*/ 90625 h 29"/>
                    <a:gd name="T36" fmla="*/ 0 w 51"/>
                    <a:gd name="T37" fmla="*/ 87500 h 29"/>
                    <a:gd name="T38" fmla="*/ 67689 w 51"/>
                    <a:gd name="T39" fmla="*/ 18750 h 29"/>
                    <a:gd name="T40" fmla="*/ 85474 w 51"/>
                    <a:gd name="T41" fmla="*/ 0 h 29"/>
                    <a:gd name="T42" fmla="*/ 150089 w 51"/>
                    <a:gd name="T43" fmla="*/ 0 h 29"/>
                    <a:gd name="T44" fmla="*/ 153192 w 51"/>
                    <a:gd name="T45" fmla="*/ 3125 h 29"/>
                    <a:gd name="T46" fmla="*/ 153192 w 51"/>
                    <a:gd name="T47" fmla="*/ 3125 h 29"/>
                    <a:gd name="T48" fmla="*/ 153192 w 51"/>
                    <a:gd name="T49" fmla="*/ 6250 h 29"/>
                    <a:gd name="T50" fmla="*/ 125511 w 51"/>
                    <a:gd name="T51" fmla="*/ 6250 h 29"/>
                    <a:gd name="T52" fmla="*/ 125511 w 51"/>
                    <a:gd name="T53" fmla="*/ 6250 h 29"/>
                    <a:gd name="T54" fmla="*/ 128609 w 51"/>
                    <a:gd name="T55" fmla="*/ 15625 h 29"/>
                    <a:gd name="T56" fmla="*/ 122433 w 51"/>
                    <a:gd name="T57" fmla="*/ 21875 h 29"/>
                    <a:gd name="T58" fmla="*/ 113159 w 51"/>
                    <a:gd name="T59" fmla="*/ 21875 h 29"/>
                    <a:gd name="T60" fmla="*/ 107103 w 51"/>
                    <a:gd name="T61" fmla="*/ 31250 h 29"/>
                    <a:gd name="T62" fmla="*/ 94752 w 51"/>
                    <a:gd name="T63" fmla="*/ 31250 h 29"/>
                    <a:gd name="T64" fmla="*/ 94752 w 51"/>
                    <a:gd name="T65" fmla="*/ 40625 h 29"/>
                    <a:gd name="T66" fmla="*/ 85474 w 51"/>
                    <a:gd name="T67" fmla="*/ 40625 h 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1"/>
                    <a:gd name="T103" fmla="*/ 0 h 29"/>
                    <a:gd name="T104" fmla="*/ 51 w 51"/>
                    <a:gd name="T105" fmla="*/ 29 h 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1" h="29">
                      <a:moveTo>
                        <a:pt x="28" y="13"/>
                      </a:moveTo>
                      <a:cubicBezTo>
                        <a:pt x="28" y="13"/>
                        <a:pt x="28" y="12"/>
                        <a:pt x="28" y="12"/>
                      </a:cubicBezTo>
                      <a:cubicBezTo>
                        <a:pt x="26" y="12"/>
                        <a:pt x="24" y="12"/>
                        <a:pt x="22" y="12"/>
                      </a:cubicBezTo>
                      <a:cubicBezTo>
                        <a:pt x="22" y="12"/>
                        <a:pt x="22" y="12"/>
                        <a:pt x="22" y="12"/>
                      </a:cubicBezTo>
                      <a:cubicBezTo>
                        <a:pt x="23" y="13"/>
                        <a:pt x="23" y="13"/>
                        <a:pt x="22" y="15"/>
                      </a:cubicBezTo>
                      <a:cubicBezTo>
                        <a:pt x="24" y="16"/>
                        <a:pt x="24" y="16"/>
                        <a:pt x="24" y="19"/>
                      </a:cubicBezTo>
                      <a:cubicBezTo>
                        <a:pt x="23" y="20"/>
                        <a:pt x="22" y="21"/>
                        <a:pt x="19" y="22"/>
                      </a:cubicBezTo>
                      <a:cubicBezTo>
                        <a:pt x="19" y="22"/>
                        <a:pt x="19" y="21"/>
                        <a:pt x="19" y="21"/>
                      </a:cubicBezTo>
                      <a:cubicBezTo>
                        <a:pt x="19" y="20"/>
                        <a:pt x="19" y="18"/>
                        <a:pt x="19" y="17"/>
                      </a:cubicBezTo>
                      <a:cubicBezTo>
                        <a:pt x="18" y="17"/>
                        <a:pt x="18" y="16"/>
                        <a:pt x="16" y="16"/>
                      </a:cubicBezTo>
                      <a:cubicBezTo>
                        <a:pt x="16" y="18"/>
                        <a:pt x="15" y="18"/>
                        <a:pt x="14" y="18"/>
                      </a:cubicBezTo>
                      <a:cubicBezTo>
                        <a:pt x="13" y="19"/>
                        <a:pt x="13" y="20"/>
                        <a:pt x="12" y="21"/>
                      </a:cubicBezTo>
                      <a:cubicBezTo>
                        <a:pt x="12" y="21"/>
                        <a:pt x="13" y="21"/>
                        <a:pt x="13" y="21"/>
                      </a:cubicBezTo>
                      <a:cubicBezTo>
                        <a:pt x="13" y="22"/>
                        <a:pt x="13" y="22"/>
                        <a:pt x="13" y="22"/>
                      </a:cubicBezTo>
                      <a:cubicBezTo>
                        <a:pt x="16" y="22"/>
                        <a:pt x="18" y="22"/>
                        <a:pt x="20" y="24"/>
                      </a:cubicBezTo>
                      <a:cubicBezTo>
                        <a:pt x="20" y="24"/>
                        <a:pt x="20" y="24"/>
                        <a:pt x="20" y="24"/>
                      </a:cubicBezTo>
                      <a:cubicBezTo>
                        <a:pt x="20" y="24"/>
                        <a:pt x="20" y="24"/>
                        <a:pt x="20" y="24"/>
                      </a:cubicBezTo>
                      <a:cubicBezTo>
                        <a:pt x="17" y="27"/>
                        <a:pt x="5" y="29"/>
                        <a:pt x="0" y="29"/>
                      </a:cubicBezTo>
                      <a:cubicBezTo>
                        <a:pt x="0" y="28"/>
                        <a:pt x="0" y="28"/>
                        <a:pt x="0" y="28"/>
                      </a:cubicBezTo>
                      <a:cubicBezTo>
                        <a:pt x="8" y="20"/>
                        <a:pt x="13" y="12"/>
                        <a:pt x="22" y="6"/>
                      </a:cubicBezTo>
                      <a:cubicBezTo>
                        <a:pt x="24" y="4"/>
                        <a:pt x="26" y="1"/>
                        <a:pt x="28" y="0"/>
                      </a:cubicBezTo>
                      <a:cubicBezTo>
                        <a:pt x="35" y="0"/>
                        <a:pt x="42" y="0"/>
                        <a:pt x="49" y="0"/>
                      </a:cubicBezTo>
                      <a:cubicBezTo>
                        <a:pt x="50" y="1"/>
                        <a:pt x="50" y="0"/>
                        <a:pt x="50" y="1"/>
                      </a:cubicBezTo>
                      <a:cubicBezTo>
                        <a:pt x="50" y="1"/>
                        <a:pt x="50" y="1"/>
                        <a:pt x="50" y="1"/>
                      </a:cubicBezTo>
                      <a:cubicBezTo>
                        <a:pt x="51" y="2"/>
                        <a:pt x="50" y="2"/>
                        <a:pt x="50" y="2"/>
                      </a:cubicBezTo>
                      <a:cubicBezTo>
                        <a:pt x="48" y="4"/>
                        <a:pt x="44" y="2"/>
                        <a:pt x="41" y="2"/>
                      </a:cubicBezTo>
                      <a:cubicBezTo>
                        <a:pt x="41" y="2"/>
                        <a:pt x="41" y="2"/>
                        <a:pt x="41" y="2"/>
                      </a:cubicBezTo>
                      <a:cubicBezTo>
                        <a:pt x="42" y="3"/>
                        <a:pt x="42" y="4"/>
                        <a:pt x="42" y="5"/>
                      </a:cubicBezTo>
                      <a:cubicBezTo>
                        <a:pt x="42" y="6"/>
                        <a:pt x="41" y="7"/>
                        <a:pt x="40" y="7"/>
                      </a:cubicBezTo>
                      <a:cubicBezTo>
                        <a:pt x="39" y="7"/>
                        <a:pt x="38" y="7"/>
                        <a:pt x="37" y="7"/>
                      </a:cubicBezTo>
                      <a:cubicBezTo>
                        <a:pt x="36" y="8"/>
                        <a:pt x="36" y="9"/>
                        <a:pt x="35" y="10"/>
                      </a:cubicBezTo>
                      <a:cubicBezTo>
                        <a:pt x="34" y="10"/>
                        <a:pt x="32" y="10"/>
                        <a:pt x="31" y="10"/>
                      </a:cubicBezTo>
                      <a:cubicBezTo>
                        <a:pt x="31" y="12"/>
                        <a:pt x="32" y="12"/>
                        <a:pt x="31" y="13"/>
                      </a:cubicBezTo>
                      <a:cubicBezTo>
                        <a:pt x="30" y="13"/>
                        <a:pt x="30" y="13"/>
                        <a:pt x="28" y="1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0" name="Freeform 16"/>
                <p:cNvSpPr>
                  <a:spLocks noChangeAspect="1"/>
                </p:cNvSpPr>
                <p:nvPr/>
              </p:nvSpPr>
              <p:spPr bwMode="auto">
                <a:xfrm>
                  <a:off x="2788" y="1810"/>
                  <a:ext cx="85" cy="20"/>
                </a:xfrm>
                <a:custGeom>
                  <a:avLst/>
                  <a:gdLst>
                    <a:gd name="T0" fmla="*/ 0 w 17"/>
                    <a:gd name="T1" fmla="*/ 0 h 4"/>
                    <a:gd name="T2" fmla="*/ 53125 w 17"/>
                    <a:gd name="T3" fmla="*/ 0 h 4"/>
                    <a:gd name="T4" fmla="*/ 53125 w 17"/>
                    <a:gd name="T5" fmla="*/ 0 h 4"/>
                    <a:gd name="T6" fmla="*/ 50000 w 17"/>
                    <a:gd name="T7" fmla="*/ 0 h 4"/>
                    <a:gd name="T8" fmla="*/ 31250 w 17"/>
                    <a:gd name="T9" fmla="*/ 6250 h 4"/>
                    <a:gd name="T10" fmla="*/ 25000 w 17"/>
                    <a:gd name="T11" fmla="*/ 3125 h 4"/>
                    <a:gd name="T12" fmla="*/ 21875 w 17"/>
                    <a:gd name="T13" fmla="*/ 12500 h 4"/>
                    <a:gd name="T14" fmla="*/ 18750 w 17"/>
                    <a:gd name="T15" fmla="*/ 12500 h 4"/>
                    <a:gd name="T16" fmla="*/ 0 w 17"/>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4"/>
                    <a:gd name="T29" fmla="*/ 17 w 17"/>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4">
                      <a:moveTo>
                        <a:pt x="0" y="0"/>
                      </a:moveTo>
                      <a:cubicBezTo>
                        <a:pt x="6" y="0"/>
                        <a:pt x="11" y="0"/>
                        <a:pt x="17" y="0"/>
                      </a:cubicBezTo>
                      <a:cubicBezTo>
                        <a:pt x="17" y="0"/>
                        <a:pt x="17" y="0"/>
                        <a:pt x="17" y="0"/>
                      </a:cubicBezTo>
                      <a:cubicBezTo>
                        <a:pt x="17" y="0"/>
                        <a:pt x="16" y="0"/>
                        <a:pt x="16" y="0"/>
                      </a:cubicBezTo>
                      <a:cubicBezTo>
                        <a:pt x="15" y="2"/>
                        <a:pt x="13" y="3"/>
                        <a:pt x="10" y="2"/>
                      </a:cubicBezTo>
                      <a:cubicBezTo>
                        <a:pt x="9" y="1"/>
                        <a:pt x="10" y="2"/>
                        <a:pt x="8" y="1"/>
                      </a:cubicBezTo>
                      <a:cubicBezTo>
                        <a:pt x="8" y="2"/>
                        <a:pt x="8" y="3"/>
                        <a:pt x="7" y="4"/>
                      </a:cubicBezTo>
                      <a:cubicBezTo>
                        <a:pt x="7" y="4"/>
                        <a:pt x="7" y="4"/>
                        <a:pt x="6" y="4"/>
                      </a:cubicBezTo>
                      <a:cubicBezTo>
                        <a:pt x="4" y="2"/>
                        <a:pt x="0" y="4"/>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1" name="Freeform 17"/>
                <p:cNvSpPr>
                  <a:spLocks noChangeAspect="1"/>
                </p:cNvSpPr>
                <p:nvPr/>
              </p:nvSpPr>
              <p:spPr bwMode="auto">
                <a:xfrm>
                  <a:off x="2853" y="1810"/>
                  <a:ext cx="120" cy="95"/>
                </a:xfrm>
                <a:custGeom>
                  <a:avLst/>
                  <a:gdLst>
                    <a:gd name="T0" fmla="*/ 21875 w 24"/>
                    <a:gd name="T1" fmla="*/ 0 h 19"/>
                    <a:gd name="T2" fmla="*/ 71875 w 24"/>
                    <a:gd name="T3" fmla="*/ 0 h 19"/>
                    <a:gd name="T4" fmla="*/ 71875 w 24"/>
                    <a:gd name="T5" fmla="*/ 0 h 19"/>
                    <a:gd name="T6" fmla="*/ 65625 w 24"/>
                    <a:gd name="T7" fmla="*/ 9375 h 19"/>
                    <a:gd name="T8" fmla="*/ 53125 w 24"/>
                    <a:gd name="T9" fmla="*/ 15625 h 19"/>
                    <a:gd name="T10" fmla="*/ 71875 w 24"/>
                    <a:gd name="T11" fmla="*/ 25000 h 19"/>
                    <a:gd name="T12" fmla="*/ 71875 w 24"/>
                    <a:gd name="T13" fmla="*/ 28125 h 19"/>
                    <a:gd name="T14" fmla="*/ 62500 w 24"/>
                    <a:gd name="T15" fmla="*/ 37500 h 19"/>
                    <a:gd name="T16" fmla="*/ 50000 w 24"/>
                    <a:gd name="T17" fmla="*/ 40625 h 19"/>
                    <a:gd name="T18" fmla="*/ 53125 w 24"/>
                    <a:gd name="T19" fmla="*/ 40625 h 19"/>
                    <a:gd name="T20" fmla="*/ 53125 w 24"/>
                    <a:gd name="T21" fmla="*/ 43750 h 19"/>
                    <a:gd name="T22" fmla="*/ 56250 w 24"/>
                    <a:gd name="T23" fmla="*/ 43750 h 19"/>
                    <a:gd name="T24" fmla="*/ 71875 w 24"/>
                    <a:gd name="T25" fmla="*/ 40625 h 19"/>
                    <a:gd name="T26" fmla="*/ 71875 w 24"/>
                    <a:gd name="T27" fmla="*/ 43750 h 19"/>
                    <a:gd name="T28" fmla="*/ 75000 w 24"/>
                    <a:gd name="T29" fmla="*/ 43750 h 19"/>
                    <a:gd name="T30" fmla="*/ 71875 w 24"/>
                    <a:gd name="T31" fmla="*/ 43750 h 19"/>
                    <a:gd name="T32" fmla="*/ 68750 w 24"/>
                    <a:gd name="T33" fmla="*/ 50000 h 19"/>
                    <a:gd name="T34" fmla="*/ 53125 w 24"/>
                    <a:gd name="T35" fmla="*/ 50000 h 19"/>
                    <a:gd name="T36" fmla="*/ 53125 w 24"/>
                    <a:gd name="T37" fmla="*/ 53125 h 19"/>
                    <a:gd name="T38" fmla="*/ 25000 w 24"/>
                    <a:gd name="T39" fmla="*/ 59375 h 19"/>
                    <a:gd name="T40" fmla="*/ 18750 w 24"/>
                    <a:gd name="T41" fmla="*/ 43750 h 19"/>
                    <a:gd name="T42" fmla="*/ 40625 w 24"/>
                    <a:gd name="T43" fmla="*/ 43750 h 19"/>
                    <a:gd name="T44" fmla="*/ 40625 w 24"/>
                    <a:gd name="T45" fmla="*/ 40625 h 19"/>
                    <a:gd name="T46" fmla="*/ 40625 w 24"/>
                    <a:gd name="T47" fmla="*/ 40625 h 19"/>
                    <a:gd name="T48" fmla="*/ 40625 w 24"/>
                    <a:gd name="T49" fmla="*/ 37500 h 19"/>
                    <a:gd name="T50" fmla="*/ 37500 w 24"/>
                    <a:gd name="T51" fmla="*/ 37500 h 19"/>
                    <a:gd name="T52" fmla="*/ 31250 w 24"/>
                    <a:gd name="T53" fmla="*/ 43750 h 19"/>
                    <a:gd name="T54" fmla="*/ 18750 w 24"/>
                    <a:gd name="T55" fmla="*/ 37500 h 19"/>
                    <a:gd name="T56" fmla="*/ 18750 w 24"/>
                    <a:gd name="T57" fmla="*/ 37500 h 19"/>
                    <a:gd name="T58" fmla="*/ 18750 w 24"/>
                    <a:gd name="T59" fmla="*/ 37500 h 19"/>
                    <a:gd name="T60" fmla="*/ 34375 w 24"/>
                    <a:gd name="T61" fmla="*/ 31250 h 19"/>
                    <a:gd name="T62" fmla="*/ 34375 w 24"/>
                    <a:gd name="T63" fmla="*/ 28125 h 19"/>
                    <a:gd name="T64" fmla="*/ 31250 w 24"/>
                    <a:gd name="T65" fmla="*/ 28125 h 19"/>
                    <a:gd name="T66" fmla="*/ 0 w 24"/>
                    <a:gd name="T67" fmla="*/ 12500 h 19"/>
                    <a:gd name="T68" fmla="*/ 9375 w 24"/>
                    <a:gd name="T69" fmla="*/ 12500 h 19"/>
                    <a:gd name="T70" fmla="*/ 25000 w 24"/>
                    <a:gd name="T71" fmla="*/ 15625 h 19"/>
                    <a:gd name="T72" fmla="*/ 25000 w 24"/>
                    <a:gd name="T73" fmla="*/ 15625 h 19"/>
                    <a:gd name="T74" fmla="*/ 18750 w 24"/>
                    <a:gd name="T75" fmla="*/ 9375 h 19"/>
                    <a:gd name="T76" fmla="*/ 21875 w 24"/>
                    <a:gd name="T77" fmla="*/ 0 h 1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
                    <a:gd name="T118" fmla="*/ 0 h 19"/>
                    <a:gd name="T119" fmla="*/ 24 w 24"/>
                    <a:gd name="T120" fmla="*/ 19 h 1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 h="19">
                      <a:moveTo>
                        <a:pt x="7" y="0"/>
                      </a:moveTo>
                      <a:cubicBezTo>
                        <a:pt x="12" y="0"/>
                        <a:pt x="18" y="0"/>
                        <a:pt x="23" y="0"/>
                      </a:cubicBezTo>
                      <a:cubicBezTo>
                        <a:pt x="23" y="0"/>
                        <a:pt x="23" y="0"/>
                        <a:pt x="23" y="0"/>
                      </a:cubicBezTo>
                      <a:cubicBezTo>
                        <a:pt x="22" y="1"/>
                        <a:pt x="22" y="2"/>
                        <a:pt x="21" y="3"/>
                      </a:cubicBezTo>
                      <a:cubicBezTo>
                        <a:pt x="19" y="4"/>
                        <a:pt x="17" y="4"/>
                        <a:pt x="17" y="5"/>
                      </a:cubicBezTo>
                      <a:cubicBezTo>
                        <a:pt x="19" y="5"/>
                        <a:pt x="22" y="6"/>
                        <a:pt x="23" y="8"/>
                      </a:cubicBezTo>
                      <a:cubicBezTo>
                        <a:pt x="23" y="8"/>
                        <a:pt x="23" y="8"/>
                        <a:pt x="23" y="9"/>
                      </a:cubicBezTo>
                      <a:cubicBezTo>
                        <a:pt x="22" y="10"/>
                        <a:pt x="21" y="12"/>
                        <a:pt x="20" y="12"/>
                      </a:cubicBezTo>
                      <a:cubicBezTo>
                        <a:pt x="19" y="13"/>
                        <a:pt x="17" y="13"/>
                        <a:pt x="16" y="13"/>
                      </a:cubicBezTo>
                      <a:cubicBezTo>
                        <a:pt x="16" y="13"/>
                        <a:pt x="16" y="13"/>
                        <a:pt x="17" y="13"/>
                      </a:cubicBezTo>
                      <a:cubicBezTo>
                        <a:pt x="17" y="13"/>
                        <a:pt x="17" y="14"/>
                        <a:pt x="17" y="14"/>
                      </a:cubicBezTo>
                      <a:cubicBezTo>
                        <a:pt x="17" y="14"/>
                        <a:pt x="17" y="14"/>
                        <a:pt x="18" y="14"/>
                      </a:cubicBezTo>
                      <a:cubicBezTo>
                        <a:pt x="19" y="13"/>
                        <a:pt x="21" y="13"/>
                        <a:pt x="23" y="13"/>
                      </a:cubicBezTo>
                      <a:cubicBezTo>
                        <a:pt x="23" y="13"/>
                        <a:pt x="23" y="14"/>
                        <a:pt x="23" y="14"/>
                      </a:cubicBezTo>
                      <a:cubicBezTo>
                        <a:pt x="23" y="14"/>
                        <a:pt x="23" y="14"/>
                        <a:pt x="24" y="14"/>
                      </a:cubicBezTo>
                      <a:cubicBezTo>
                        <a:pt x="23" y="14"/>
                        <a:pt x="24" y="14"/>
                        <a:pt x="23" y="14"/>
                      </a:cubicBezTo>
                      <a:cubicBezTo>
                        <a:pt x="23" y="16"/>
                        <a:pt x="23" y="15"/>
                        <a:pt x="22" y="16"/>
                      </a:cubicBezTo>
                      <a:cubicBezTo>
                        <a:pt x="21" y="16"/>
                        <a:pt x="17" y="16"/>
                        <a:pt x="17" y="16"/>
                      </a:cubicBezTo>
                      <a:cubicBezTo>
                        <a:pt x="17" y="16"/>
                        <a:pt x="17" y="17"/>
                        <a:pt x="17" y="17"/>
                      </a:cubicBezTo>
                      <a:cubicBezTo>
                        <a:pt x="16" y="18"/>
                        <a:pt x="8" y="19"/>
                        <a:pt x="8" y="19"/>
                      </a:cubicBezTo>
                      <a:cubicBezTo>
                        <a:pt x="7" y="17"/>
                        <a:pt x="6" y="16"/>
                        <a:pt x="6" y="14"/>
                      </a:cubicBezTo>
                      <a:cubicBezTo>
                        <a:pt x="9" y="14"/>
                        <a:pt x="11" y="16"/>
                        <a:pt x="13" y="14"/>
                      </a:cubicBezTo>
                      <a:cubicBezTo>
                        <a:pt x="13" y="14"/>
                        <a:pt x="13" y="14"/>
                        <a:pt x="13" y="13"/>
                      </a:cubicBezTo>
                      <a:cubicBezTo>
                        <a:pt x="13" y="13"/>
                        <a:pt x="13" y="13"/>
                        <a:pt x="13" y="13"/>
                      </a:cubicBezTo>
                      <a:cubicBezTo>
                        <a:pt x="13" y="13"/>
                        <a:pt x="13" y="13"/>
                        <a:pt x="13" y="12"/>
                      </a:cubicBezTo>
                      <a:cubicBezTo>
                        <a:pt x="13" y="12"/>
                        <a:pt x="12" y="12"/>
                        <a:pt x="12" y="12"/>
                      </a:cubicBezTo>
                      <a:cubicBezTo>
                        <a:pt x="11" y="13"/>
                        <a:pt x="12" y="13"/>
                        <a:pt x="10" y="14"/>
                      </a:cubicBezTo>
                      <a:cubicBezTo>
                        <a:pt x="9" y="13"/>
                        <a:pt x="7" y="13"/>
                        <a:pt x="6" y="12"/>
                      </a:cubicBezTo>
                      <a:cubicBezTo>
                        <a:pt x="6" y="12"/>
                        <a:pt x="6" y="12"/>
                        <a:pt x="6" y="12"/>
                      </a:cubicBezTo>
                      <a:cubicBezTo>
                        <a:pt x="6" y="12"/>
                        <a:pt x="6" y="12"/>
                        <a:pt x="6" y="12"/>
                      </a:cubicBezTo>
                      <a:cubicBezTo>
                        <a:pt x="7" y="11"/>
                        <a:pt x="10" y="10"/>
                        <a:pt x="11" y="10"/>
                      </a:cubicBezTo>
                      <a:cubicBezTo>
                        <a:pt x="11" y="9"/>
                        <a:pt x="11" y="9"/>
                        <a:pt x="11" y="9"/>
                      </a:cubicBezTo>
                      <a:cubicBezTo>
                        <a:pt x="11" y="9"/>
                        <a:pt x="10" y="9"/>
                        <a:pt x="10" y="9"/>
                      </a:cubicBezTo>
                      <a:cubicBezTo>
                        <a:pt x="8" y="10"/>
                        <a:pt x="0" y="6"/>
                        <a:pt x="0" y="4"/>
                      </a:cubicBezTo>
                      <a:cubicBezTo>
                        <a:pt x="1" y="4"/>
                        <a:pt x="2" y="4"/>
                        <a:pt x="3" y="4"/>
                      </a:cubicBezTo>
                      <a:cubicBezTo>
                        <a:pt x="4" y="4"/>
                        <a:pt x="6" y="5"/>
                        <a:pt x="8" y="5"/>
                      </a:cubicBezTo>
                      <a:cubicBezTo>
                        <a:pt x="8" y="5"/>
                        <a:pt x="8" y="5"/>
                        <a:pt x="8" y="5"/>
                      </a:cubicBezTo>
                      <a:cubicBezTo>
                        <a:pt x="6" y="4"/>
                        <a:pt x="6" y="4"/>
                        <a:pt x="6" y="3"/>
                      </a:cubicBezTo>
                      <a:cubicBezTo>
                        <a:pt x="7" y="2"/>
                        <a:pt x="7" y="1"/>
                        <a:pt x="7"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2" name="Freeform 18"/>
                <p:cNvSpPr>
                  <a:spLocks noChangeAspect="1"/>
                </p:cNvSpPr>
                <p:nvPr/>
              </p:nvSpPr>
              <p:spPr bwMode="auto">
                <a:xfrm>
                  <a:off x="2983" y="1810"/>
                  <a:ext cx="5" cy="1"/>
                </a:xfrm>
                <a:custGeom>
                  <a:avLst/>
                  <a:gdLst>
                    <a:gd name="T0" fmla="*/ 0 w 1"/>
                    <a:gd name="T1" fmla="*/ 0 h 1"/>
                    <a:gd name="T2" fmla="*/ 3125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0" y="0"/>
                        <a:pt x="1"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3" name="Freeform 19"/>
                <p:cNvSpPr>
                  <a:spLocks noChangeAspect="1"/>
                </p:cNvSpPr>
                <p:nvPr/>
              </p:nvSpPr>
              <p:spPr bwMode="auto">
                <a:xfrm>
                  <a:off x="2983" y="1810"/>
                  <a:ext cx="484" cy="299"/>
                </a:xfrm>
                <a:custGeom>
                  <a:avLst/>
                  <a:gdLst>
                    <a:gd name="T0" fmla="*/ 284472 w 97"/>
                    <a:gd name="T1" fmla="*/ 147387 h 60"/>
                    <a:gd name="T2" fmla="*/ 293808 w 97"/>
                    <a:gd name="T3" fmla="*/ 178204 h 60"/>
                    <a:gd name="T4" fmla="*/ 281384 w 97"/>
                    <a:gd name="T5" fmla="*/ 184388 h 60"/>
                    <a:gd name="T6" fmla="*/ 272048 w 97"/>
                    <a:gd name="T7" fmla="*/ 172025 h 60"/>
                    <a:gd name="T8" fmla="*/ 262862 w 97"/>
                    <a:gd name="T9" fmla="*/ 175099 h 60"/>
                    <a:gd name="T10" fmla="*/ 225594 w 97"/>
                    <a:gd name="T11" fmla="*/ 147387 h 60"/>
                    <a:gd name="T12" fmla="*/ 231816 w 97"/>
                    <a:gd name="T13" fmla="*/ 141203 h 60"/>
                    <a:gd name="T14" fmla="*/ 222505 w 97"/>
                    <a:gd name="T15" fmla="*/ 135018 h 60"/>
                    <a:gd name="T16" fmla="*/ 219392 w 97"/>
                    <a:gd name="T17" fmla="*/ 135018 h 60"/>
                    <a:gd name="T18" fmla="*/ 222505 w 97"/>
                    <a:gd name="T19" fmla="*/ 147387 h 60"/>
                    <a:gd name="T20" fmla="*/ 216278 w 97"/>
                    <a:gd name="T21" fmla="*/ 147387 h 60"/>
                    <a:gd name="T22" fmla="*/ 213170 w 97"/>
                    <a:gd name="T23" fmla="*/ 131914 h 60"/>
                    <a:gd name="T24" fmla="*/ 216278 w 97"/>
                    <a:gd name="T25" fmla="*/ 128959 h 60"/>
                    <a:gd name="T26" fmla="*/ 210206 w 97"/>
                    <a:gd name="T27" fmla="*/ 128959 h 60"/>
                    <a:gd name="T28" fmla="*/ 203984 w 97"/>
                    <a:gd name="T29" fmla="*/ 131914 h 60"/>
                    <a:gd name="T30" fmla="*/ 207092 w 97"/>
                    <a:gd name="T31" fmla="*/ 119675 h 60"/>
                    <a:gd name="T32" fmla="*/ 200870 w 97"/>
                    <a:gd name="T33" fmla="*/ 119675 h 60"/>
                    <a:gd name="T34" fmla="*/ 200870 w 97"/>
                    <a:gd name="T35" fmla="*/ 125859 h 60"/>
                    <a:gd name="T36" fmla="*/ 197781 w 97"/>
                    <a:gd name="T37" fmla="*/ 125859 h 60"/>
                    <a:gd name="T38" fmla="*/ 191559 w 97"/>
                    <a:gd name="T39" fmla="*/ 116570 h 60"/>
                    <a:gd name="T40" fmla="*/ 200870 w 97"/>
                    <a:gd name="T41" fmla="*/ 110386 h 60"/>
                    <a:gd name="T42" fmla="*/ 200870 w 97"/>
                    <a:gd name="T43" fmla="*/ 107306 h 60"/>
                    <a:gd name="T44" fmla="*/ 185357 w 97"/>
                    <a:gd name="T45" fmla="*/ 113490 h 60"/>
                    <a:gd name="T46" fmla="*/ 185357 w 97"/>
                    <a:gd name="T47" fmla="*/ 107306 h 60"/>
                    <a:gd name="T48" fmla="*/ 191559 w 97"/>
                    <a:gd name="T49" fmla="*/ 94913 h 60"/>
                    <a:gd name="T50" fmla="*/ 185357 w 97"/>
                    <a:gd name="T51" fmla="*/ 83291 h 60"/>
                    <a:gd name="T52" fmla="*/ 163597 w 97"/>
                    <a:gd name="T53" fmla="*/ 80187 h 60"/>
                    <a:gd name="T54" fmla="*/ 163597 w 97"/>
                    <a:gd name="T55" fmla="*/ 77107 h 60"/>
                    <a:gd name="T56" fmla="*/ 166711 w 97"/>
                    <a:gd name="T57" fmla="*/ 77107 h 60"/>
                    <a:gd name="T58" fmla="*/ 179135 w 97"/>
                    <a:gd name="T59" fmla="*/ 80187 h 60"/>
                    <a:gd name="T60" fmla="*/ 179135 w 97"/>
                    <a:gd name="T61" fmla="*/ 80187 h 60"/>
                    <a:gd name="T62" fmla="*/ 154286 w 97"/>
                    <a:gd name="T63" fmla="*/ 67818 h 60"/>
                    <a:gd name="T64" fmla="*/ 154286 w 97"/>
                    <a:gd name="T65" fmla="*/ 70898 h 60"/>
                    <a:gd name="T66" fmla="*/ 157400 w 97"/>
                    <a:gd name="T67" fmla="*/ 74003 h 60"/>
                    <a:gd name="T68" fmla="*/ 151173 w 97"/>
                    <a:gd name="T69" fmla="*/ 74003 h 60"/>
                    <a:gd name="T70" fmla="*/ 108451 w 97"/>
                    <a:gd name="T71" fmla="*/ 40106 h 60"/>
                    <a:gd name="T72" fmla="*/ 68194 w 97"/>
                    <a:gd name="T73" fmla="*/ 37001 h 60"/>
                    <a:gd name="T74" fmla="*/ 55770 w 97"/>
                    <a:gd name="T75" fmla="*/ 43186 h 60"/>
                    <a:gd name="T76" fmla="*/ 27957 w 97"/>
                    <a:gd name="T77" fmla="*/ 37001 h 60"/>
                    <a:gd name="T78" fmla="*/ 30921 w 97"/>
                    <a:gd name="T79" fmla="*/ 27712 h 60"/>
                    <a:gd name="T80" fmla="*/ 12424 w 97"/>
                    <a:gd name="T81" fmla="*/ 27712 h 60"/>
                    <a:gd name="T82" fmla="*/ 0 w 97"/>
                    <a:gd name="T83" fmla="*/ 24633 h 60"/>
                    <a:gd name="T84" fmla="*/ 0 w 97"/>
                    <a:gd name="T85" fmla="*/ 15473 h 60"/>
                    <a:gd name="T86" fmla="*/ 15538 w 97"/>
                    <a:gd name="T87" fmla="*/ 6184 h 60"/>
                    <a:gd name="T88" fmla="*/ 12424 w 97"/>
                    <a:gd name="T89" fmla="*/ 0 h 60"/>
                    <a:gd name="T90" fmla="*/ 216278 w 97"/>
                    <a:gd name="T91" fmla="*/ 0 h 60"/>
                    <a:gd name="T92" fmla="*/ 253551 w 97"/>
                    <a:gd name="T93" fmla="*/ 30817 h 60"/>
                    <a:gd name="T94" fmla="*/ 265975 w 97"/>
                    <a:gd name="T95" fmla="*/ 43186 h 60"/>
                    <a:gd name="T96" fmla="*/ 300010 w 97"/>
                    <a:gd name="T97" fmla="*/ 83291 h 60"/>
                    <a:gd name="T98" fmla="*/ 296897 w 97"/>
                    <a:gd name="T99" fmla="*/ 83291 h 60"/>
                    <a:gd name="T100" fmla="*/ 290699 w 97"/>
                    <a:gd name="T101" fmla="*/ 80187 h 60"/>
                    <a:gd name="T102" fmla="*/ 290699 w 97"/>
                    <a:gd name="T103" fmla="*/ 83291 h 60"/>
                    <a:gd name="T104" fmla="*/ 296897 w 97"/>
                    <a:gd name="T105" fmla="*/ 113490 h 60"/>
                    <a:gd name="T106" fmla="*/ 293808 w 97"/>
                    <a:gd name="T107" fmla="*/ 116570 h 60"/>
                    <a:gd name="T108" fmla="*/ 281384 w 97"/>
                    <a:gd name="T109" fmla="*/ 113490 h 60"/>
                    <a:gd name="T110" fmla="*/ 281384 w 97"/>
                    <a:gd name="T111" fmla="*/ 122754 h 60"/>
                    <a:gd name="T112" fmla="*/ 275161 w 97"/>
                    <a:gd name="T113" fmla="*/ 128959 h 60"/>
                    <a:gd name="T114" fmla="*/ 275161 w 97"/>
                    <a:gd name="T115" fmla="*/ 128959 h 60"/>
                    <a:gd name="T116" fmla="*/ 290699 w 97"/>
                    <a:gd name="T117" fmla="*/ 144307 h 60"/>
                    <a:gd name="T118" fmla="*/ 284472 w 97"/>
                    <a:gd name="T119" fmla="*/ 147387 h 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7"/>
                    <a:gd name="T181" fmla="*/ 0 h 60"/>
                    <a:gd name="T182" fmla="*/ 97 w 97"/>
                    <a:gd name="T183" fmla="*/ 60 h 6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7" h="60">
                      <a:moveTo>
                        <a:pt x="92" y="48"/>
                      </a:moveTo>
                      <a:cubicBezTo>
                        <a:pt x="92" y="52"/>
                        <a:pt x="95" y="54"/>
                        <a:pt x="95" y="58"/>
                      </a:cubicBezTo>
                      <a:cubicBezTo>
                        <a:pt x="93" y="58"/>
                        <a:pt x="94" y="59"/>
                        <a:pt x="91" y="60"/>
                      </a:cubicBezTo>
                      <a:cubicBezTo>
                        <a:pt x="91" y="58"/>
                        <a:pt x="90" y="57"/>
                        <a:pt x="88" y="56"/>
                      </a:cubicBezTo>
                      <a:cubicBezTo>
                        <a:pt x="87" y="57"/>
                        <a:pt x="87" y="57"/>
                        <a:pt x="85" y="57"/>
                      </a:cubicBezTo>
                      <a:cubicBezTo>
                        <a:pt x="82" y="55"/>
                        <a:pt x="74" y="52"/>
                        <a:pt x="73" y="48"/>
                      </a:cubicBezTo>
                      <a:cubicBezTo>
                        <a:pt x="74" y="48"/>
                        <a:pt x="74" y="47"/>
                        <a:pt x="75" y="46"/>
                      </a:cubicBezTo>
                      <a:cubicBezTo>
                        <a:pt x="74" y="46"/>
                        <a:pt x="73" y="45"/>
                        <a:pt x="72" y="44"/>
                      </a:cubicBezTo>
                      <a:cubicBezTo>
                        <a:pt x="72" y="44"/>
                        <a:pt x="71" y="44"/>
                        <a:pt x="71" y="44"/>
                      </a:cubicBezTo>
                      <a:cubicBezTo>
                        <a:pt x="71" y="46"/>
                        <a:pt x="72" y="46"/>
                        <a:pt x="72" y="48"/>
                      </a:cubicBezTo>
                      <a:cubicBezTo>
                        <a:pt x="71" y="48"/>
                        <a:pt x="71" y="48"/>
                        <a:pt x="70" y="48"/>
                      </a:cubicBezTo>
                      <a:cubicBezTo>
                        <a:pt x="69" y="47"/>
                        <a:pt x="69" y="45"/>
                        <a:pt x="69" y="43"/>
                      </a:cubicBezTo>
                      <a:cubicBezTo>
                        <a:pt x="70" y="43"/>
                        <a:pt x="70" y="43"/>
                        <a:pt x="70" y="42"/>
                      </a:cubicBezTo>
                      <a:cubicBezTo>
                        <a:pt x="69" y="42"/>
                        <a:pt x="69" y="42"/>
                        <a:pt x="68" y="42"/>
                      </a:cubicBezTo>
                      <a:cubicBezTo>
                        <a:pt x="68" y="43"/>
                        <a:pt x="68" y="43"/>
                        <a:pt x="66" y="43"/>
                      </a:cubicBezTo>
                      <a:cubicBezTo>
                        <a:pt x="66" y="41"/>
                        <a:pt x="66" y="41"/>
                        <a:pt x="67" y="39"/>
                      </a:cubicBezTo>
                      <a:cubicBezTo>
                        <a:pt x="66" y="39"/>
                        <a:pt x="66" y="39"/>
                        <a:pt x="65" y="39"/>
                      </a:cubicBezTo>
                      <a:cubicBezTo>
                        <a:pt x="65" y="40"/>
                        <a:pt x="65" y="40"/>
                        <a:pt x="65" y="41"/>
                      </a:cubicBezTo>
                      <a:cubicBezTo>
                        <a:pt x="64" y="41"/>
                        <a:pt x="64" y="41"/>
                        <a:pt x="64" y="41"/>
                      </a:cubicBezTo>
                      <a:cubicBezTo>
                        <a:pt x="63" y="40"/>
                        <a:pt x="62" y="40"/>
                        <a:pt x="62" y="38"/>
                      </a:cubicBezTo>
                      <a:cubicBezTo>
                        <a:pt x="63" y="37"/>
                        <a:pt x="64" y="37"/>
                        <a:pt x="65" y="36"/>
                      </a:cubicBezTo>
                      <a:cubicBezTo>
                        <a:pt x="65" y="36"/>
                        <a:pt x="65" y="36"/>
                        <a:pt x="65" y="35"/>
                      </a:cubicBezTo>
                      <a:cubicBezTo>
                        <a:pt x="63" y="35"/>
                        <a:pt x="63" y="36"/>
                        <a:pt x="60" y="37"/>
                      </a:cubicBezTo>
                      <a:cubicBezTo>
                        <a:pt x="60" y="36"/>
                        <a:pt x="60" y="36"/>
                        <a:pt x="60" y="35"/>
                      </a:cubicBezTo>
                      <a:cubicBezTo>
                        <a:pt x="61" y="34"/>
                        <a:pt x="62" y="33"/>
                        <a:pt x="62" y="31"/>
                      </a:cubicBezTo>
                      <a:cubicBezTo>
                        <a:pt x="61" y="30"/>
                        <a:pt x="61" y="29"/>
                        <a:pt x="60" y="27"/>
                      </a:cubicBezTo>
                      <a:cubicBezTo>
                        <a:pt x="58" y="28"/>
                        <a:pt x="56" y="28"/>
                        <a:pt x="53" y="26"/>
                      </a:cubicBezTo>
                      <a:cubicBezTo>
                        <a:pt x="53" y="26"/>
                        <a:pt x="53" y="26"/>
                        <a:pt x="53" y="25"/>
                      </a:cubicBezTo>
                      <a:cubicBezTo>
                        <a:pt x="53" y="25"/>
                        <a:pt x="54" y="25"/>
                        <a:pt x="54" y="25"/>
                      </a:cubicBezTo>
                      <a:cubicBezTo>
                        <a:pt x="55" y="26"/>
                        <a:pt x="56" y="26"/>
                        <a:pt x="58" y="26"/>
                      </a:cubicBezTo>
                      <a:cubicBezTo>
                        <a:pt x="58" y="26"/>
                        <a:pt x="58" y="26"/>
                        <a:pt x="58" y="26"/>
                      </a:cubicBezTo>
                      <a:cubicBezTo>
                        <a:pt x="55" y="24"/>
                        <a:pt x="54" y="23"/>
                        <a:pt x="50" y="22"/>
                      </a:cubicBezTo>
                      <a:cubicBezTo>
                        <a:pt x="50" y="22"/>
                        <a:pt x="50" y="23"/>
                        <a:pt x="50" y="23"/>
                      </a:cubicBezTo>
                      <a:cubicBezTo>
                        <a:pt x="51" y="23"/>
                        <a:pt x="50" y="23"/>
                        <a:pt x="51" y="24"/>
                      </a:cubicBezTo>
                      <a:cubicBezTo>
                        <a:pt x="50" y="24"/>
                        <a:pt x="50" y="24"/>
                        <a:pt x="49" y="24"/>
                      </a:cubicBezTo>
                      <a:cubicBezTo>
                        <a:pt x="45" y="21"/>
                        <a:pt x="40" y="15"/>
                        <a:pt x="35" y="13"/>
                      </a:cubicBezTo>
                      <a:cubicBezTo>
                        <a:pt x="33" y="12"/>
                        <a:pt x="25" y="11"/>
                        <a:pt x="22" y="12"/>
                      </a:cubicBezTo>
                      <a:cubicBezTo>
                        <a:pt x="21" y="12"/>
                        <a:pt x="19" y="13"/>
                        <a:pt x="18" y="14"/>
                      </a:cubicBezTo>
                      <a:cubicBezTo>
                        <a:pt x="17" y="14"/>
                        <a:pt x="11" y="12"/>
                        <a:pt x="9" y="12"/>
                      </a:cubicBezTo>
                      <a:cubicBezTo>
                        <a:pt x="9" y="10"/>
                        <a:pt x="9" y="10"/>
                        <a:pt x="10" y="9"/>
                      </a:cubicBezTo>
                      <a:cubicBezTo>
                        <a:pt x="8" y="9"/>
                        <a:pt x="6" y="9"/>
                        <a:pt x="4" y="9"/>
                      </a:cubicBezTo>
                      <a:cubicBezTo>
                        <a:pt x="3" y="9"/>
                        <a:pt x="1" y="8"/>
                        <a:pt x="0" y="8"/>
                      </a:cubicBezTo>
                      <a:cubicBezTo>
                        <a:pt x="0" y="7"/>
                        <a:pt x="0" y="7"/>
                        <a:pt x="0" y="5"/>
                      </a:cubicBezTo>
                      <a:cubicBezTo>
                        <a:pt x="2" y="4"/>
                        <a:pt x="4" y="5"/>
                        <a:pt x="5" y="2"/>
                      </a:cubicBezTo>
                      <a:cubicBezTo>
                        <a:pt x="4" y="2"/>
                        <a:pt x="4" y="1"/>
                        <a:pt x="4" y="0"/>
                      </a:cubicBezTo>
                      <a:cubicBezTo>
                        <a:pt x="26" y="0"/>
                        <a:pt x="48" y="0"/>
                        <a:pt x="70" y="0"/>
                      </a:cubicBezTo>
                      <a:cubicBezTo>
                        <a:pt x="73" y="4"/>
                        <a:pt x="78" y="6"/>
                        <a:pt x="82" y="10"/>
                      </a:cubicBezTo>
                      <a:cubicBezTo>
                        <a:pt x="84" y="11"/>
                        <a:pt x="85" y="13"/>
                        <a:pt x="86" y="14"/>
                      </a:cubicBezTo>
                      <a:cubicBezTo>
                        <a:pt x="89" y="19"/>
                        <a:pt x="94" y="22"/>
                        <a:pt x="97" y="27"/>
                      </a:cubicBezTo>
                      <a:cubicBezTo>
                        <a:pt x="97" y="27"/>
                        <a:pt x="96" y="27"/>
                        <a:pt x="96" y="27"/>
                      </a:cubicBezTo>
                      <a:cubicBezTo>
                        <a:pt x="95" y="26"/>
                        <a:pt x="95" y="26"/>
                        <a:pt x="94" y="26"/>
                      </a:cubicBezTo>
                      <a:cubicBezTo>
                        <a:pt x="94" y="26"/>
                        <a:pt x="94" y="27"/>
                        <a:pt x="94" y="27"/>
                      </a:cubicBezTo>
                      <a:cubicBezTo>
                        <a:pt x="96" y="29"/>
                        <a:pt x="96" y="33"/>
                        <a:pt x="96" y="37"/>
                      </a:cubicBezTo>
                      <a:cubicBezTo>
                        <a:pt x="95" y="37"/>
                        <a:pt x="96" y="37"/>
                        <a:pt x="95" y="38"/>
                      </a:cubicBezTo>
                      <a:cubicBezTo>
                        <a:pt x="94" y="38"/>
                        <a:pt x="93" y="37"/>
                        <a:pt x="91" y="37"/>
                      </a:cubicBezTo>
                      <a:cubicBezTo>
                        <a:pt x="92" y="38"/>
                        <a:pt x="92" y="39"/>
                        <a:pt x="91" y="40"/>
                      </a:cubicBezTo>
                      <a:cubicBezTo>
                        <a:pt x="90" y="41"/>
                        <a:pt x="90" y="41"/>
                        <a:pt x="89" y="42"/>
                      </a:cubicBezTo>
                      <a:cubicBezTo>
                        <a:pt x="89" y="42"/>
                        <a:pt x="89" y="42"/>
                        <a:pt x="89" y="42"/>
                      </a:cubicBezTo>
                      <a:cubicBezTo>
                        <a:pt x="91" y="44"/>
                        <a:pt x="93" y="44"/>
                        <a:pt x="94" y="47"/>
                      </a:cubicBezTo>
                      <a:cubicBezTo>
                        <a:pt x="93" y="47"/>
                        <a:pt x="93" y="47"/>
                        <a:pt x="92" y="48"/>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4" name="Freeform 20"/>
                <p:cNvSpPr>
                  <a:spLocks noChangeAspect="1"/>
                </p:cNvSpPr>
                <p:nvPr/>
              </p:nvSpPr>
              <p:spPr bwMode="auto">
                <a:xfrm>
                  <a:off x="898" y="1820"/>
                  <a:ext cx="75" cy="60"/>
                </a:xfrm>
                <a:custGeom>
                  <a:avLst/>
                  <a:gdLst>
                    <a:gd name="T0" fmla="*/ 18750 w 15"/>
                    <a:gd name="T1" fmla="*/ 9375 h 12"/>
                    <a:gd name="T2" fmla="*/ 18750 w 15"/>
                    <a:gd name="T3" fmla="*/ 12500 h 12"/>
                    <a:gd name="T4" fmla="*/ 40625 w 15"/>
                    <a:gd name="T5" fmla="*/ 6250 h 12"/>
                    <a:gd name="T6" fmla="*/ 40625 w 15"/>
                    <a:gd name="T7" fmla="*/ 6250 h 12"/>
                    <a:gd name="T8" fmla="*/ 43750 w 15"/>
                    <a:gd name="T9" fmla="*/ 9375 h 12"/>
                    <a:gd name="T10" fmla="*/ 46875 w 15"/>
                    <a:gd name="T11" fmla="*/ 25000 h 12"/>
                    <a:gd name="T12" fmla="*/ 31250 w 15"/>
                    <a:gd name="T13" fmla="*/ 28125 h 12"/>
                    <a:gd name="T14" fmla="*/ 3125 w 15"/>
                    <a:gd name="T15" fmla="*/ 37500 h 12"/>
                    <a:gd name="T16" fmla="*/ 0 w 15"/>
                    <a:gd name="T17" fmla="*/ 28125 h 12"/>
                    <a:gd name="T18" fmla="*/ 15625 w 15"/>
                    <a:gd name="T19" fmla="*/ 25000 h 12"/>
                    <a:gd name="T20" fmla="*/ 21875 w 15"/>
                    <a:gd name="T21" fmla="*/ 28125 h 12"/>
                    <a:gd name="T22" fmla="*/ 0 w 15"/>
                    <a:gd name="T23" fmla="*/ 18750 h 12"/>
                    <a:gd name="T24" fmla="*/ 3125 w 15"/>
                    <a:gd name="T25" fmla="*/ 9375 h 12"/>
                    <a:gd name="T26" fmla="*/ 18750 w 15"/>
                    <a:gd name="T27" fmla="*/ 0 h 12"/>
                    <a:gd name="T28" fmla="*/ 25000 w 15"/>
                    <a:gd name="T29" fmla="*/ 3125 h 12"/>
                    <a:gd name="T30" fmla="*/ 25000 w 15"/>
                    <a:gd name="T31" fmla="*/ 6250 h 12"/>
                    <a:gd name="T32" fmla="*/ 18750 w 15"/>
                    <a:gd name="T33" fmla="*/ 9375 h 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2"/>
                    <a:gd name="T53" fmla="*/ 15 w 15"/>
                    <a:gd name="T54" fmla="*/ 12 h 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2">
                      <a:moveTo>
                        <a:pt x="6" y="3"/>
                      </a:moveTo>
                      <a:cubicBezTo>
                        <a:pt x="6" y="3"/>
                        <a:pt x="6" y="3"/>
                        <a:pt x="6" y="4"/>
                      </a:cubicBezTo>
                      <a:cubicBezTo>
                        <a:pt x="9" y="4"/>
                        <a:pt x="9" y="2"/>
                        <a:pt x="13" y="2"/>
                      </a:cubicBezTo>
                      <a:cubicBezTo>
                        <a:pt x="13" y="2"/>
                        <a:pt x="13" y="2"/>
                        <a:pt x="13" y="2"/>
                      </a:cubicBezTo>
                      <a:cubicBezTo>
                        <a:pt x="14" y="3"/>
                        <a:pt x="14" y="3"/>
                        <a:pt x="14" y="3"/>
                      </a:cubicBezTo>
                      <a:cubicBezTo>
                        <a:pt x="14" y="4"/>
                        <a:pt x="15" y="8"/>
                        <a:pt x="15" y="8"/>
                      </a:cubicBezTo>
                      <a:cubicBezTo>
                        <a:pt x="13" y="9"/>
                        <a:pt x="12" y="8"/>
                        <a:pt x="10" y="9"/>
                      </a:cubicBezTo>
                      <a:cubicBezTo>
                        <a:pt x="7" y="10"/>
                        <a:pt x="5" y="12"/>
                        <a:pt x="1" y="12"/>
                      </a:cubicBezTo>
                      <a:cubicBezTo>
                        <a:pt x="0" y="11"/>
                        <a:pt x="0" y="11"/>
                        <a:pt x="0" y="9"/>
                      </a:cubicBezTo>
                      <a:cubicBezTo>
                        <a:pt x="1" y="9"/>
                        <a:pt x="2" y="8"/>
                        <a:pt x="5" y="8"/>
                      </a:cubicBezTo>
                      <a:cubicBezTo>
                        <a:pt x="5" y="9"/>
                        <a:pt x="6" y="9"/>
                        <a:pt x="7" y="9"/>
                      </a:cubicBezTo>
                      <a:cubicBezTo>
                        <a:pt x="5" y="8"/>
                        <a:pt x="1" y="7"/>
                        <a:pt x="0" y="6"/>
                      </a:cubicBezTo>
                      <a:cubicBezTo>
                        <a:pt x="1" y="5"/>
                        <a:pt x="1" y="5"/>
                        <a:pt x="1" y="3"/>
                      </a:cubicBezTo>
                      <a:cubicBezTo>
                        <a:pt x="2" y="2"/>
                        <a:pt x="2" y="0"/>
                        <a:pt x="6" y="0"/>
                      </a:cubicBezTo>
                      <a:cubicBezTo>
                        <a:pt x="6" y="1"/>
                        <a:pt x="7" y="1"/>
                        <a:pt x="8" y="1"/>
                      </a:cubicBezTo>
                      <a:cubicBezTo>
                        <a:pt x="8" y="2"/>
                        <a:pt x="8" y="2"/>
                        <a:pt x="8" y="2"/>
                      </a:cubicBezTo>
                      <a:cubicBezTo>
                        <a:pt x="7" y="2"/>
                        <a:pt x="7" y="2"/>
                        <a:pt x="6"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5" name="Freeform 21"/>
                <p:cNvSpPr>
                  <a:spLocks noChangeAspect="1"/>
                </p:cNvSpPr>
                <p:nvPr/>
              </p:nvSpPr>
              <p:spPr bwMode="auto">
                <a:xfrm>
                  <a:off x="2764" y="1820"/>
                  <a:ext cx="109" cy="65"/>
                </a:xfrm>
                <a:custGeom>
                  <a:avLst/>
                  <a:gdLst>
                    <a:gd name="T0" fmla="*/ 33091 w 22"/>
                    <a:gd name="T1" fmla="*/ 25000 h 13"/>
                    <a:gd name="T2" fmla="*/ 44626 w 22"/>
                    <a:gd name="T3" fmla="*/ 25000 h 13"/>
                    <a:gd name="T4" fmla="*/ 44626 w 22"/>
                    <a:gd name="T5" fmla="*/ 25000 h 13"/>
                    <a:gd name="T6" fmla="*/ 27126 w 22"/>
                    <a:gd name="T7" fmla="*/ 21875 h 13"/>
                    <a:gd name="T8" fmla="*/ 18114 w 22"/>
                    <a:gd name="T9" fmla="*/ 21875 h 13"/>
                    <a:gd name="T10" fmla="*/ 18114 w 22"/>
                    <a:gd name="T11" fmla="*/ 18750 h 13"/>
                    <a:gd name="T12" fmla="*/ 33091 w 22"/>
                    <a:gd name="T13" fmla="*/ 18750 h 13"/>
                    <a:gd name="T14" fmla="*/ 33091 w 22"/>
                    <a:gd name="T15" fmla="*/ 15625 h 13"/>
                    <a:gd name="T16" fmla="*/ 0 w 22"/>
                    <a:gd name="T17" fmla="*/ 3125 h 13"/>
                    <a:gd name="T18" fmla="*/ 15072 w 22"/>
                    <a:gd name="T19" fmla="*/ 0 h 13"/>
                    <a:gd name="T20" fmla="*/ 33091 w 22"/>
                    <a:gd name="T21" fmla="*/ 12500 h 13"/>
                    <a:gd name="T22" fmla="*/ 44626 w 22"/>
                    <a:gd name="T23" fmla="*/ 9375 h 13"/>
                    <a:gd name="T24" fmla="*/ 65663 w 22"/>
                    <a:gd name="T25" fmla="*/ 18750 h 13"/>
                    <a:gd name="T26" fmla="*/ 65663 w 22"/>
                    <a:gd name="T27" fmla="*/ 25000 h 13"/>
                    <a:gd name="T28" fmla="*/ 56680 w 22"/>
                    <a:gd name="T29" fmla="*/ 34375 h 13"/>
                    <a:gd name="T30" fmla="*/ 41584 w 22"/>
                    <a:gd name="T31" fmla="*/ 37500 h 13"/>
                    <a:gd name="T32" fmla="*/ 33091 w 22"/>
                    <a:gd name="T33" fmla="*/ 2500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
                    <a:gd name="T52" fmla="*/ 0 h 13"/>
                    <a:gd name="T53" fmla="*/ 22 w 22"/>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 h="13">
                      <a:moveTo>
                        <a:pt x="11" y="8"/>
                      </a:moveTo>
                      <a:cubicBezTo>
                        <a:pt x="13" y="8"/>
                        <a:pt x="14" y="8"/>
                        <a:pt x="15" y="8"/>
                      </a:cubicBezTo>
                      <a:cubicBezTo>
                        <a:pt x="15" y="8"/>
                        <a:pt x="15" y="8"/>
                        <a:pt x="15" y="8"/>
                      </a:cubicBezTo>
                      <a:cubicBezTo>
                        <a:pt x="13" y="7"/>
                        <a:pt x="12" y="7"/>
                        <a:pt x="9" y="7"/>
                      </a:cubicBezTo>
                      <a:cubicBezTo>
                        <a:pt x="8" y="8"/>
                        <a:pt x="8" y="7"/>
                        <a:pt x="6" y="7"/>
                      </a:cubicBezTo>
                      <a:cubicBezTo>
                        <a:pt x="6" y="7"/>
                        <a:pt x="6" y="6"/>
                        <a:pt x="6" y="6"/>
                      </a:cubicBezTo>
                      <a:cubicBezTo>
                        <a:pt x="8" y="6"/>
                        <a:pt x="10" y="6"/>
                        <a:pt x="11" y="6"/>
                      </a:cubicBezTo>
                      <a:cubicBezTo>
                        <a:pt x="11" y="6"/>
                        <a:pt x="11" y="6"/>
                        <a:pt x="11" y="5"/>
                      </a:cubicBezTo>
                      <a:cubicBezTo>
                        <a:pt x="7" y="4"/>
                        <a:pt x="1" y="6"/>
                        <a:pt x="0" y="1"/>
                      </a:cubicBezTo>
                      <a:cubicBezTo>
                        <a:pt x="2" y="1"/>
                        <a:pt x="2" y="0"/>
                        <a:pt x="5" y="0"/>
                      </a:cubicBezTo>
                      <a:cubicBezTo>
                        <a:pt x="7" y="1"/>
                        <a:pt x="10" y="3"/>
                        <a:pt x="11" y="4"/>
                      </a:cubicBezTo>
                      <a:cubicBezTo>
                        <a:pt x="13" y="4"/>
                        <a:pt x="14" y="3"/>
                        <a:pt x="15" y="3"/>
                      </a:cubicBezTo>
                      <a:lnTo>
                        <a:pt x="22" y="6"/>
                      </a:lnTo>
                      <a:cubicBezTo>
                        <a:pt x="22" y="7"/>
                        <a:pt x="22" y="7"/>
                        <a:pt x="22" y="8"/>
                      </a:cubicBezTo>
                      <a:cubicBezTo>
                        <a:pt x="21" y="9"/>
                        <a:pt x="20" y="10"/>
                        <a:pt x="19" y="11"/>
                      </a:cubicBezTo>
                      <a:cubicBezTo>
                        <a:pt x="18" y="12"/>
                        <a:pt x="16" y="13"/>
                        <a:pt x="14" y="12"/>
                      </a:cubicBezTo>
                      <a:cubicBezTo>
                        <a:pt x="13" y="11"/>
                        <a:pt x="12" y="10"/>
                        <a:pt x="11" y="8"/>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6" name="Freeform 22"/>
                <p:cNvSpPr>
                  <a:spLocks noChangeAspect="1"/>
                </p:cNvSpPr>
                <p:nvPr/>
              </p:nvSpPr>
              <p:spPr bwMode="auto">
                <a:xfrm>
                  <a:off x="973" y="1830"/>
                  <a:ext cx="65" cy="25"/>
                </a:xfrm>
                <a:custGeom>
                  <a:avLst/>
                  <a:gdLst>
                    <a:gd name="T0" fmla="*/ 40625 w 13"/>
                    <a:gd name="T1" fmla="*/ 12500 h 5"/>
                    <a:gd name="T2" fmla="*/ 6250 w 13"/>
                    <a:gd name="T3" fmla="*/ 9375 h 5"/>
                    <a:gd name="T4" fmla="*/ 12500 w 13"/>
                    <a:gd name="T5" fmla="*/ 9375 h 5"/>
                    <a:gd name="T6" fmla="*/ 12500 w 13"/>
                    <a:gd name="T7" fmla="*/ 6250 h 5"/>
                    <a:gd name="T8" fmla="*/ 0 w 13"/>
                    <a:gd name="T9" fmla="*/ 6250 h 5"/>
                    <a:gd name="T10" fmla="*/ 0 w 13"/>
                    <a:gd name="T11" fmla="*/ 0 h 5"/>
                    <a:gd name="T12" fmla="*/ 15625 w 13"/>
                    <a:gd name="T13" fmla="*/ 0 h 5"/>
                    <a:gd name="T14" fmla="*/ 40625 w 13"/>
                    <a:gd name="T15" fmla="*/ 6250 h 5"/>
                    <a:gd name="T16" fmla="*/ 40625 w 13"/>
                    <a:gd name="T17" fmla="*/ 1250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4"/>
                      </a:moveTo>
                      <a:cubicBezTo>
                        <a:pt x="10" y="4"/>
                        <a:pt x="4" y="5"/>
                        <a:pt x="2" y="3"/>
                      </a:cubicBezTo>
                      <a:cubicBezTo>
                        <a:pt x="2" y="3"/>
                        <a:pt x="3" y="3"/>
                        <a:pt x="4" y="3"/>
                      </a:cubicBezTo>
                      <a:cubicBezTo>
                        <a:pt x="4" y="2"/>
                        <a:pt x="4" y="2"/>
                        <a:pt x="4" y="2"/>
                      </a:cubicBezTo>
                      <a:cubicBezTo>
                        <a:pt x="2" y="2"/>
                        <a:pt x="1" y="2"/>
                        <a:pt x="0" y="2"/>
                      </a:cubicBezTo>
                      <a:cubicBezTo>
                        <a:pt x="0" y="1"/>
                        <a:pt x="0" y="1"/>
                        <a:pt x="0" y="0"/>
                      </a:cubicBezTo>
                      <a:cubicBezTo>
                        <a:pt x="1" y="0"/>
                        <a:pt x="3" y="0"/>
                        <a:pt x="5" y="0"/>
                      </a:cubicBezTo>
                      <a:cubicBezTo>
                        <a:pt x="7" y="1"/>
                        <a:pt x="11" y="0"/>
                        <a:pt x="13" y="2"/>
                      </a:cubicBezTo>
                      <a:cubicBezTo>
                        <a:pt x="13" y="2"/>
                        <a:pt x="13" y="3"/>
                        <a:pt x="13" y="4"/>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7" name="Freeform 23"/>
                <p:cNvSpPr>
                  <a:spLocks noChangeAspect="1"/>
                </p:cNvSpPr>
                <p:nvPr/>
              </p:nvSpPr>
              <p:spPr bwMode="auto">
                <a:xfrm>
                  <a:off x="3038" y="1850"/>
                  <a:ext cx="10" cy="5"/>
                </a:xfrm>
                <a:custGeom>
                  <a:avLst/>
                  <a:gdLst>
                    <a:gd name="T0" fmla="*/ 3125 w 2"/>
                    <a:gd name="T1" fmla="*/ 0 h 1"/>
                    <a:gd name="T2" fmla="*/ 3125 w 2"/>
                    <a:gd name="T3" fmla="*/ 3125 h 1"/>
                    <a:gd name="T4" fmla="*/ 6250 w 2"/>
                    <a:gd name="T5" fmla="*/ 0 h 1"/>
                    <a:gd name="T6" fmla="*/ 3125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1" y="0"/>
                      </a:moveTo>
                      <a:cubicBezTo>
                        <a:pt x="0" y="1"/>
                        <a:pt x="0" y="1"/>
                        <a:pt x="1" y="1"/>
                      </a:cubicBezTo>
                      <a:cubicBezTo>
                        <a:pt x="2" y="0"/>
                        <a:pt x="2" y="1"/>
                        <a:pt x="2" y="0"/>
                      </a:cubicBezTo>
                      <a:cubicBezTo>
                        <a:pt x="2"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8" name="Freeform 24"/>
                <p:cNvSpPr>
                  <a:spLocks noChangeAspect="1"/>
                </p:cNvSpPr>
                <p:nvPr/>
              </p:nvSpPr>
              <p:spPr bwMode="auto">
                <a:xfrm>
                  <a:off x="2764" y="1850"/>
                  <a:ext cx="9" cy="10"/>
                </a:xfrm>
                <a:custGeom>
                  <a:avLst/>
                  <a:gdLst>
                    <a:gd name="T0" fmla="*/ 0 w 2"/>
                    <a:gd name="T1" fmla="*/ 0 h 2"/>
                    <a:gd name="T2" fmla="*/ 3645 w 2"/>
                    <a:gd name="T3" fmla="*/ 6250 h 2"/>
                    <a:gd name="T4" fmla="*/ 3645 w 2"/>
                    <a:gd name="T5" fmla="*/ 6250 h 2"/>
                    <a:gd name="T6" fmla="*/ 0 w 2"/>
                    <a:gd name="T7" fmla="*/ 6250 h 2"/>
                    <a:gd name="T8" fmla="*/ 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cubicBezTo>
                        <a:pt x="1" y="1"/>
                        <a:pt x="2" y="1"/>
                        <a:pt x="2" y="2"/>
                      </a:cubicBezTo>
                      <a:cubicBezTo>
                        <a:pt x="2" y="2"/>
                        <a:pt x="2" y="2"/>
                        <a:pt x="2" y="2"/>
                      </a:cubicBezTo>
                      <a:cubicBezTo>
                        <a:pt x="1" y="2"/>
                        <a:pt x="1" y="2"/>
                        <a:pt x="0" y="2"/>
                      </a:cubicBezTo>
                      <a:cubicBezTo>
                        <a:pt x="0"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69" name="Freeform 25"/>
                <p:cNvSpPr>
                  <a:spLocks noChangeAspect="1"/>
                </p:cNvSpPr>
                <p:nvPr/>
              </p:nvSpPr>
              <p:spPr bwMode="auto">
                <a:xfrm>
                  <a:off x="1178" y="1855"/>
                  <a:ext cx="50" cy="20"/>
                </a:xfrm>
                <a:custGeom>
                  <a:avLst/>
                  <a:gdLst>
                    <a:gd name="T0" fmla="*/ 31250 w 10"/>
                    <a:gd name="T1" fmla="*/ 12500 h 4"/>
                    <a:gd name="T2" fmla="*/ 9375 w 10"/>
                    <a:gd name="T3" fmla="*/ 9375 h 4"/>
                    <a:gd name="T4" fmla="*/ 12500 w 10"/>
                    <a:gd name="T5" fmla="*/ 3125 h 4"/>
                    <a:gd name="T6" fmla="*/ 0 w 10"/>
                    <a:gd name="T7" fmla="*/ 3125 h 4"/>
                    <a:gd name="T8" fmla="*/ 0 w 10"/>
                    <a:gd name="T9" fmla="*/ 0 h 4"/>
                    <a:gd name="T10" fmla="*/ 0 w 10"/>
                    <a:gd name="T11" fmla="*/ 0 h 4"/>
                    <a:gd name="T12" fmla="*/ 12500 w 10"/>
                    <a:gd name="T13" fmla="*/ 0 h 4"/>
                    <a:gd name="T14" fmla="*/ 18750 w 10"/>
                    <a:gd name="T15" fmla="*/ 6250 h 4"/>
                    <a:gd name="T16" fmla="*/ 28125 w 10"/>
                    <a:gd name="T17" fmla="*/ 6250 h 4"/>
                    <a:gd name="T18" fmla="*/ 31250 w 10"/>
                    <a:gd name="T19" fmla="*/ 1250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4"/>
                    <a:gd name="T32" fmla="*/ 10 w 10"/>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4">
                      <a:moveTo>
                        <a:pt x="10" y="4"/>
                      </a:moveTo>
                      <a:cubicBezTo>
                        <a:pt x="7" y="4"/>
                        <a:pt x="6" y="3"/>
                        <a:pt x="3" y="3"/>
                      </a:cubicBezTo>
                      <a:cubicBezTo>
                        <a:pt x="3" y="2"/>
                        <a:pt x="3" y="2"/>
                        <a:pt x="4" y="1"/>
                      </a:cubicBezTo>
                      <a:cubicBezTo>
                        <a:pt x="2" y="1"/>
                        <a:pt x="1" y="1"/>
                        <a:pt x="0" y="1"/>
                      </a:cubicBezTo>
                      <a:cubicBezTo>
                        <a:pt x="0" y="1"/>
                        <a:pt x="0" y="0"/>
                        <a:pt x="0" y="0"/>
                      </a:cubicBezTo>
                      <a:cubicBezTo>
                        <a:pt x="0" y="0"/>
                        <a:pt x="0" y="0"/>
                        <a:pt x="0" y="0"/>
                      </a:cubicBezTo>
                      <a:cubicBezTo>
                        <a:pt x="1" y="0"/>
                        <a:pt x="3" y="0"/>
                        <a:pt x="4" y="0"/>
                      </a:cubicBezTo>
                      <a:cubicBezTo>
                        <a:pt x="5" y="1"/>
                        <a:pt x="5" y="2"/>
                        <a:pt x="6" y="2"/>
                      </a:cubicBezTo>
                      <a:cubicBezTo>
                        <a:pt x="6" y="2"/>
                        <a:pt x="8" y="2"/>
                        <a:pt x="9" y="2"/>
                      </a:cubicBezTo>
                      <a:cubicBezTo>
                        <a:pt x="10" y="2"/>
                        <a:pt x="10" y="3"/>
                        <a:pt x="10" y="4"/>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0" name="Freeform 26"/>
                <p:cNvSpPr>
                  <a:spLocks noChangeAspect="1"/>
                </p:cNvSpPr>
                <p:nvPr/>
              </p:nvSpPr>
              <p:spPr bwMode="auto">
                <a:xfrm>
                  <a:off x="1272" y="1855"/>
                  <a:ext cx="10" cy="15"/>
                </a:xfrm>
                <a:custGeom>
                  <a:avLst/>
                  <a:gdLst>
                    <a:gd name="T0" fmla="*/ 0 w 2"/>
                    <a:gd name="T1" fmla="*/ 0 h 3"/>
                    <a:gd name="T2" fmla="*/ 6250 w 2"/>
                    <a:gd name="T3" fmla="*/ 6250 h 3"/>
                    <a:gd name="T4" fmla="*/ 0 w 2"/>
                    <a:gd name="T5" fmla="*/ 9375 h 3"/>
                    <a:gd name="T6" fmla="*/ 0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0" y="0"/>
                      </a:moveTo>
                      <a:cubicBezTo>
                        <a:pt x="2" y="1"/>
                        <a:pt x="1" y="0"/>
                        <a:pt x="2" y="2"/>
                      </a:cubicBezTo>
                      <a:cubicBezTo>
                        <a:pt x="1" y="2"/>
                        <a:pt x="1" y="2"/>
                        <a:pt x="0" y="3"/>
                      </a:cubicBezTo>
                      <a:cubicBezTo>
                        <a:pt x="0"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1" name="Freeform 27"/>
                <p:cNvSpPr>
                  <a:spLocks noChangeAspect="1"/>
                </p:cNvSpPr>
                <p:nvPr/>
              </p:nvSpPr>
              <p:spPr bwMode="auto">
                <a:xfrm>
                  <a:off x="953" y="1865"/>
                  <a:ext cx="25" cy="15"/>
                </a:xfrm>
                <a:custGeom>
                  <a:avLst/>
                  <a:gdLst>
                    <a:gd name="T0" fmla="*/ 15625 w 5"/>
                    <a:gd name="T1" fmla="*/ 0 h 3"/>
                    <a:gd name="T2" fmla="*/ 15625 w 5"/>
                    <a:gd name="T3" fmla="*/ 3125 h 3"/>
                    <a:gd name="T4" fmla="*/ 9375 w 5"/>
                    <a:gd name="T5" fmla="*/ 6250 h 3"/>
                    <a:gd name="T6" fmla="*/ 0 w 5"/>
                    <a:gd name="T7" fmla="*/ 9375 h 3"/>
                    <a:gd name="T8" fmla="*/ 0 w 5"/>
                    <a:gd name="T9" fmla="*/ 3125 h 3"/>
                    <a:gd name="T10" fmla="*/ 15625 w 5"/>
                    <a:gd name="T11" fmla="*/ 0 h 3"/>
                    <a:gd name="T12" fmla="*/ 0 60000 65536"/>
                    <a:gd name="T13" fmla="*/ 0 60000 65536"/>
                    <a:gd name="T14" fmla="*/ 0 60000 65536"/>
                    <a:gd name="T15" fmla="*/ 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5" y="0"/>
                      </a:moveTo>
                      <a:cubicBezTo>
                        <a:pt x="5" y="1"/>
                        <a:pt x="5" y="1"/>
                        <a:pt x="5" y="1"/>
                      </a:cubicBezTo>
                      <a:cubicBezTo>
                        <a:pt x="4" y="2"/>
                        <a:pt x="4" y="2"/>
                        <a:pt x="3" y="2"/>
                      </a:cubicBezTo>
                      <a:cubicBezTo>
                        <a:pt x="2" y="3"/>
                        <a:pt x="1" y="3"/>
                        <a:pt x="0" y="3"/>
                      </a:cubicBezTo>
                      <a:cubicBezTo>
                        <a:pt x="0" y="2"/>
                        <a:pt x="0" y="2"/>
                        <a:pt x="0" y="1"/>
                      </a:cubicBezTo>
                      <a:cubicBezTo>
                        <a:pt x="1" y="0"/>
                        <a:pt x="3" y="0"/>
                        <a:pt x="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2" name="Freeform 28"/>
                <p:cNvSpPr>
                  <a:spLocks noChangeAspect="1"/>
                </p:cNvSpPr>
                <p:nvPr/>
              </p:nvSpPr>
              <p:spPr bwMode="auto">
                <a:xfrm>
                  <a:off x="2788" y="1870"/>
                  <a:ext cx="40" cy="20"/>
                </a:xfrm>
                <a:custGeom>
                  <a:avLst/>
                  <a:gdLst>
                    <a:gd name="T0" fmla="*/ 9375 w 8"/>
                    <a:gd name="T1" fmla="*/ 12500 h 4"/>
                    <a:gd name="T2" fmla="*/ 9375 w 8"/>
                    <a:gd name="T3" fmla="*/ 9375 h 4"/>
                    <a:gd name="T4" fmla="*/ 0 w 8"/>
                    <a:gd name="T5" fmla="*/ 0 h 4"/>
                    <a:gd name="T6" fmla="*/ 3125 w 8"/>
                    <a:gd name="T7" fmla="*/ 0 h 4"/>
                    <a:gd name="T8" fmla="*/ 25000 w 8"/>
                    <a:gd name="T9" fmla="*/ 3125 h 4"/>
                    <a:gd name="T10" fmla="*/ 25000 w 8"/>
                    <a:gd name="T11" fmla="*/ 12500 h 4"/>
                    <a:gd name="T12" fmla="*/ 21875 w 8"/>
                    <a:gd name="T13" fmla="*/ 12500 h 4"/>
                    <a:gd name="T14" fmla="*/ 9375 w 8"/>
                    <a:gd name="T15" fmla="*/ 12500 h 4"/>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4"/>
                    <a:gd name="T26" fmla="*/ 8 w 8"/>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4">
                      <a:moveTo>
                        <a:pt x="3" y="4"/>
                      </a:moveTo>
                      <a:cubicBezTo>
                        <a:pt x="3" y="4"/>
                        <a:pt x="3" y="3"/>
                        <a:pt x="3" y="3"/>
                      </a:cubicBezTo>
                      <a:cubicBezTo>
                        <a:pt x="1" y="2"/>
                        <a:pt x="0" y="2"/>
                        <a:pt x="0" y="0"/>
                      </a:cubicBezTo>
                      <a:cubicBezTo>
                        <a:pt x="0" y="0"/>
                        <a:pt x="1" y="0"/>
                        <a:pt x="1" y="0"/>
                      </a:cubicBezTo>
                      <a:cubicBezTo>
                        <a:pt x="2" y="2"/>
                        <a:pt x="5" y="1"/>
                        <a:pt x="8" y="1"/>
                      </a:cubicBezTo>
                      <a:cubicBezTo>
                        <a:pt x="8" y="2"/>
                        <a:pt x="8" y="2"/>
                        <a:pt x="8" y="4"/>
                      </a:cubicBezTo>
                      <a:cubicBezTo>
                        <a:pt x="8" y="4"/>
                        <a:pt x="8" y="4"/>
                        <a:pt x="7" y="4"/>
                      </a:cubicBezTo>
                      <a:cubicBezTo>
                        <a:pt x="6" y="4"/>
                        <a:pt x="5" y="4"/>
                        <a:pt x="3" y="4"/>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3" name="Freeform 29"/>
                <p:cNvSpPr>
                  <a:spLocks noChangeAspect="1"/>
                </p:cNvSpPr>
                <p:nvPr/>
              </p:nvSpPr>
              <p:spPr bwMode="auto">
                <a:xfrm>
                  <a:off x="1302" y="1870"/>
                  <a:ext cx="25" cy="10"/>
                </a:xfrm>
                <a:custGeom>
                  <a:avLst/>
                  <a:gdLst>
                    <a:gd name="T0" fmla="*/ 0 w 5"/>
                    <a:gd name="T1" fmla="*/ 0 h 2"/>
                    <a:gd name="T2" fmla="*/ 15625 w 5"/>
                    <a:gd name="T3" fmla="*/ 0 h 2"/>
                    <a:gd name="T4" fmla="*/ 12500 w 5"/>
                    <a:gd name="T5" fmla="*/ 3125 h 2"/>
                    <a:gd name="T6" fmla="*/ 3125 w 5"/>
                    <a:gd name="T7" fmla="*/ 6250 h 2"/>
                    <a:gd name="T8" fmla="*/ 0 w 5"/>
                    <a:gd name="T9" fmla="*/ 0 h 2"/>
                    <a:gd name="T10" fmla="*/ 0 60000 65536"/>
                    <a:gd name="T11" fmla="*/ 0 60000 65536"/>
                    <a:gd name="T12" fmla="*/ 0 60000 65536"/>
                    <a:gd name="T13" fmla="*/ 0 60000 65536"/>
                    <a:gd name="T14" fmla="*/ 0 60000 65536"/>
                    <a:gd name="T15" fmla="*/ 0 w 5"/>
                    <a:gd name="T16" fmla="*/ 0 h 2"/>
                    <a:gd name="T17" fmla="*/ 5 w 5"/>
                    <a:gd name="T18" fmla="*/ 2 h 2"/>
                  </a:gdLst>
                  <a:ahLst/>
                  <a:cxnLst>
                    <a:cxn ang="T10">
                      <a:pos x="T0" y="T1"/>
                    </a:cxn>
                    <a:cxn ang="T11">
                      <a:pos x="T2" y="T3"/>
                    </a:cxn>
                    <a:cxn ang="T12">
                      <a:pos x="T4" y="T5"/>
                    </a:cxn>
                    <a:cxn ang="T13">
                      <a:pos x="T6" y="T7"/>
                    </a:cxn>
                    <a:cxn ang="T14">
                      <a:pos x="T8" y="T9"/>
                    </a:cxn>
                  </a:cxnLst>
                  <a:rect l="T15" t="T16" r="T17" b="T18"/>
                  <a:pathLst>
                    <a:path w="5" h="2">
                      <a:moveTo>
                        <a:pt x="0" y="0"/>
                      </a:moveTo>
                      <a:cubicBezTo>
                        <a:pt x="2" y="0"/>
                        <a:pt x="3" y="0"/>
                        <a:pt x="5" y="0"/>
                      </a:cubicBezTo>
                      <a:cubicBezTo>
                        <a:pt x="4" y="1"/>
                        <a:pt x="5" y="0"/>
                        <a:pt x="4" y="1"/>
                      </a:cubicBezTo>
                      <a:cubicBezTo>
                        <a:pt x="4" y="2"/>
                        <a:pt x="4" y="2"/>
                        <a:pt x="1" y="2"/>
                      </a:cubicBezTo>
                      <a:cubicBezTo>
                        <a:pt x="1" y="2"/>
                        <a:pt x="1" y="2"/>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4" name="Freeform 30"/>
                <p:cNvSpPr>
                  <a:spLocks noChangeAspect="1"/>
                </p:cNvSpPr>
                <p:nvPr/>
              </p:nvSpPr>
              <p:spPr bwMode="auto">
                <a:xfrm>
                  <a:off x="1282" y="1870"/>
                  <a:ext cx="15" cy="10"/>
                </a:xfrm>
                <a:custGeom>
                  <a:avLst/>
                  <a:gdLst>
                    <a:gd name="T0" fmla="*/ 0 w 3"/>
                    <a:gd name="T1" fmla="*/ 0 h 2"/>
                    <a:gd name="T2" fmla="*/ 9375 w 3"/>
                    <a:gd name="T3" fmla="*/ 3125 h 2"/>
                    <a:gd name="T4" fmla="*/ 9375 w 3"/>
                    <a:gd name="T5" fmla="*/ 6250 h 2"/>
                    <a:gd name="T6" fmla="*/ 0 w 3"/>
                    <a:gd name="T7" fmla="*/ 625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1" y="0"/>
                        <a:pt x="2" y="1"/>
                        <a:pt x="3" y="1"/>
                      </a:cubicBezTo>
                      <a:cubicBezTo>
                        <a:pt x="3" y="1"/>
                        <a:pt x="3" y="1"/>
                        <a:pt x="3" y="2"/>
                      </a:cubicBezTo>
                      <a:cubicBezTo>
                        <a:pt x="2" y="2"/>
                        <a:pt x="1"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5" name="Freeform 31"/>
                <p:cNvSpPr>
                  <a:spLocks noChangeAspect="1"/>
                </p:cNvSpPr>
                <p:nvPr/>
              </p:nvSpPr>
              <p:spPr bwMode="auto">
                <a:xfrm>
                  <a:off x="2724" y="1875"/>
                  <a:ext cx="79" cy="30"/>
                </a:xfrm>
                <a:custGeom>
                  <a:avLst/>
                  <a:gdLst>
                    <a:gd name="T0" fmla="*/ 0 w 16"/>
                    <a:gd name="T1" fmla="*/ 0 h 6"/>
                    <a:gd name="T2" fmla="*/ 46956 w 16"/>
                    <a:gd name="T3" fmla="*/ 15625 h 6"/>
                    <a:gd name="T4" fmla="*/ 43929 w 16"/>
                    <a:gd name="T5" fmla="*/ 15625 h 6"/>
                    <a:gd name="T6" fmla="*/ 0 w 16"/>
                    <a:gd name="T7" fmla="*/ 3125 h 6"/>
                    <a:gd name="T8" fmla="*/ 0 w 16"/>
                    <a:gd name="T9" fmla="*/ 0 h 6"/>
                    <a:gd name="T10" fmla="*/ 0 60000 65536"/>
                    <a:gd name="T11" fmla="*/ 0 60000 65536"/>
                    <a:gd name="T12" fmla="*/ 0 60000 65536"/>
                    <a:gd name="T13" fmla="*/ 0 60000 65536"/>
                    <a:gd name="T14" fmla="*/ 0 60000 65536"/>
                    <a:gd name="T15" fmla="*/ 0 w 16"/>
                    <a:gd name="T16" fmla="*/ 0 h 6"/>
                    <a:gd name="T17" fmla="*/ 16 w 16"/>
                    <a:gd name="T18" fmla="*/ 6 h 6"/>
                  </a:gdLst>
                  <a:ahLst/>
                  <a:cxnLst>
                    <a:cxn ang="T10">
                      <a:pos x="T0" y="T1"/>
                    </a:cxn>
                    <a:cxn ang="T11">
                      <a:pos x="T2" y="T3"/>
                    </a:cxn>
                    <a:cxn ang="T12">
                      <a:pos x="T4" y="T5"/>
                    </a:cxn>
                    <a:cxn ang="T13">
                      <a:pos x="T6" y="T7"/>
                    </a:cxn>
                    <a:cxn ang="T14">
                      <a:pos x="T8" y="T9"/>
                    </a:cxn>
                  </a:cxnLst>
                  <a:rect l="T15" t="T16" r="T17" b="T18"/>
                  <a:pathLst>
                    <a:path w="16" h="6">
                      <a:moveTo>
                        <a:pt x="0" y="0"/>
                      </a:moveTo>
                      <a:cubicBezTo>
                        <a:pt x="4" y="0"/>
                        <a:pt x="15" y="0"/>
                        <a:pt x="16" y="5"/>
                      </a:cubicBezTo>
                      <a:cubicBezTo>
                        <a:pt x="15" y="5"/>
                        <a:pt x="15" y="5"/>
                        <a:pt x="15" y="5"/>
                      </a:cubicBezTo>
                      <a:cubicBezTo>
                        <a:pt x="13" y="6"/>
                        <a:pt x="2" y="2"/>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6" name="Freeform 32"/>
                <p:cNvSpPr>
                  <a:spLocks noChangeAspect="1"/>
                </p:cNvSpPr>
                <p:nvPr/>
              </p:nvSpPr>
              <p:spPr bwMode="auto">
                <a:xfrm>
                  <a:off x="2679" y="1890"/>
                  <a:ext cx="45" cy="35"/>
                </a:xfrm>
                <a:custGeom>
                  <a:avLst/>
                  <a:gdLst>
                    <a:gd name="T0" fmla="*/ 6250 w 9"/>
                    <a:gd name="T1" fmla="*/ 0 h 7"/>
                    <a:gd name="T2" fmla="*/ 21875 w 9"/>
                    <a:gd name="T3" fmla="*/ 0 h 7"/>
                    <a:gd name="T4" fmla="*/ 18750 w 9"/>
                    <a:gd name="T5" fmla="*/ 6250 h 7"/>
                    <a:gd name="T6" fmla="*/ 28125 w 9"/>
                    <a:gd name="T7" fmla="*/ 12500 h 7"/>
                    <a:gd name="T8" fmla="*/ 28125 w 9"/>
                    <a:gd name="T9" fmla="*/ 15625 h 7"/>
                    <a:gd name="T10" fmla="*/ 6250 w 9"/>
                    <a:gd name="T11" fmla="*/ 18750 h 7"/>
                    <a:gd name="T12" fmla="*/ 6250 w 9"/>
                    <a:gd name="T13" fmla="*/ 15625 h 7"/>
                    <a:gd name="T14" fmla="*/ 12500 w 9"/>
                    <a:gd name="T15" fmla="*/ 6250 h 7"/>
                    <a:gd name="T16" fmla="*/ 9375 w 9"/>
                    <a:gd name="T17" fmla="*/ 6250 h 7"/>
                    <a:gd name="T18" fmla="*/ 3125 w 9"/>
                    <a:gd name="T19" fmla="*/ 9375 h 7"/>
                    <a:gd name="T20" fmla="*/ 0 w 9"/>
                    <a:gd name="T21" fmla="*/ 6250 h 7"/>
                    <a:gd name="T22" fmla="*/ 3125 w 9"/>
                    <a:gd name="T23" fmla="*/ 6250 h 7"/>
                    <a:gd name="T24" fmla="*/ 6250 w 9"/>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7"/>
                    <a:gd name="T41" fmla="*/ 9 w 9"/>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7">
                      <a:moveTo>
                        <a:pt x="2" y="0"/>
                      </a:moveTo>
                      <a:cubicBezTo>
                        <a:pt x="4" y="0"/>
                        <a:pt x="6" y="0"/>
                        <a:pt x="7" y="0"/>
                      </a:cubicBezTo>
                      <a:cubicBezTo>
                        <a:pt x="7" y="1"/>
                        <a:pt x="6" y="1"/>
                        <a:pt x="6" y="2"/>
                      </a:cubicBezTo>
                      <a:cubicBezTo>
                        <a:pt x="8" y="2"/>
                        <a:pt x="8" y="3"/>
                        <a:pt x="9" y="4"/>
                      </a:cubicBezTo>
                      <a:cubicBezTo>
                        <a:pt x="9" y="5"/>
                        <a:pt x="9" y="4"/>
                        <a:pt x="9" y="5"/>
                      </a:cubicBezTo>
                      <a:cubicBezTo>
                        <a:pt x="7" y="7"/>
                        <a:pt x="5" y="7"/>
                        <a:pt x="2" y="6"/>
                      </a:cubicBezTo>
                      <a:cubicBezTo>
                        <a:pt x="2" y="5"/>
                        <a:pt x="2" y="5"/>
                        <a:pt x="2" y="5"/>
                      </a:cubicBezTo>
                      <a:cubicBezTo>
                        <a:pt x="3" y="4"/>
                        <a:pt x="4" y="3"/>
                        <a:pt x="4" y="2"/>
                      </a:cubicBezTo>
                      <a:cubicBezTo>
                        <a:pt x="4" y="2"/>
                        <a:pt x="4" y="2"/>
                        <a:pt x="3" y="2"/>
                      </a:cubicBezTo>
                      <a:cubicBezTo>
                        <a:pt x="2" y="3"/>
                        <a:pt x="2" y="3"/>
                        <a:pt x="1" y="3"/>
                      </a:cubicBezTo>
                      <a:cubicBezTo>
                        <a:pt x="1" y="3"/>
                        <a:pt x="0" y="2"/>
                        <a:pt x="0" y="2"/>
                      </a:cubicBezTo>
                      <a:cubicBezTo>
                        <a:pt x="0" y="2"/>
                        <a:pt x="1" y="2"/>
                        <a:pt x="1" y="2"/>
                      </a:cubicBezTo>
                      <a:cubicBezTo>
                        <a:pt x="1" y="1"/>
                        <a:pt x="1"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7" name="Freeform 33"/>
                <p:cNvSpPr>
                  <a:spLocks noChangeAspect="1"/>
                </p:cNvSpPr>
                <p:nvPr/>
              </p:nvSpPr>
              <p:spPr bwMode="auto">
                <a:xfrm>
                  <a:off x="2833" y="1890"/>
                  <a:ext cx="20" cy="5"/>
                </a:xfrm>
                <a:custGeom>
                  <a:avLst/>
                  <a:gdLst>
                    <a:gd name="T0" fmla="*/ 12500 w 4"/>
                    <a:gd name="T1" fmla="*/ 0 h 1"/>
                    <a:gd name="T2" fmla="*/ 12500 w 4"/>
                    <a:gd name="T3" fmla="*/ 3125 h 1"/>
                    <a:gd name="T4" fmla="*/ 9375 w 4"/>
                    <a:gd name="T5" fmla="*/ 3125 h 1"/>
                    <a:gd name="T6" fmla="*/ 0 w 4"/>
                    <a:gd name="T7" fmla="*/ 3125 h 1"/>
                    <a:gd name="T8" fmla="*/ 0 w 4"/>
                    <a:gd name="T9" fmla="*/ 3125 h 1"/>
                    <a:gd name="T10" fmla="*/ 12500 w 4"/>
                    <a:gd name="T11" fmla="*/ 0 h 1"/>
                    <a:gd name="T12" fmla="*/ 0 60000 65536"/>
                    <a:gd name="T13" fmla="*/ 0 60000 65536"/>
                    <a:gd name="T14" fmla="*/ 0 60000 65536"/>
                    <a:gd name="T15" fmla="*/ 0 60000 65536"/>
                    <a:gd name="T16" fmla="*/ 0 60000 65536"/>
                    <a:gd name="T17" fmla="*/ 0 60000 65536"/>
                    <a:gd name="T18" fmla="*/ 0 w 4"/>
                    <a:gd name="T19" fmla="*/ 0 h 1"/>
                    <a:gd name="T20" fmla="*/ 4 w 4"/>
                    <a:gd name="T21" fmla="*/ 1 h 1"/>
                  </a:gdLst>
                  <a:ahLst/>
                  <a:cxnLst>
                    <a:cxn ang="T12">
                      <a:pos x="T0" y="T1"/>
                    </a:cxn>
                    <a:cxn ang="T13">
                      <a:pos x="T2" y="T3"/>
                    </a:cxn>
                    <a:cxn ang="T14">
                      <a:pos x="T4" y="T5"/>
                    </a:cxn>
                    <a:cxn ang="T15">
                      <a:pos x="T6" y="T7"/>
                    </a:cxn>
                    <a:cxn ang="T16">
                      <a:pos x="T8" y="T9"/>
                    </a:cxn>
                    <a:cxn ang="T17">
                      <a:pos x="T10" y="T11"/>
                    </a:cxn>
                  </a:cxnLst>
                  <a:rect l="T18" t="T19" r="T20" b="T21"/>
                  <a:pathLst>
                    <a:path w="4" h="1">
                      <a:moveTo>
                        <a:pt x="4" y="0"/>
                      </a:moveTo>
                      <a:cubicBezTo>
                        <a:pt x="4" y="0"/>
                        <a:pt x="4" y="1"/>
                        <a:pt x="4" y="1"/>
                      </a:cubicBezTo>
                      <a:cubicBezTo>
                        <a:pt x="4" y="1"/>
                        <a:pt x="4" y="1"/>
                        <a:pt x="3" y="1"/>
                      </a:cubicBezTo>
                      <a:cubicBezTo>
                        <a:pt x="2" y="1"/>
                        <a:pt x="1" y="1"/>
                        <a:pt x="0" y="1"/>
                      </a:cubicBezTo>
                      <a:cubicBezTo>
                        <a:pt x="0" y="1"/>
                        <a:pt x="0" y="1"/>
                        <a:pt x="0" y="1"/>
                      </a:cubicBezTo>
                      <a:cubicBezTo>
                        <a:pt x="1" y="0"/>
                        <a:pt x="2" y="0"/>
                        <a:pt x="4"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8" name="Freeform 34"/>
                <p:cNvSpPr>
                  <a:spLocks noChangeAspect="1"/>
                </p:cNvSpPr>
                <p:nvPr/>
              </p:nvSpPr>
              <p:spPr bwMode="auto">
                <a:xfrm>
                  <a:off x="1517" y="1895"/>
                  <a:ext cx="50" cy="20"/>
                </a:xfrm>
                <a:custGeom>
                  <a:avLst/>
                  <a:gdLst>
                    <a:gd name="T0" fmla="*/ 15625 w 10"/>
                    <a:gd name="T1" fmla="*/ 0 h 4"/>
                    <a:gd name="T2" fmla="*/ 21875 w 10"/>
                    <a:gd name="T3" fmla="*/ 0 h 4"/>
                    <a:gd name="T4" fmla="*/ 31250 w 10"/>
                    <a:gd name="T5" fmla="*/ 9375 h 4"/>
                    <a:gd name="T6" fmla="*/ 12500 w 10"/>
                    <a:gd name="T7" fmla="*/ 9375 h 4"/>
                    <a:gd name="T8" fmla="*/ 0 w 10"/>
                    <a:gd name="T9" fmla="*/ 9375 h 4"/>
                    <a:gd name="T10" fmla="*/ 0 w 10"/>
                    <a:gd name="T11" fmla="*/ 6250 h 4"/>
                    <a:gd name="T12" fmla="*/ 15625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5" y="0"/>
                      </a:moveTo>
                      <a:cubicBezTo>
                        <a:pt x="6" y="0"/>
                        <a:pt x="7" y="0"/>
                        <a:pt x="7" y="0"/>
                      </a:cubicBezTo>
                      <a:cubicBezTo>
                        <a:pt x="8" y="2"/>
                        <a:pt x="9" y="2"/>
                        <a:pt x="10" y="3"/>
                      </a:cubicBezTo>
                      <a:cubicBezTo>
                        <a:pt x="8" y="3"/>
                        <a:pt x="6" y="3"/>
                        <a:pt x="4" y="3"/>
                      </a:cubicBezTo>
                      <a:cubicBezTo>
                        <a:pt x="3" y="4"/>
                        <a:pt x="1" y="4"/>
                        <a:pt x="0" y="3"/>
                      </a:cubicBezTo>
                      <a:cubicBezTo>
                        <a:pt x="0" y="3"/>
                        <a:pt x="0" y="2"/>
                        <a:pt x="0" y="2"/>
                      </a:cubicBezTo>
                      <a:cubicBezTo>
                        <a:pt x="2" y="2"/>
                        <a:pt x="4" y="2"/>
                        <a:pt x="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79" name="Freeform 35"/>
                <p:cNvSpPr>
                  <a:spLocks noChangeAspect="1"/>
                </p:cNvSpPr>
                <p:nvPr/>
              </p:nvSpPr>
              <p:spPr bwMode="auto">
                <a:xfrm>
                  <a:off x="2893" y="1900"/>
                  <a:ext cx="95" cy="35"/>
                </a:xfrm>
                <a:custGeom>
                  <a:avLst/>
                  <a:gdLst>
                    <a:gd name="T0" fmla="*/ 31250 w 19"/>
                    <a:gd name="T1" fmla="*/ 0 h 7"/>
                    <a:gd name="T2" fmla="*/ 50000 w 19"/>
                    <a:gd name="T3" fmla="*/ 0 h 7"/>
                    <a:gd name="T4" fmla="*/ 59375 w 19"/>
                    <a:gd name="T5" fmla="*/ 12500 h 7"/>
                    <a:gd name="T6" fmla="*/ 56250 w 19"/>
                    <a:gd name="T7" fmla="*/ 15625 h 7"/>
                    <a:gd name="T8" fmla="*/ 21875 w 19"/>
                    <a:gd name="T9" fmla="*/ 18750 h 7"/>
                    <a:gd name="T10" fmla="*/ 15625 w 19"/>
                    <a:gd name="T11" fmla="*/ 18750 h 7"/>
                    <a:gd name="T12" fmla="*/ 3125 w 19"/>
                    <a:gd name="T13" fmla="*/ 21875 h 7"/>
                    <a:gd name="T14" fmla="*/ 0 w 19"/>
                    <a:gd name="T15" fmla="*/ 12500 h 7"/>
                    <a:gd name="T16" fmla="*/ 6250 w 19"/>
                    <a:gd name="T17" fmla="*/ 6250 h 7"/>
                    <a:gd name="T18" fmla="*/ 21875 w 19"/>
                    <a:gd name="T19" fmla="*/ 6250 h 7"/>
                    <a:gd name="T20" fmla="*/ 31250 w 19"/>
                    <a:gd name="T21" fmla="*/ 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7"/>
                    <a:gd name="T35" fmla="*/ 19 w 19"/>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7">
                      <a:moveTo>
                        <a:pt x="10" y="0"/>
                      </a:moveTo>
                      <a:cubicBezTo>
                        <a:pt x="12" y="0"/>
                        <a:pt x="15" y="0"/>
                        <a:pt x="16" y="0"/>
                      </a:cubicBezTo>
                      <a:cubicBezTo>
                        <a:pt x="17" y="1"/>
                        <a:pt x="19" y="2"/>
                        <a:pt x="19" y="4"/>
                      </a:cubicBezTo>
                      <a:cubicBezTo>
                        <a:pt x="19" y="4"/>
                        <a:pt x="18" y="5"/>
                        <a:pt x="18" y="5"/>
                      </a:cubicBezTo>
                      <a:cubicBezTo>
                        <a:pt x="16" y="6"/>
                        <a:pt x="10" y="7"/>
                        <a:pt x="7" y="6"/>
                      </a:cubicBezTo>
                      <a:cubicBezTo>
                        <a:pt x="7" y="6"/>
                        <a:pt x="6" y="6"/>
                        <a:pt x="5" y="6"/>
                      </a:cubicBezTo>
                      <a:cubicBezTo>
                        <a:pt x="4" y="6"/>
                        <a:pt x="3" y="7"/>
                        <a:pt x="1" y="7"/>
                      </a:cubicBezTo>
                      <a:cubicBezTo>
                        <a:pt x="0" y="6"/>
                        <a:pt x="0" y="5"/>
                        <a:pt x="0" y="4"/>
                      </a:cubicBezTo>
                      <a:cubicBezTo>
                        <a:pt x="1" y="4"/>
                        <a:pt x="1" y="3"/>
                        <a:pt x="2" y="2"/>
                      </a:cubicBezTo>
                      <a:cubicBezTo>
                        <a:pt x="4" y="2"/>
                        <a:pt x="6" y="2"/>
                        <a:pt x="7" y="2"/>
                      </a:cubicBezTo>
                      <a:cubicBezTo>
                        <a:pt x="8" y="2"/>
                        <a:pt x="10" y="0"/>
                        <a:pt x="1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0" name="Freeform 36"/>
                <p:cNvSpPr>
                  <a:spLocks noChangeAspect="1"/>
                </p:cNvSpPr>
                <p:nvPr/>
              </p:nvSpPr>
              <p:spPr bwMode="auto">
                <a:xfrm>
                  <a:off x="2833" y="1900"/>
                  <a:ext cx="60" cy="20"/>
                </a:xfrm>
                <a:custGeom>
                  <a:avLst/>
                  <a:gdLst>
                    <a:gd name="T0" fmla="*/ 0 w 12"/>
                    <a:gd name="T1" fmla="*/ 3125 h 4"/>
                    <a:gd name="T2" fmla="*/ 34375 w 12"/>
                    <a:gd name="T3" fmla="*/ 3125 h 4"/>
                    <a:gd name="T4" fmla="*/ 37500 w 12"/>
                    <a:gd name="T5" fmla="*/ 12500 h 4"/>
                    <a:gd name="T6" fmla="*/ 34375 w 12"/>
                    <a:gd name="T7" fmla="*/ 12500 h 4"/>
                    <a:gd name="T8" fmla="*/ 3125 w 12"/>
                    <a:gd name="T9" fmla="*/ 9375 h 4"/>
                    <a:gd name="T10" fmla="*/ 0 w 12"/>
                    <a:gd name="T11" fmla="*/ 3125 h 4"/>
                    <a:gd name="T12" fmla="*/ 0 60000 65536"/>
                    <a:gd name="T13" fmla="*/ 0 60000 65536"/>
                    <a:gd name="T14" fmla="*/ 0 60000 65536"/>
                    <a:gd name="T15" fmla="*/ 0 60000 65536"/>
                    <a:gd name="T16" fmla="*/ 0 60000 65536"/>
                    <a:gd name="T17" fmla="*/ 0 60000 65536"/>
                    <a:gd name="T18" fmla="*/ 0 w 12"/>
                    <a:gd name="T19" fmla="*/ 0 h 4"/>
                    <a:gd name="T20" fmla="*/ 12 w 12"/>
                    <a:gd name="T21" fmla="*/ 4 h 4"/>
                  </a:gdLst>
                  <a:ahLst/>
                  <a:cxnLst>
                    <a:cxn ang="T12">
                      <a:pos x="T0" y="T1"/>
                    </a:cxn>
                    <a:cxn ang="T13">
                      <a:pos x="T2" y="T3"/>
                    </a:cxn>
                    <a:cxn ang="T14">
                      <a:pos x="T4" y="T5"/>
                    </a:cxn>
                    <a:cxn ang="T15">
                      <a:pos x="T6" y="T7"/>
                    </a:cxn>
                    <a:cxn ang="T16">
                      <a:pos x="T8" y="T9"/>
                    </a:cxn>
                    <a:cxn ang="T17">
                      <a:pos x="T10" y="T11"/>
                    </a:cxn>
                  </a:cxnLst>
                  <a:rect l="T18" t="T19" r="T20" b="T21"/>
                  <a:pathLst>
                    <a:path w="12" h="4">
                      <a:moveTo>
                        <a:pt x="0" y="1"/>
                      </a:moveTo>
                      <a:cubicBezTo>
                        <a:pt x="4" y="1"/>
                        <a:pt x="8" y="0"/>
                        <a:pt x="11" y="1"/>
                      </a:cubicBezTo>
                      <a:cubicBezTo>
                        <a:pt x="11" y="2"/>
                        <a:pt x="11" y="3"/>
                        <a:pt x="12" y="4"/>
                      </a:cubicBezTo>
                      <a:cubicBezTo>
                        <a:pt x="11" y="4"/>
                        <a:pt x="11" y="4"/>
                        <a:pt x="11" y="4"/>
                      </a:cubicBezTo>
                      <a:cubicBezTo>
                        <a:pt x="9" y="2"/>
                        <a:pt x="4" y="3"/>
                        <a:pt x="1" y="3"/>
                      </a:cubicBezTo>
                      <a:cubicBezTo>
                        <a:pt x="1" y="2"/>
                        <a:pt x="0" y="2"/>
                        <a:pt x="0"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1" name="Freeform 37"/>
                <p:cNvSpPr>
                  <a:spLocks noChangeAspect="1"/>
                </p:cNvSpPr>
                <p:nvPr/>
              </p:nvSpPr>
              <p:spPr bwMode="auto">
                <a:xfrm>
                  <a:off x="2674" y="1905"/>
                  <a:ext cx="10" cy="10"/>
                </a:xfrm>
                <a:custGeom>
                  <a:avLst/>
                  <a:gdLst>
                    <a:gd name="T0" fmla="*/ 3125 w 2"/>
                    <a:gd name="T1" fmla="*/ 0 h 2"/>
                    <a:gd name="T2" fmla="*/ 6250 w 2"/>
                    <a:gd name="T3" fmla="*/ 3125 h 2"/>
                    <a:gd name="T4" fmla="*/ 6250 w 2"/>
                    <a:gd name="T5" fmla="*/ 3125 h 2"/>
                    <a:gd name="T6" fmla="*/ 3125 w 2"/>
                    <a:gd name="T7" fmla="*/ 6250 h 2"/>
                    <a:gd name="T8" fmla="*/ 0 w 2"/>
                    <a:gd name="T9" fmla="*/ 0 h 2"/>
                    <a:gd name="T10" fmla="*/ 3125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1" y="0"/>
                      </a:moveTo>
                      <a:cubicBezTo>
                        <a:pt x="2" y="1"/>
                        <a:pt x="2" y="0"/>
                        <a:pt x="2" y="1"/>
                      </a:cubicBezTo>
                      <a:cubicBezTo>
                        <a:pt x="2" y="1"/>
                        <a:pt x="2" y="1"/>
                        <a:pt x="2" y="1"/>
                      </a:cubicBezTo>
                      <a:cubicBezTo>
                        <a:pt x="1" y="2"/>
                        <a:pt x="1" y="2"/>
                        <a:pt x="1" y="2"/>
                      </a:cubicBezTo>
                      <a:cubicBezTo>
                        <a:pt x="0" y="1"/>
                        <a:pt x="0" y="1"/>
                        <a:pt x="0" y="0"/>
                      </a:cubicBezTo>
                      <a:cubicBezTo>
                        <a:pt x="1" y="0"/>
                        <a:pt x="0"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2" name="Freeform 38"/>
                <p:cNvSpPr>
                  <a:spLocks noChangeAspect="1"/>
                </p:cNvSpPr>
                <p:nvPr/>
              </p:nvSpPr>
              <p:spPr bwMode="auto">
                <a:xfrm>
                  <a:off x="1507" y="1910"/>
                  <a:ext cx="15" cy="10"/>
                </a:xfrm>
                <a:custGeom>
                  <a:avLst/>
                  <a:gdLst>
                    <a:gd name="T0" fmla="*/ 0 w 3"/>
                    <a:gd name="T1" fmla="*/ 0 h 2"/>
                    <a:gd name="T2" fmla="*/ 6250 w 3"/>
                    <a:gd name="T3" fmla="*/ 0 h 2"/>
                    <a:gd name="T4" fmla="*/ 9375 w 3"/>
                    <a:gd name="T5" fmla="*/ 6250 h 2"/>
                    <a:gd name="T6" fmla="*/ 0 w 3"/>
                    <a:gd name="T7" fmla="*/ 6250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0" y="0"/>
                        <a:pt x="1" y="0"/>
                        <a:pt x="2" y="0"/>
                      </a:cubicBezTo>
                      <a:cubicBezTo>
                        <a:pt x="2" y="1"/>
                        <a:pt x="3" y="2"/>
                        <a:pt x="3" y="2"/>
                      </a:cubicBezTo>
                      <a:cubicBezTo>
                        <a:pt x="2" y="2"/>
                        <a:pt x="1"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3" name="Freeform 39"/>
                <p:cNvSpPr>
                  <a:spLocks noChangeAspect="1"/>
                </p:cNvSpPr>
                <p:nvPr/>
              </p:nvSpPr>
              <p:spPr bwMode="auto">
                <a:xfrm>
                  <a:off x="1527" y="1915"/>
                  <a:ext cx="50" cy="20"/>
                </a:xfrm>
                <a:custGeom>
                  <a:avLst/>
                  <a:gdLst>
                    <a:gd name="T0" fmla="*/ 21875 w 10"/>
                    <a:gd name="T1" fmla="*/ 0 h 4"/>
                    <a:gd name="T2" fmla="*/ 18750 w 10"/>
                    <a:gd name="T3" fmla="*/ 6250 h 4"/>
                    <a:gd name="T4" fmla="*/ 21875 w 10"/>
                    <a:gd name="T5" fmla="*/ 6250 h 4"/>
                    <a:gd name="T6" fmla="*/ 28125 w 10"/>
                    <a:gd name="T7" fmla="*/ 3125 h 4"/>
                    <a:gd name="T8" fmla="*/ 31250 w 10"/>
                    <a:gd name="T9" fmla="*/ 3125 h 4"/>
                    <a:gd name="T10" fmla="*/ 15625 w 10"/>
                    <a:gd name="T11" fmla="*/ 12500 h 4"/>
                    <a:gd name="T12" fmla="*/ 0 w 10"/>
                    <a:gd name="T13" fmla="*/ 9375 h 4"/>
                    <a:gd name="T14" fmla="*/ 0 w 10"/>
                    <a:gd name="T15" fmla="*/ 3125 h 4"/>
                    <a:gd name="T16" fmla="*/ 12500 w 10"/>
                    <a:gd name="T17" fmla="*/ 0 h 4"/>
                    <a:gd name="T18" fmla="*/ 21875 w 10"/>
                    <a:gd name="T19" fmla="*/ 0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4"/>
                    <a:gd name="T32" fmla="*/ 10 w 10"/>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4">
                      <a:moveTo>
                        <a:pt x="7" y="0"/>
                      </a:moveTo>
                      <a:cubicBezTo>
                        <a:pt x="7" y="2"/>
                        <a:pt x="6" y="1"/>
                        <a:pt x="6" y="2"/>
                      </a:cubicBezTo>
                      <a:cubicBezTo>
                        <a:pt x="6" y="2"/>
                        <a:pt x="6" y="2"/>
                        <a:pt x="7" y="2"/>
                      </a:cubicBezTo>
                      <a:cubicBezTo>
                        <a:pt x="7" y="1"/>
                        <a:pt x="8" y="1"/>
                        <a:pt x="9" y="1"/>
                      </a:cubicBezTo>
                      <a:cubicBezTo>
                        <a:pt x="10" y="1"/>
                        <a:pt x="9" y="1"/>
                        <a:pt x="10" y="1"/>
                      </a:cubicBezTo>
                      <a:cubicBezTo>
                        <a:pt x="8" y="3"/>
                        <a:pt x="8" y="4"/>
                        <a:pt x="5" y="4"/>
                      </a:cubicBezTo>
                      <a:cubicBezTo>
                        <a:pt x="4" y="3"/>
                        <a:pt x="1" y="3"/>
                        <a:pt x="0" y="3"/>
                      </a:cubicBezTo>
                      <a:cubicBezTo>
                        <a:pt x="0" y="2"/>
                        <a:pt x="0" y="2"/>
                        <a:pt x="0" y="1"/>
                      </a:cubicBezTo>
                      <a:cubicBezTo>
                        <a:pt x="1" y="1"/>
                        <a:pt x="2" y="1"/>
                        <a:pt x="4" y="0"/>
                      </a:cubicBezTo>
                      <a:cubicBezTo>
                        <a:pt x="4" y="0"/>
                        <a:pt x="5" y="0"/>
                        <a:pt x="7"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4" name="Freeform 40"/>
                <p:cNvSpPr>
                  <a:spLocks noChangeAspect="1"/>
                </p:cNvSpPr>
                <p:nvPr/>
              </p:nvSpPr>
              <p:spPr bwMode="auto">
                <a:xfrm>
                  <a:off x="2803" y="1915"/>
                  <a:ext cx="45" cy="30"/>
                </a:xfrm>
                <a:custGeom>
                  <a:avLst/>
                  <a:gdLst>
                    <a:gd name="T0" fmla="*/ 0 w 9"/>
                    <a:gd name="T1" fmla="*/ 0 h 6"/>
                    <a:gd name="T2" fmla="*/ 18750 w 9"/>
                    <a:gd name="T3" fmla="*/ 0 h 6"/>
                    <a:gd name="T4" fmla="*/ 28125 w 9"/>
                    <a:gd name="T5" fmla="*/ 12500 h 6"/>
                    <a:gd name="T6" fmla="*/ 9375 w 9"/>
                    <a:gd name="T7" fmla="*/ 12500 h 6"/>
                    <a:gd name="T8" fmla="*/ 0 w 9"/>
                    <a:gd name="T9" fmla="*/ 0 h 6"/>
                    <a:gd name="T10" fmla="*/ 0 60000 65536"/>
                    <a:gd name="T11" fmla="*/ 0 60000 65536"/>
                    <a:gd name="T12" fmla="*/ 0 60000 65536"/>
                    <a:gd name="T13" fmla="*/ 0 60000 65536"/>
                    <a:gd name="T14" fmla="*/ 0 60000 65536"/>
                    <a:gd name="T15" fmla="*/ 0 w 9"/>
                    <a:gd name="T16" fmla="*/ 0 h 6"/>
                    <a:gd name="T17" fmla="*/ 9 w 9"/>
                    <a:gd name="T18" fmla="*/ 6 h 6"/>
                  </a:gdLst>
                  <a:ahLst/>
                  <a:cxnLst>
                    <a:cxn ang="T10">
                      <a:pos x="T0" y="T1"/>
                    </a:cxn>
                    <a:cxn ang="T11">
                      <a:pos x="T2" y="T3"/>
                    </a:cxn>
                    <a:cxn ang="T12">
                      <a:pos x="T4" y="T5"/>
                    </a:cxn>
                    <a:cxn ang="T13">
                      <a:pos x="T6" y="T7"/>
                    </a:cxn>
                    <a:cxn ang="T14">
                      <a:pos x="T8" y="T9"/>
                    </a:cxn>
                  </a:cxnLst>
                  <a:rect l="T15" t="T16" r="T17" b="T18"/>
                  <a:pathLst>
                    <a:path w="9" h="6">
                      <a:moveTo>
                        <a:pt x="0" y="0"/>
                      </a:moveTo>
                      <a:cubicBezTo>
                        <a:pt x="2" y="0"/>
                        <a:pt x="4" y="0"/>
                        <a:pt x="6" y="0"/>
                      </a:cubicBezTo>
                      <a:cubicBezTo>
                        <a:pt x="7" y="2"/>
                        <a:pt x="9" y="1"/>
                        <a:pt x="9" y="4"/>
                      </a:cubicBezTo>
                      <a:cubicBezTo>
                        <a:pt x="5" y="6"/>
                        <a:pt x="7" y="5"/>
                        <a:pt x="3" y="4"/>
                      </a:cubicBezTo>
                      <a:cubicBezTo>
                        <a:pt x="1" y="3"/>
                        <a:pt x="0" y="5"/>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5" name="Freeform 41"/>
                <p:cNvSpPr>
                  <a:spLocks noChangeAspect="1"/>
                </p:cNvSpPr>
                <p:nvPr/>
              </p:nvSpPr>
              <p:spPr bwMode="auto">
                <a:xfrm>
                  <a:off x="2629" y="1915"/>
                  <a:ext cx="55" cy="35"/>
                </a:xfrm>
                <a:custGeom>
                  <a:avLst/>
                  <a:gdLst>
                    <a:gd name="T0" fmla="*/ 21875 w 11"/>
                    <a:gd name="T1" fmla="*/ 15625 h 7"/>
                    <a:gd name="T2" fmla="*/ 21875 w 11"/>
                    <a:gd name="T3" fmla="*/ 18750 h 7"/>
                    <a:gd name="T4" fmla="*/ 0 w 11"/>
                    <a:gd name="T5" fmla="*/ 21875 h 7"/>
                    <a:gd name="T6" fmla="*/ 0 w 11"/>
                    <a:gd name="T7" fmla="*/ 15625 h 7"/>
                    <a:gd name="T8" fmla="*/ 31250 w 11"/>
                    <a:gd name="T9" fmla="*/ 0 h 7"/>
                    <a:gd name="T10" fmla="*/ 34375 w 11"/>
                    <a:gd name="T11" fmla="*/ 12500 h 7"/>
                    <a:gd name="T12" fmla="*/ 34375 w 11"/>
                    <a:gd name="T13" fmla="*/ 15625 h 7"/>
                    <a:gd name="T14" fmla="*/ 21875 w 11"/>
                    <a:gd name="T15" fmla="*/ 15625 h 7"/>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7"/>
                    <a:gd name="T26" fmla="*/ 11 w 11"/>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7">
                      <a:moveTo>
                        <a:pt x="7" y="5"/>
                      </a:moveTo>
                      <a:cubicBezTo>
                        <a:pt x="7" y="6"/>
                        <a:pt x="7" y="6"/>
                        <a:pt x="7" y="6"/>
                      </a:cubicBezTo>
                      <a:cubicBezTo>
                        <a:pt x="6" y="7"/>
                        <a:pt x="2" y="7"/>
                        <a:pt x="0" y="7"/>
                      </a:cubicBezTo>
                      <a:cubicBezTo>
                        <a:pt x="0" y="6"/>
                        <a:pt x="0" y="6"/>
                        <a:pt x="0" y="5"/>
                      </a:cubicBezTo>
                      <a:cubicBezTo>
                        <a:pt x="4" y="4"/>
                        <a:pt x="1" y="0"/>
                        <a:pt x="10" y="0"/>
                      </a:cubicBezTo>
                      <a:cubicBezTo>
                        <a:pt x="11" y="2"/>
                        <a:pt x="11" y="2"/>
                        <a:pt x="11" y="4"/>
                      </a:cubicBezTo>
                      <a:cubicBezTo>
                        <a:pt x="11" y="5"/>
                        <a:pt x="11" y="4"/>
                        <a:pt x="11" y="5"/>
                      </a:cubicBezTo>
                      <a:cubicBezTo>
                        <a:pt x="10" y="5"/>
                        <a:pt x="8" y="5"/>
                        <a:pt x="7"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6" name="Freeform 42"/>
                <p:cNvSpPr>
                  <a:spLocks noChangeAspect="1"/>
                </p:cNvSpPr>
                <p:nvPr/>
              </p:nvSpPr>
              <p:spPr bwMode="auto">
                <a:xfrm>
                  <a:off x="2694" y="1925"/>
                  <a:ext cx="89" cy="45"/>
                </a:xfrm>
                <a:custGeom>
                  <a:avLst/>
                  <a:gdLst>
                    <a:gd name="T0" fmla="*/ 23936 w 18"/>
                    <a:gd name="T1" fmla="*/ 0 h 9"/>
                    <a:gd name="T2" fmla="*/ 41217 w 18"/>
                    <a:gd name="T3" fmla="*/ 6250 h 9"/>
                    <a:gd name="T4" fmla="*/ 41217 w 18"/>
                    <a:gd name="T5" fmla="*/ 3125 h 9"/>
                    <a:gd name="T6" fmla="*/ 47259 w 18"/>
                    <a:gd name="T7" fmla="*/ 3125 h 9"/>
                    <a:gd name="T8" fmla="*/ 53197 w 18"/>
                    <a:gd name="T9" fmla="*/ 12500 h 9"/>
                    <a:gd name="T10" fmla="*/ 41217 w 18"/>
                    <a:gd name="T11" fmla="*/ 18750 h 9"/>
                    <a:gd name="T12" fmla="*/ 20900 w 18"/>
                    <a:gd name="T13" fmla="*/ 25000 h 9"/>
                    <a:gd name="T14" fmla="*/ 20900 w 18"/>
                    <a:gd name="T15" fmla="*/ 21875 h 9"/>
                    <a:gd name="T16" fmla="*/ 26843 w 18"/>
                    <a:gd name="T17" fmla="*/ 18750 h 9"/>
                    <a:gd name="T18" fmla="*/ 26843 w 18"/>
                    <a:gd name="T19" fmla="*/ 15625 h 9"/>
                    <a:gd name="T20" fmla="*/ 17894 w 18"/>
                    <a:gd name="T21" fmla="*/ 15625 h 9"/>
                    <a:gd name="T22" fmla="*/ 3031 w 18"/>
                    <a:gd name="T23" fmla="*/ 18750 h 9"/>
                    <a:gd name="T24" fmla="*/ 3031 w 18"/>
                    <a:gd name="T25" fmla="*/ 18750 h 9"/>
                    <a:gd name="T26" fmla="*/ 0 w 18"/>
                    <a:gd name="T27" fmla="*/ 18750 h 9"/>
                    <a:gd name="T28" fmla="*/ 0 w 18"/>
                    <a:gd name="T29" fmla="*/ 3125 h 9"/>
                    <a:gd name="T30" fmla="*/ 29261 w 18"/>
                    <a:gd name="T31" fmla="*/ 9375 h 9"/>
                    <a:gd name="T32" fmla="*/ 29261 w 18"/>
                    <a:gd name="T33" fmla="*/ 9375 h 9"/>
                    <a:gd name="T34" fmla="*/ 26843 w 18"/>
                    <a:gd name="T35" fmla="*/ 9375 h 9"/>
                    <a:gd name="T36" fmla="*/ 26843 w 18"/>
                    <a:gd name="T37" fmla="*/ 6250 h 9"/>
                    <a:gd name="T38" fmla="*/ 23936 w 18"/>
                    <a:gd name="T39" fmla="*/ 6250 h 9"/>
                    <a:gd name="T40" fmla="*/ 23936 w 18"/>
                    <a:gd name="T41" fmla="*/ 0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
                    <a:gd name="T64" fmla="*/ 0 h 9"/>
                    <a:gd name="T65" fmla="*/ 18 w 18"/>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 h="9">
                      <a:moveTo>
                        <a:pt x="8" y="0"/>
                      </a:moveTo>
                      <a:cubicBezTo>
                        <a:pt x="12" y="0"/>
                        <a:pt x="11" y="1"/>
                        <a:pt x="14" y="2"/>
                      </a:cubicBezTo>
                      <a:cubicBezTo>
                        <a:pt x="14" y="2"/>
                        <a:pt x="14" y="1"/>
                        <a:pt x="14" y="1"/>
                      </a:cubicBezTo>
                      <a:cubicBezTo>
                        <a:pt x="15" y="1"/>
                        <a:pt x="15" y="1"/>
                        <a:pt x="16" y="1"/>
                      </a:cubicBezTo>
                      <a:cubicBezTo>
                        <a:pt x="17" y="2"/>
                        <a:pt x="18" y="2"/>
                        <a:pt x="18" y="4"/>
                      </a:cubicBezTo>
                      <a:cubicBezTo>
                        <a:pt x="17" y="5"/>
                        <a:pt x="15" y="5"/>
                        <a:pt x="14" y="6"/>
                      </a:cubicBezTo>
                      <a:cubicBezTo>
                        <a:pt x="11" y="7"/>
                        <a:pt x="11" y="9"/>
                        <a:pt x="7" y="8"/>
                      </a:cubicBezTo>
                      <a:cubicBezTo>
                        <a:pt x="7" y="8"/>
                        <a:pt x="7" y="7"/>
                        <a:pt x="7" y="7"/>
                      </a:cubicBezTo>
                      <a:cubicBezTo>
                        <a:pt x="8" y="6"/>
                        <a:pt x="8" y="6"/>
                        <a:pt x="9" y="6"/>
                      </a:cubicBezTo>
                      <a:cubicBezTo>
                        <a:pt x="9" y="5"/>
                        <a:pt x="9" y="5"/>
                        <a:pt x="9" y="5"/>
                      </a:cubicBezTo>
                      <a:cubicBezTo>
                        <a:pt x="8" y="5"/>
                        <a:pt x="7" y="5"/>
                        <a:pt x="6" y="5"/>
                      </a:cubicBezTo>
                      <a:cubicBezTo>
                        <a:pt x="5" y="6"/>
                        <a:pt x="3" y="6"/>
                        <a:pt x="1" y="6"/>
                      </a:cubicBezTo>
                      <a:cubicBezTo>
                        <a:pt x="1" y="6"/>
                        <a:pt x="1" y="6"/>
                        <a:pt x="1" y="6"/>
                      </a:cubicBezTo>
                      <a:cubicBezTo>
                        <a:pt x="1" y="6"/>
                        <a:pt x="0" y="6"/>
                        <a:pt x="0" y="6"/>
                      </a:cubicBezTo>
                      <a:cubicBezTo>
                        <a:pt x="0" y="4"/>
                        <a:pt x="0" y="2"/>
                        <a:pt x="0" y="1"/>
                      </a:cubicBezTo>
                      <a:cubicBezTo>
                        <a:pt x="4" y="1"/>
                        <a:pt x="5" y="3"/>
                        <a:pt x="10" y="3"/>
                      </a:cubicBezTo>
                      <a:cubicBezTo>
                        <a:pt x="10" y="3"/>
                        <a:pt x="10" y="3"/>
                        <a:pt x="10" y="3"/>
                      </a:cubicBezTo>
                      <a:cubicBezTo>
                        <a:pt x="10" y="3"/>
                        <a:pt x="9" y="3"/>
                        <a:pt x="9" y="3"/>
                      </a:cubicBezTo>
                      <a:cubicBezTo>
                        <a:pt x="9" y="2"/>
                        <a:pt x="9" y="2"/>
                        <a:pt x="9" y="2"/>
                      </a:cubicBezTo>
                      <a:cubicBezTo>
                        <a:pt x="9" y="2"/>
                        <a:pt x="8" y="2"/>
                        <a:pt x="8" y="2"/>
                      </a:cubicBezTo>
                      <a:cubicBezTo>
                        <a:pt x="8" y="1"/>
                        <a:pt x="8" y="1"/>
                        <a:pt x="8"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7" name="Freeform 43"/>
                <p:cNvSpPr>
                  <a:spLocks noChangeAspect="1"/>
                </p:cNvSpPr>
                <p:nvPr/>
              </p:nvSpPr>
              <p:spPr bwMode="auto">
                <a:xfrm>
                  <a:off x="2863" y="1925"/>
                  <a:ext cx="25" cy="15"/>
                </a:xfrm>
                <a:custGeom>
                  <a:avLst/>
                  <a:gdLst>
                    <a:gd name="T0" fmla="*/ 0 w 5"/>
                    <a:gd name="T1" fmla="*/ 0 h 3"/>
                    <a:gd name="T2" fmla="*/ 12500 w 5"/>
                    <a:gd name="T3" fmla="*/ 0 h 3"/>
                    <a:gd name="T4" fmla="*/ 15625 w 5"/>
                    <a:gd name="T5" fmla="*/ 9375 h 3"/>
                    <a:gd name="T6" fmla="*/ 15625 w 5"/>
                    <a:gd name="T7" fmla="*/ 9375 h 3"/>
                    <a:gd name="T8" fmla="*/ 3125 w 5"/>
                    <a:gd name="T9" fmla="*/ 9375 h 3"/>
                    <a:gd name="T10" fmla="*/ 0 w 5"/>
                    <a:gd name="T11" fmla="*/ 0 h 3"/>
                    <a:gd name="T12" fmla="*/ 0 60000 65536"/>
                    <a:gd name="T13" fmla="*/ 0 60000 65536"/>
                    <a:gd name="T14" fmla="*/ 0 60000 65536"/>
                    <a:gd name="T15" fmla="*/ 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0" y="0"/>
                      </a:moveTo>
                      <a:cubicBezTo>
                        <a:pt x="1" y="0"/>
                        <a:pt x="3" y="0"/>
                        <a:pt x="4" y="0"/>
                      </a:cubicBezTo>
                      <a:cubicBezTo>
                        <a:pt x="4" y="1"/>
                        <a:pt x="5" y="1"/>
                        <a:pt x="5" y="3"/>
                      </a:cubicBezTo>
                      <a:cubicBezTo>
                        <a:pt x="5" y="3"/>
                        <a:pt x="5" y="3"/>
                        <a:pt x="5" y="3"/>
                      </a:cubicBezTo>
                      <a:cubicBezTo>
                        <a:pt x="4" y="3"/>
                        <a:pt x="3" y="3"/>
                        <a:pt x="1" y="3"/>
                      </a:cubicBezTo>
                      <a:cubicBezTo>
                        <a:pt x="0" y="2"/>
                        <a:pt x="0" y="2"/>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8" name="Freeform 44"/>
                <p:cNvSpPr>
                  <a:spLocks noChangeAspect="1"/>
                </p:cNvSpPr>
                <p:nvPr/>
              </p:nvSpPr>
              <p:spPr bwMode="auto">
                <a:xfrm>
                  <a:off x="2998" y="1930"/>
                  <a:ext cx="40" cy="20"/>
                </a:xfrm>
                <a:custGeom>
                  <a:avLst/>
                  <a:gdLst>
                    <a:gd name="T0" fmla="*/ 15625 w 8"/>
                    <a:gd name="T1" fmla="*/ 0 h 4"/>
                    <a:gd name="T2" fmla="*/ 21875 w 8"/>
                    <a:gd name="T3" fmla="*/ 0 h 4"/>
                    <a:gd name="T4" fmla="*/ 25000 w 8"/>
                    <a:gd name="T5" fmla="*/ 3125 h 4"/>
                    <a:gd name="T6" fmla="*/ 25000 w 8"/>
                    <a:gd name="T7" fmla="*/ 6250 h 4"/>
                    <a:gd name="T8" fmla="*/ 6250 w 8"/>
                    <a:gd name="T9" fmla="*/ 12500 h 4"/>
                    <a:gd name="T10" fmla="*/ 0 w 8"/>
                    <a:gd name="T11" fmla="*/ 0 h 4"/>
                    <a:gd name="T12" fmla="*/ 0 w 8"/>
                    <a:gd name="T13" fmla="*/ 0 h 4"/>
                    <a:gd name="T14" fmla="*/ 15625 w 8"/>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4"/>
                    <a:gd name="T26" fmla="*/ 8 w 8"/>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4">
                      <a:moveTo>
                        <a:pt x="5" y="0"/>
                      </a:moveTo>
                      <a:cubicBezTo>
                        <a:pt x="5" y="0"/>
                        <a:pt x="6" y="0"/>
                        <a:pt x="7" y="0"/>
                      </a:cubicBezTo>
                      <a:cubicBezTo>
                        <a:pt x="7" y="0"/>
                        <a:pt x="7" y="0"/>
                        <a:pt x="8" y="1"/>
                      </a:cubicBezTo>
                      <a:cubicBezTo>
                        <a:pt x="8" y="2"/>
                        <a:pt x="8" y="2"/>
                        <a:pt x="8" y="2"/>
                      </a:cubicBezTo>
                      <a:cubicBezTo>
                        <a:pt x="7" y="3"/>
                        <a:pt x="5" y="4"/>
                        <a:pt x="2" y="4"/>
                      </a:cubicBezTo>
                      <a:cubicBezTo>
                        <a:pt x="1" y="2"/>
                        <a:pt x="0" y="2"/>
                        <a:pt x="0" y="0"/>
                      </a:cubicBezTo>
                      <a:cubicBezTo>
                        <a:pt x="0" y="0"/>
                        <a:pt x="0" y="0"/>
                        <a:pt x="0" y="0"/>
                      </a:cubicBezTo>
                      <a:cubicBezTo>
                        <a:pt x="2" y="1"/>
                        <a:pt x="4" y="1"/>
                        <a:pt x="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89" name="Freeform 45"/>
                <p:cNvSpPr>
                  <a:spLocks noChangeAspect="1"/>
                </p:cNvSpPr>
                <p:nvPr/>
              </p:nvSpPr>
              <p:spPr bwMode="auto">
                <a:xfrm>
                  <a:off x="1562" y="1930"/>
                  <a:ext cx="50" cy="25"/>
                </a:xfrm>
                <a:custGeom>
                  <a:avLst/>
                  <a:gdLst>
                    <a:gd name="T0" fmla="*/ 12500 w 10"/>
                    <a:gd name="T1" fmla="*/ 0 h 5"/>
                    <a:gd name="T2" fmla="*/ 28125 w 10"/>
                    <a:gd name="T3" fmla="*/ 3125 h 5"/>
                    <a:gd name="T4" fmla="*/ 31250 w 10"/>
                    <a:gd name="T5" fmla="*/ 6250 h 5"/>
                    <a:gd name="T6" fmla="*/ 31250 w 10"/>
                    <a:gd name="T7" fmla="*/ 9375 h 5"/>
                    <a:gd name="T8" fmla="*/ 28125 w 10"/>
                    <a:gd name="T9" fmla="*/ 9375 h 5"/>
                    <a:gd name="T10" fmla="*/ 21875 w 10"/>
                    <a:gd name="T11" fmla="*/ 15625 h 5"/>
                    <a:gd name="T12" fmla="*/ 0 w 10"/>
                    <a:gd name="T13" fmla="*/ 9375 h 5"/>
                    <a:gd name="T14" fmla="*/ 0 w 10"/>
                    <a:gd name="T15" fmla="*/ 6250 h 5"/>
                    <a:gd name="T16" fmla="*/ 9375 w 10"/>
                    <a:gd name="T17" fmla="*/ 3125 h 5"/>
                    <a:gd name="T18" fmla="*/ 12500 w 10"/>
                    <a:gd name="T19" fmla="*/ 0 h 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5"/>
                    <a:gd name="T32" fmla="*/ 10 w 10"/>
                    <a:gd name="T33" fmla="*/ 5 h 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5">
                      <a:moveTo>
                        <a:pt x="4" y="0"/>
                      </a:moveTo>
                      <a:cubicBezTo>
                        <a:pt x="6" y="0"/>
                        <a:pt x="6" y="1"/>
                        <a:pt x="9" y="1"/>
                      </a:cubicBezTo>
                      <a:cubicBezTo>
                        <a:pt x="9" y="1"/>
                        <a:pt x="9" y="2"/>
                        <a:pt x="10" y="2"/>
                      </a:cubicBezTo>
                      <a:cubicBezTo>
                        <a:pt x="10" y="3"/>
                        <a:pt x="10" y="3"/>
                        <a:pt x="10" y="3"/>
                      </a:cubicBezTo>
                      <a:cubicBezTo>
                        <a:pt x="10" y="3"/>
                        <a:pt x="9" y="3"/>
                        <a:pt x="9" y="3"/>
                      </a:cubicBezTo>
                      <a:cubicBezTo>
                        <a:pt x="9" y="4"/>
                        <a:pt x="9" y="4"/>
                        <a:pt x="7" y="5"/>
                      </a:cubicBezTo>
                      <a:cubicBezTo>
                        <a:pt x="5" y="3"/>
                        <a:pt x="2" y="4"/>
                        <a:pt x="0" y="3"/>
                      </a:cubicBezTo>
                      <a:cubicBezTo>
                        <a:pt x="0" y="2"/>
                        <a:pt x="0" y="2"/>
                        <a:pt x="0" y="2"/>
                      </a:cubicBezTo>
                      <a:cubicBezTo>
                        <a:pt x="2" y="2"/>
                        <a:pt x="2" y="1"/>
                        <a:pt x="3" y="1"/>
                      </a:cubicBezTo>
                      <a:cubicBezTo>
                        <a:pt x="3" y="1"/>
                        <a:pt x="3" y="0"/>
                        <a:pt x="4"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0" name="Freeform 46"/>
                <p:cNvSpPr>
                  <a:spLocks noChangeAspect="1"/>
                </p:cNvSpPr>
                <p:nvPr/>
              </p:nvSpPr>
              <p:spPr bwMode="auto">
                <a:xfrm>
                  <a:off x="2938" y="1935"/>
                  <a:ext cx="309" cy="174"/>
                </a:xfrm>
                <a:custGeom>
                  <a:avLst/>
                  <a:gdLst>
                    <a:gd name="T0" fmla="*/ 98038 w 62"/>
                    <a:gd name="T1" fmla="*/ 18315 h 35"/>
                    <a:gd name="T2" fmla="*/ 107328 w 62"/>
                    <a:gd name="T3" fmla="*/ 15223 h 35"/>
                    <a:gd name="T4" fmla="*/ 138153 w 62"/>
                    <a:gd name="T5" fmla="*/ 30599 h 35"/>
                    <a:gd name="T6" fmla="*/ 135048 w 62"/>
                    <a:gd name="T7" fmla="*/ 39692 h 35"/>
                    <a:gd name="T8" fmla="*/ 153628 w 62"/>
                    <a:gd name="T9" fmla="*/ 48909 h 35"/>
                    <a:gd name="T10" fmla="*/ 162918 w 62"/>
                    <a:gd name="T11" fmla="*/ 42759 h 35"/>
                    <a:gd name="T12" fmla="*/ 184453 w 62"/>
                    <a:gd name="T13" fmla="*/ 51976 h 35"/>
                    <a:gd name="T14" fmla="*/ 184453 w 62"/>
                    <a:gd name="T15" fmla="*/ 69670 h 35"/>
                    <a:gd name="T16" fmla="*/ 169103 w 62"/>
                    <a:gd name="T17" fmla="*/ 60453 h 35"/>
                    <a:gd name="T18" fmla="*/ 156733 w 62"/>
                    <a:gd name="T19" fmla="*/ 63520 h 35"/>
                    <a:gd name="T20" fmla="*/ 175163 w 62"/>
                    <a:gd name="T21" fmla="*/ 75680 h 35"/>
                    <a:gd name="T22" fmla="*/ 184453 w 62"/>
                    <a:gd name="T23" fmla="*/ 81830 h 35"/>
                    <a:gd name="T24" fmla="*/ 162918 w 62"/>
                    <a:gd name="T25" fmla="*/ 87984 h 35"/>
                    <a:gd name="T26" fmla="*/ 169103 w 62"/>
                    <a:gd name="T27" fmla="*/ 94114 h 35"/>
                    <a:gd name="T28" fmla="*/ 190638 w 62"/>
                    <a:gd name="T29" fmla="*/ 106274 h 35"/>
                    <a:gd name="T30" fmla="*/ 156733 w 62"/>
                    <a:gd name="T31" fmla="*/ 97057 h 35"/>
                    <a:gd name="T32" fmla="*/ 128988 w 62"/>
                    <a:gd name="T33" fmla="*/ 91052 h 35"/>
                    <a:gd name="T34" fmla="*/ 107328 w 62"/>
                    <a:gd name="T35" fmla="*/ 75680 h 35"/>
                    <a:gd name="T36" fmla="*/ 110433 w 62"/>
                    <a:gd name="T37" fmla="*/ 75680 h 35"/>
                    <a:gd name="T38" fmla="*/ 125908 w 62"/>
                    <a:gd name="T39" fmla="*/ 72737 h 35"/>
                    <a:gd name="T40" fmla="*/ 135048 w 62"/>
                    <a:gd name="T41" fmla="*/ 63520 h 35"/>
                    <a:gd name="T42" fmla="*/ 138153 w 62"/>
                    <a:gd name="T43" fmla="*/ 69670 h 35"/>
                    <a:gd name="T44" fmla="*/ 144338 w 62"/>
                    <a:gd name="T45" fmla="*/ 60453 h 35"/>
                    <a:gd name="T46" fmla="*/ 125908 w 62"/>
                    <a:gd name="T47" fmla="*/ 60453 h 35"/>
                    <a:gd name="T48" fmla="*/ 95705 w 62"/>
                    <a:gd name="T49" fmla="*/ 45822 h 35"/>
                    <a:gd name="T50" fmla="*/ 95705 w 62"/>
                    <a:gd name="T51" fmla="*/ 36605 h 35"/>
                    <a:gd name="T52" fmla="*/ 61650 w 62"/>
                    <a:gd name="T53" fmla="*/ 30599 h 35"/>
                    <a:gd name="T54" fmla="*/ 77125 w 62"/>
                    <a:gd name="T55" fmla="*/ 33537 h 35"/>
                    <a:gd name="T56" fmla="*/ 37010 w 62"/>
                    <a:gd name="T57" fmla="*/ 36605 h 35"/>
                    <a:gd name="T58" fmla="*/ 15475 w 62"/>
                    <a:gd name="T59" fmla="*/ 36605 h 35"/>
                    <a:gd name="T60" fmla="*/ 21535 w 62"/>
                    <a:gd name="T61" fmla="*/ 30599 h 35"/>
                    <a:gd name="T62" fmla="*/ 0 w 62"/>
                    <a:gd name="T63" fmla="*/ 6155 h 35"/>
                    <a:gd name="T64" fmla="*/ 15475 w 62"/>
                    <a:gd name="T65" fmla="*/ 15223 h 35"/>
                    <a:gd name="T66" fmla="*/ 37010 w 62"/>
                    <a:gd name="T67" fmla="*/ 27532 h 35"/>
                    <a:gd name="T68" fmla="*/ 21535 w 62"/>
                    <a:gd name="T69" fmla="*/ 0 h 35"/>
                    <a:gd name="T70" fmla="*/ 49405 w 62"/>
                    <a:gd name="T71" fmla="*/ 15223 h 35"/>
                    <a:gd name="T72" fmla="*/ 61650 w 62"/>
                    <a:gd name="T73" fmla="*/ 15223 h 3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
                    <a:gd name="T112" fmla="*/ 0 h 35"/>
                    <a:gd name="T113" fmla="*/ 62 w 62"/>
                    <a:gd name="T114" fmla="*/ 35 h 3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 h="35">
                      <a:moveTo>
                        <a:pt x="20" y="3"/>
                      </a:moveTo>
                      <a:cubicBezTo>
                        <a:pt x="28" y="3"/>
                        <a:pt x="27" y="5"/>
                        <a:pt x="32" y="6"/>
                      </a:cubicBezTo>
                      <a:cubicBezTo>
                        <a:pt x="32" y="5"/>
                        <a:pt x="32" y="5"/>
                        <a:pt x="34" y="5"/>
                      </a:cubicBezTo>
                      <a:cubicBezTo>
                        <a:pt x="34" y="5"/>
                        <a:pt x="34" y="5"/>
                        <a:pt x="35" y="5"/>
                      </a:cubicBezTo>
                      <a:cubicBezTo>
                        <a:pt x="35" y="6"/>
                        <a:pt x="35" y="6"/>
                        <a:pt x="35" y="7"/>
                      </a:cubicBezTo>
                      <a:cubicBezTo>
                        <a:pt x="39" y="6"/>
                        <a:pt x="44" y="7"/>
                        <a:pt x="45" y="10"/>
                      </a:cubicBezTo>
                      <a:cubicBezTo>
                        <a:pt x="46" y="11"/>
                        <a:pt x="46" y="11"/>
                        <a:pt x="46" y="11"/>
                      </a:cubicBezTo>
                      <a:cubicBezTo>
                        <a:pt x="45" y="12"/>
                        <a:pt x="44" y="12"/>
                        <a:pt x="44" y="13"/>
                      </a:cubicBezTo>
                      <a:cubicBezTo>
                        <a:pt x="46" y="13"/>
                        <a:pt x="48" y="14"/>
                        <a:pt x="49" y="16"/>
                      </a:cubicBezTo>
                      <a:cubicBezTo>
                        <a:pt x="49" y="16"/>
                        <a:pt x="49" y="16"/>
                        <a:pt x="50" y="16"/>
                      </a:cubicBezTo>
                      <a:cubicBezTo>
                        <a:pt x="50" y="16"/>
                        <a:pt x="50" y="16"/>
                        <a:pt x="50" y="16"/>
                      </a:cubicBezTo>
                      <a:cubicBezTo>
                        <a:pt x="51" y="15"/>
                        <a:pt x="50" y="14"/>
                        <a:pt x="53" y="14"/>
                      </a:cubicBezTo>
                      <a:cubicBezTo>
                        <a:pt x="53" y="16"/>
                        <a:pt x="54" y="17"/>
                        <a:pt x="56" y="17"/>
                      </a:cubicBezTo>
                      <a:cubicBezTo>
                        <a:pt x="57" y="16"/>
                        <a:pt x="58" y="17"/>
                        <a:pt x="60" y="17"/>
                      </a:cubicBezTo>
                      <a:cubicBezTo>
                        <a:pt x="60" y="18"/>
                        <a:pt x="60" y="19"/>
                        <a:pt x="60" y="20"/>
                      </a:cubicBezTo>
                      <a:cubicBezTo>
                        <a:pt x="60" y="21"/>
                        <a:pt x="60" y="22"/>
                        <a:pt x="60" y="23"/>
                      </a:cubicBezTo>
                      <a:cubicBezTo>
                        <a:pt x="59" y="24"/>
                        <a:pt x="59" y="24"/>
                        <a:pt x="58" y="24"/>
                      </a:cubicBezTo>
                      <a:cubicBezTo>
                        <a:pt x="57" y="22"/>
                        <a:pt x="56" y="21"/>
                        <a:pt x="55" y="20"/>
                      </a:cubicBezTo>
                      <a:cubicBezTo>
                        <a:pt x="54" y="22"/>
                        <a:pt x="52" y="21"/>
                        <a:pt x="51" y="20"/>
                      </a:cubicBezTo>
                      <a:cubicBezTo>
                        <a:pt x="51" y="20"/>
                        <a:pt x="51" y="21"/>
                        <a:pt x="51" y="21"/>
                      </a:cubicBezTo>
                      <a:cubicBezTo>
                        <a:pt x="52" y="22"/>
                        <a:pt x="53" y="24"/>
                        <a:pt x="54" y="24"/>
                      </a:cubicBezTo>
                      <a:cubicBezTo>
                        <a:pt x="55" y="24"/>
                        <a:pt x="56" y="24"/>
                        <a:pt x="57" y="25"/>
                      </a:cubicBezTo>
                      <a:cubicBezTo>
                        <a:pt x="57" y="25"/>
                        <a:pt x="57" y="26"/>
                        <a:pt x="57" y="27"/>
                      </a:cubicBezTo>
                      <a:cubicBezTo>
                        <a:pt x="58" y="27"/>
                        <a:pt x="59" y="27"/>
                        <a:pt x="60" y="27"/>
                      </a:cubicBezTo>
                      <a:cubicBezTo>
                        <a:pt x="62" y="27"/>
                        <a:pt x="62" y="29"/>
                        <a:pt x="62" y="32"/>
                      </a:cubicBezTo>
                      <a:cubicBezTo>
                        <a:pt x="59" y="31"/>
                        <a:pt x="57" y="29"/>
                        <a:pt x="53" y="29"/>
                      </a:cubicBezTo>
                      <a:cubicBezTo>
                        <a:pt x="53" y="29"/>
                        <a:pt x="53" y="30"/>
                        <a:pt x="53" y="30"/>
                      </a:cubicBezTo>
                      <a:cubicBezTo>
                        <a:pt x="54" y="30"/>
                        <a:pt x="54" y="31"/>
                        <a:pt x="55" y="31"/>
                      </a:cubicBezTo>
                      <a:cubicBezTo>
                        <a:pt x="57" y="33"/>
                        <a:pt x="61" y="32"/>
                        <a:pt x="62" y="35"/>
                      </a:cubicBezTo>
                      <a:cubicBezTo>
                        <a:pt x="62" y="35"/>
                        <a:pt x="62" y="35"/>
                        <a:pt x="62" y="35"/>
                      </a:cubicBezTo>
                      <a:cubicBezTo>
                        <a:pt x="62" y="35"/>
                        <a:pt x="62" y="35"/>
                        <a:pt x="62" y="35"/>
                      </a:cubicBezTo>
                      <a:cubicBezTo>
                        <a:pt x="58" y="34"/>
                        <a:pt x="54" y="34"/>
                        <a:pt x="51" y="32"/>
                      </a:cubicBezTo>
                      <a:cubicBezTo>
                        <a:pt x="48" y="31"/>
                        <a:pt x="47" y="29"/>
                        <a:pt x="42" y="28"/>
                      </a:cubicBezTo>
                      <a:cubicBezTo>
                        <a:pt x="42" y="29"/>
                        <a:pt x="42" y="29"/>
                        <a:pt x="42" y="30"/>
                      </a:cubicBezTo>
                      <a:cubicBezTo>
                        <a:pt x="40" y="29"/>
                        <a:pt x="38" y="29"/>
                        <a:pt x="36" y="29"/>
                      </a:cubicBezTo>
                      <a:cubicBezTo>
                        <a:pt x="36" y="28"/>
                        <a:pt x="35" y="28"/>
                        <a:pt x="35" y="25"/>
                      </a:cubicBezTo>
                      <a:cubicBezTo>
                        <a:pt x="35" y="25"/>
                        <a:pt x="35" y="25"/>
                        <a:pt x="36" y="25"/>
                      </a:cubicBezTo>
                      <a:cubicBezTo>
                        <a:pt x="36" y="25"/>
                        <a:pt x="36" y="25"/>
                        <a:pt x="36" y="25"/>
                      </a:cubicBezTo>
                      <a:cubicBezTo>
                        <a:pt x="37" y="25"/>
                        <a:pt x="39" y="25"/>
                        <a:pt x="41" y="25"/>
                      </a:cubicBezTo>
                      <a:cubicBezTo>
                        <a:pt x="41" y="24"/>
                        <a:pt x="41" y="24"/>
                        <a:pt x="41" y="24"/>
                      </a:cubicBezTo>
                      <a:cubicBezTo>
                        <a:pt x="41" y="23"/>
                        <a:pt x="41" y="22"/>
                        <a:pt x="41" y="21"/>
                      </a:cubicBezTo>
                      <a:cubicBezTo>
                        <a:pt x="42" y="21"/>
                        <a:pt x="43" y="21"/>
                        <a:pt x="44" y="21"/>
                      </a:cubicBezTo>
                      <a:cubicBezTo>
                        <a:pt x="44" y="22"/>
                        <a:pt x="45" y="22"/>
                        <a:pt x="45" y="23"/>
                      </a:cubicBezTo>
                      <a:cubicBezTo>
                        <a:pt x="45" y="23"/>
                        <a:pt x="45" y="23"/>
                        <a:pt x="45" y="23"/>
                      </a:cubicBezTo>
                      <a:cubicBezTo>
                        <a:pt x="45" y="23"/>
                        <a:pt x="45" y="23"/>
                        <a:pt x="45" y="23"/>
                      </a:cubicBezTo>
                      <a:cubicBezTo>
                        <a:pt x="46" y="22"/>
                        <a:pt x="47" y="22"/>
                        <a:pt x="47" y="20"/>
                      </a:cubicBezTo>
                      <a:cubicBezTo>
                        <a:pt x="47" y="20"/>
                        <a:pt x="46" y="20"/>
                        <a:pt x="46" y="20"/>
                      </a:cubicBezTo>
                      <a:cubicBezTo>
                        <a:pt x="44" y="19"/>
                        <a:pt x="43" y="19"/>
                        <a:pt x="41" y="20"/>
                      </a:cubicBezTo>
                      <a:cubicBezTo>
                        <a:pt x="39" y="17"/>
                        <a:pt x="36" y="13"/>
                        <a:pt x="33" y="13"/>
                      </a:cubicBezTo>
                      <a:cubicBezTo>
                        <a:pt x="32" y="14"/>
                        <a:pt x="32" y="14"/>
                        <a:pt x="31" y="15"/>
                      </a:cubicBezTo>
                      <a:cubicBezTo>
                        <a:pt x="31" y="15"/>
                        <a:pt x="31" y="14"/>
                        <a:pt x="31" y="13"/>
                      </a:cubicBezTo>
                      <a:cubicBezTo>
                        <a:pt x="31" y="13"/>
                        <a:pt x="31" y="13"/>
                        <a:pt x="31" y="12"/>
                      </a:cubicBezTo>
                      <a:cubicBezTo>
                        <a:pt x="27" y="12"/>
                        <a:pt x="26" y="9"/>
                        <a:pt x="20" y="9"/>
                      </a:cubicBezTo>
                      <a:cubicBezTo>
                        <a:pt x="20" y="10"/>
                        <a:pt x="20" y="10"/>
                        <a:pt x="20" y="10"/>
                      </a:cubicBezTo>
                      <a:cubicBezTo>
                        <a:pt x="22" y="10"/>
                        <a:pt x="24" y="10"/>
                        <a:pt x="25" y="11"/>
                      </a:cubicBezTo>
                      <a:cubicBezTo>
                        <a:pt x="25" y="11"/>
                        <a:pt x="25" y="11"/>
                        <a:pt x="25" y="11"/>
                      </a:cubicBezTo>
                      <a:cubicBezTo>
                        <a:pt x="23" y="12"/>
                        <a:pt x="22" y="12"/>
                        <a:pt x="21" y="13"/>
                      </a:cubicBezTo>
                      <a:cubicBezTo>
                        <a:pt x="18" y="13"/>
                        <a:pt x="13" y="13"/>
                        <a:pt x="12" y="12"/>
                      </a:cubicBezTo>
                      <a:cubicBezTo>
                        <a:pt x="10" y="12"/>
                        <a:pt x="9" y="13"/>
                        <a:pt x="7" y="13"/>
                      </a:cubicBezTo>
                      <a:cubicBezTo>
                        <a:pt x="7" y="12"/>
                        <a:pt x="6" y="12"/>
                        <a:pt x="5" y="12"/>
                      </a:cubicBezTo>
                      <a:cubicBezTo>
                        <a:pt x="5" y="11"/>
                        <a:pt x="5" y="11"/>
                        <a:pt x="5" y="11"/>
                      </a:cubicBezTo>
                      <a:cubicBezTo>
                        <a:pt x="6" y="10"/>
                        <a:pt x="7" y="10"/>
                        <a:pt x="7" y="10"/>
                      </a:cubicBezTo>
                      <a:cubicBezTo>
                        <a:pt x="5" y="10"/>
                        <a:pt x="3" y="9"/>
                        <a:pt x="2" y="7"/>
                      </a:cubicBezTo>
                      <a:cubicBezTo>
                        <a:pt x="1" y="6"/>
                        <a:pt x="0" y="4"/>
                        <a:pt x="0" y="2"/>
                      </a:cubicBezTo>
                      <a:cubicBezTo>
                        <a:pt x="2" y="1"/>
                        <a:pt x="3" y="1"/>
                        <a:pt x="5" y="0"/>
                      </a:cubicBezTo>
                      <a:cubicBezTo>
                        <a:pt x="5" y="3"/>
                        <a:pt x="5" y="2"/>
                        <a:pt x="5" y="5"/>
                      </a:cubicBezTo>
                      <a:cubicBezTo>
                        <a:pt x="7" y="7"/>
                        <a:pt x="9" y="9"/>
                        <a:pt x="12" y="10"/>
                      </a:cubicBezTo>
                      <a:cubicBezTo>
                        <a:pt x="12" y="9"/>
                        <a:pt x="12" y="9"/>
                        <a:pt x="12" y="9"/>
                      </a:cubicBezTo>
                      <a:cubicBezTo>
                        <a:pt x="9" y="7"/>
                        <a:pt x="7" y="6"/>
                        <a:pt x="7" y="1"/>
                      </a:cubicBezTo>
                      <a:cubicBezTo>
                        <a:pt x="7" y="1"/>
                        <a:pt x="7" y="1"/>
                        <a:pt x="7" y="0"/>
                      </a:cubicBezTo>
                      <a:cubicBezTo>
                        <a:pt x="9" y="0"/>
                        <a:pt x="10" y="0"/>
                        <a:pt x="11" y="0"/>
                      </a:cubicBezTo>
                      <a:cubicBezTo>
                        <a:pt x="12" y="1"/>
                        <a:pt x="14" y="5"/>
                        <a:pt x="16" y="5"/>
                      </a:cubicBezTo>
                      <a:cubicBezTo>
                        <a:pt x="17" y="4"/>
                        <a:pt x="18" y="5"/>
                        <a:pt x="19" y="5"/>
                      </a:cubicBezTo>
                      <a:cubicBezTo>
                        <a:pt x="20" y="5"/>
                        <a:pt x="20" y="5"/>
                        <a:pt x="20" y="5"/>
                      </a:cubicBezTo>
                      <a:cubicBezTo>
                        <a:pt x="20" y="4"/>
                        <a:pt x="20" y="3"/>
                        <a:pt x="20"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1" name="Freeform 47"/>
                <p:cNvSpPr>
                  <a:spLocks noChangeAspect="1"/>
                </p:cNvSpPr>
                <p:nvPr/>
              </p:nvSpPr>
              <p:spPr bwMode="auto">
                <a:xfrm>
                  <a:off x="1153" y="1940"/>
                  <a:ext cx="149" cy="50"/>
                </a:xfrm>
                <a:custGeom>
                  <a:avLst/>
                  <a:gdLst>
                    <a:gd name="T0" fmla="*/ 90657 w 30"/>
                    <a:gd name="T1" fmla="*/ 0 h 10"/>
                    <a:gd name="T2" fmla="*/ 87597 w 30"/>
                    <a:gd name="T3" fmla="*/ 9375 h 10"/>
                    <a:gd name="T4" fmla="*/ 51087 w 30"/>
                    <a:gd name="T5" fmla="*/ 15625 h 10"/>
                    <a:gd name="T6" fmla="*/ 6119 w 30"/>
                    <a:gd name="T7" fmla="*/ 31250 h 10"/>
                    <a:gd name="T8" fmla="*/ 0 w 30"/>
                    <a:gd name="T9" fmla="*/ 25000 h 10"/>
                    <a:gd name="T10" fmla="*/ 21312 w 30"/>
                    <a:gd name="T11" fmla="*/ 12500 h 10"/>
                    <a:gd name="T12" fmla="*/ 30391 w 30"/>
                    <a:gd name="T13" fmla="*/ 12500 h 10"/>
                    <a:gd name="T14" fmla="*/ 45708 w 30"/>
                    <a:gd name="T15" fmla="*/ 3125 h 10"/>
                    <a:gd name="T16" fmla="*/ 72399 w 30"/>
                    <a:gd name="T17" fmla="*/ 6250 h 10"/>
                    <a:gd name="T18" fmla="*/ 90657 w 3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10"/>
                    <a:gd name="T32" fmla="*/ 30 w 3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10">
                      <a:moveTo>
                        <a:pt x="30" y="0"/>
                      </a:moveTo>
                      <a:cubicBezTo>
                        <a:pt x="30" y="1"/>
                        <a:pt x="29" y="2"/>
                        <a:pt x="29" y="3"/>
                      </a:cubicBezTo>
                      <a:cubicBezTo>
                        <a:pt x="25" y="4"/>
                        <a:pt x="21" y="4"/>
                        <a:pt x="17" y="5"/>
                      </a:cubicBezTo>
                      <a:cubicBezTo>
                        <a:pt x="12" y="6"/>
                        <a:pt x="7" y="9"/>
                        <a:pt x="2" y="10"/>
                      </a:cubicBezTo>
                      <a:cubicBezTo>
                        <a:pt x="1" y="9"/>
                        <a:pt x="1" y="9"/>
                        <a:pt x="0" y="8"/>
                      </a:cubicBezTo>
                      <a:cubicBezTo>
                        <a:pt x="3" y="7"/>
                        <a:pt x="5" y="4"/>
                        <a:pt x="7" y="4"/>
                      </a:cubicBezTo>
                      <a:cubicBezTo>
                        <a:pt x="8" y="4"/>
                        <a:pt x="9" y="4"/>
                        <a:pt x="10" y="4"/>
                      </a:cubicBezTo>
                      <a:cubicBezTo>
                        <a:pt x="12" y="3"/>
                        <a:pt x="14" y="2"/>
                        <a:pt x="15" y="1"/>
                      </a:cubicBezTo>
                      <a:cubicBezTo>
                        <a:pt x="18" y="1"/>
                        <a:pt x="21" y="2"/>
                        <a:pt x="24" y="2"/>
                      </a:cubicBezTo>
                      <a:cubicBezTo>
                        <a:pt x="25" y="1"/>
                        <a:pt x="27" y="0"/>
                        <a:pt x="3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2" name="Freeform 48"/>
                <p:cNvSpPr>
                  <a:spLocks noChangeAspect="1"/>
                </p:cNvSpPr>
                <p:nvPr/>
              </p:nvSpPr>
              <p:spPr bwMode="auto">
                <a:xfrm>
                  <a:off x="2679" y="1940"/>
                  <a:ext cx="5" cy="15"/>
                </a:xfrm>
                <a:custGeom>
                  <a:avLst/>
                  <a:gdLst>
                    <a:gd name="T0" fmla="*/ 0 w 1"/>
                    <a:gd name="T1" fmla="*/ 0 h 3"/>
                    <a:gd name="T2" fmla="*/ 3125 w 1"/>
                    <a:gd name="T3" fmla="*/ 6250 h 3"/>
                    <a:gd name="T4" fmla="*/ 0 w 1"/>
                    <a:gd name="T5" fmla="*/ 9375 h 3"/>
                    <a:gd name="T6" fmla="*/ 0 w 1"/>
                    <a:gd name="T7" fmla="*/ 9375 h 3"/>
                    <a:gd name="T8" fmla="*/ 0 w 1"/>
                    <a:gd name="T9" fmla="*/ 3125 h 3"/>
                    <a:gd name="T10" fmla="*/ 0 w 1"/>
                    <a:gd name="T11" fmla="*/ 0 h 3"/>
                    <a:gd name="T12" fmla="*/ 0 60000 65536"/>
                    <a:gd name="T13" fmla="*/ 0 60000 65536"/>
                    <a:gd name="T14" fmla="*/ 0 60000 65536"/>
                    <a:gd name="T15" fmla="*/ 0 60000 65536"/>
                    <a:gd name="T16" fmla="*/ 0 60000 65536"/>
                    <a:gd name="T17" fmla="*/ 0 60000 65536"/>
                    <a:gd name="T18" fmla="*/ 0 w 1"/>
                    <a:gd name="T19" fmla="*/ 0 h 3"/>
                    <a:gd name="T20" fmla="*/ 1 w 1"/>
                    <a:gd name="T21" fmla="*/ 3 h 3"/>
                  </a:gdLst>
                  <a:ahLst/>
                  <a:cxnLst>
                    <a:cxn ang="T12">
                      <a:pos x="T0" y="T1"/>
                    </a:cxn>
                    <a:cxn ang="T13">
                      <a:pos x="T2" y="T3"/>
                    </a:cxn>
                    <a:cxn ang="T14">
                      <a:pos x="T4" y="T5"/>
                    </a:cxn>
                    <a:cxn ang="T15">
                      <a:pos x="T6" y="T7"/>
                    </a:cxn>
                    <a:cxn ang="T16">
                      <a:pos x="T8" y="T9"/>
                    </a:cxn>
                    <a:cxn ang="T17">
                      <a:pos x="T10" y="T11"/>
                    </a:cxn>
                  </a:cxnLst>
                  <a:rect l="T18" t="T19" r="T20" b="T21"/>
                  <a:pathLst>
                    <a:path w="1" h="3">
                      <a:moveTo>
                        <a:pt x="0" y="0"/>
                      </a:moveTo>
                      <a:cubicBezTo>
                        <a:pt x="1" y="1"/>
                        <a:pt x="1" y="1"/>
                        <a:pt x="1" y="2"/>
                      </a:cubicBezTo>
                      <a:cubicBezTo>
                        <a:pt x="1" y="2"/>
                        <a:pt x="1" y="2"/>
                        <a:pt x="0" y="3"/>
                      </a:cubicBezTo>
                      <a:cubicBezTo>
                        <a:pt x="0" y="3"/>
                        <a:pt x="0" y="3"/>
                        <a:pt x="0" y="3"/>
                      </a:cubicBezTo>
                      <a:cubicBezTo>
                        <a:pt x="0" y="2"/>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3" name="Freeform 49"/>
                <p:cNvSpPr>
                  <a:spLocks noChangeAspect="1"/>
                </p:cNvSpPr>
                <p:nvPr/>
              </p:nvSpPr>
              <p:spPr bwMode="auto">
                <a:xfrm>
                  <a:off x="2883" y="1945"/>
                  <a:ext cx="45" cy="35"/>
                </a:xfrm>
                <a:custGeom>
                  <a:avLst/>
                  <a:gdLst>
                    <a:gd name="T0" fmla="*/ 18750 w 9"/>
                    <a:gd name="T1" fmla="*/ 21875 h 7"/>
                    <a:gd name="T2" fmla="*/ 12500 w 9"/>
                    <a:gd name="T3" fmla="*/ 21875 h 7"/>
                    <a:gd name="T4" fmla="*/ 0 w 9"/>
                    <a:gd name="T5" fmla="*/ 6250 h 7"/>
                    <a:gd name="T6" fmla="*/ 9375 w 9"/>
                    <a:gd name="T7" fmla="*/ 0 h 7"/>
                    <a:gd name="T8" fmla="*/ 25000 w 9"/>
                    <a:gd name="T9" fmla="*/ 0 h 7"/>
                    <a:gd name="T10" fmla="*/ 28125 w 9"/>
                    <a:gd name="T11" fmla="*/ 12500 h 7"/>
                    <a:gd name="T12" fmla="*/ 18750 w 9"/>
                    <a:gd name="T13" fmla="*/ 21875 h 7"/>
                    <a:gd name="T14" fmla="*/ 0 60000 65536"/>
                    <a:gd name="T15" fmla="*/ 0 60000 65536"/>
                    <a:gd name="T16" fmla="*/ 0 60000 65536"/>
                    <a:gd name="T17" fmla="*/ 0 60000 65536"/>
                    <a:gd name="T18" fmla="*/ 0 60000 65536"/>
                    <a:gd name="T19" fmla="*/ 0 60000 65536"/>
                    <a:gd name="T20" fmla="*/ 0 60000 65536"/>
                    <a:gd name="T21" fmla="*/ 0 w 9"/>
                    <a:gd name="T22" fmla="*/ 0 h 7"/>
                    <a:gd name="T23" fmla="*/ 9 w 9"/>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7">
                      <a:moveTo>
                        <a:pt x="6" y="7"/>
                      </a:moveTo>
                      <a:cubicBezTo>
                        <a:pt x="5" y="7"/>
                        <a:pt x="5" y="7"/>
                        <a:pt x="4" y="7"/>
                      </a:cubicBezTo>
                      <a:cubicBezTo>
                        <a:pt x="3" y="5"/>
                        <a:pt x="0" y="4"/>
                        <a:pt x="0" y="2"/>
                      </a:cubicBezTo>
                      <a:cubicBezTo>
                        <a:pt x="1" y="1"/>
                        <a:pt x="1" y="0"/>
                        <a:pt x="3" y="0"/>
                      </a:cubicBezTo>
                      <a:cubicBezTo>
                        <a:pt x="5" y="1"/>
                        <a:pt x="6" y="0"/>
                        <a:pt x="8" y="0"/>
                      </a:cubicBezTo>
                      <a:cubicBezTo>
                        <a:pt x="8" y="1"/>
                        <a:pt x="9" y="2"/>
                        <a:pt x="9" y="4"/>
                      </a:cubicBezTo>
                      <a:cubicBezTo>
                        <a:pt x="7" y="4"/>
                        <a:pt x="6" y="4"/>
                        <a:pt x="6" y="7"/>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4" name="Freeform 50"/>
                <p:cNvSpPr>
                  <a:spLocks noChangeAspect="1"/>
                </p:cNvSpPr>
                <p:nvPr/>
              </p:nvSpPr>
              <p:spPr bwMode="auto">
                <a:xfrm>
                  <a:off x="3247" y="1945"/>
                  <a:ext cx="25" cy="20"/>
                </a:xfrm>
                <a:custGeom>
                  <a:avLst/>
                  <a:gdLst>
                    <a:gd name="T0" fmla="*/ 3125 w 5"/>
                    <a:gd name="T1" fmla="*/ 0 h 4"/>
                    <a:gd name="T2" fmla="*/ 15625 w 5"/>
                    <a:gd name="T3" fmla="*/ 12500 h 4"/>
                    <a:gd name="T4" fmla="*/ 9375 w 5"/>
                    <a:gd name="T5" fmla="*/ 12500 h 4"/>
                    <a:gd name="T6" fmla="*/ 0 w 5"/>
                    <a:gd name="T7" fmla="*/ 9375 h 4"/>
                    <a:gd name="T8" fmla="*/ 0 w 5"/>
                    <a:gd name="T9" fmla="*/ 3125 h 4"/>
                    <a:gd name="T10" fmla="*/ 3125 w 5"/>
                    <a:gd name="T11" fmla="*/ 0 h 4"/>
                    <a:gd name="T12" fmla="*/ 0 60000 65536"/>
                    <a:gd name="T13" fmla="*/ 0 60000 65536"/>
                    <a:gd name="T14" fmla="*/ 0 60000 65536"/>
                    <a:gd name="T15" fmla="*/ 0 60000 65536"/>
                    <a:gd name="T16" fmla="*/ 0 60000 65536"/>
                    <a:gd name="T17" fmla="*/ 0 60000 65536"/>
                    <a:gd name="T18" fmla="*/ 0 w 5"/>
                    <a:gd name="T19" fmla="*/ 0 h 4"/>
                    <a:gd name="T20" fmla="*/ 5 w 5"/>
                    <a:gd name="T21" fmla="*/ 4 h 4"/>
                  </a:gdLst>
                  <a:ahLst/>
                  <a:cxnLst>
                    <a:cxn ang="T12">
                      <a:pos x="T0" y="T1"/>
                    </a:cxn>
                    <a:cxn ang="T13">
                      <a:pos x="T2" y="T3"/>
                    </a:cxn>
                    <a:cxn ang="T14">
                      <a:pos x="T4" y="T5"/>
                    </a:cxn>
                    <a:cxn ang="T15">
                      <a:pos x="T6" y="T7"/>
                    </a:cxn>
                    <a:cxn ang="T16">
                      <a:pos x="T8" y="T9"/>
                    </a:cxn>
                    <a:cxn ang="T17">
                      <a:pos x="T10" y="T11"/>
                    </a:cxn>
                  </a:cxnLst>
                  <a:rect l="T18" t="T19" r="T20" b="T21"/>
                  <a:pathLst>
                    <a:path w="5" h="4">
                      <a:moveTo>
                        <a:pt x="1" y="0"/>
                      </a:moveTo>
                      <a:cubicBezTo>
                        <a:pt x="3" y="1"/>
                        <a:pt x="5" y="1"/>
                        <a:pt x="5" y="4"/>
                      </a:cubicBezTo>
                      <a:cubicBezTo>
                        <a:pt x="5" y="4"/>
                        <a:pt x="4" y="4"/>
                        <a:pt x="3" y="4"/>
                      </a:cubicBezTo>
                      <a:cubicBezTo>
                        <a:pt x="2" y="4"/>
                        <a:pt x="1" y="3"/>
                        <a:pt x="0" y="3"/>
                      </a:cubicBezTo>
                      <a:cubicBezTo>
                        <a:pt x="0" y="2"/>
                        <a:pt x="0" y="2"/>
                        <a:pt x="0" y="1"/>
                      </a:cubicBezTo>
                      <a:cubicBezTo>
                        <a:pt x="1"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5" name="Freeform 51"/>
                <p:cNvSpPr>
                  <a:spLocks noChangeAspect="1"/>
                </p:cNvSpPr>
                <p:nvPr/>
              </p:nvSpPr>
              <p:spPr bwMode="auto">
                <a:xfrm>
                  <a:off x="2833" y="1955"/>
                  <a:ext cx="55" cy="40"/>
                </a:xfrm>
                <a:custGeom>
                  <a:avLst/>
                  <a:gdLst>
                    <a:gd name="T0" fmla="*/ 34375 w 11"/>
                    <a:gd name="T1" fmla="*/ 12500 h 8"/>
                    <a:gd name="T2" fmla="*/ 34375 w 11"/>
                    <a:gd name="T3" fmla="*/ 21875 h 8"/>
                    <a:gd name="T4" fmla="*/ 25000 w 11"/>
                    <a:gd name="T5" fmla="*/ 25000 h 8"/>
                    <a:gd name="T6" fmla="*/ 0 w 11"/>
                    <a:gd name="T7" fmla="*/ 6250 h 8"/>
                    <a:gd name="T8" fmla="*/ 3125 w 11"/>
                    <a:gd name="T9" fmla="*/ 3125 h 8"/>
                    <a:gd name="T10" fmla="*/ 18750 w 11"/>
                    <a:gd name="T11" fmla="*/ 0 h 8"/>
                    <a:gd name="T12" fmla="*/ 21875 w 11"/>
                    <a:gd name="T13" fmla="*/ 3125 h 8"/>
                    <a:gd name="T14" fmla="*/ 18750 w 11"/>
                    <a:gd name="T15" fmla="*/ 9375 h 8"/>
                    <a:gd name="T16" fmla="*/ 34375 w 11"/>
                    <a:gd name="T17" fmla="*/ 1250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11" y="4"/>
                      </a:moveTo>
                      <a:cubicBezTo>
                        <a:pt x="11" y="5"/>
                        <a:pt x="11" y="6"/>
                        <a:pt x="11" y="7"/>
                      </a:cubicBezTo>
                      <a:cubicBezTo>
                        <a:pt x="10" y="8"/>
                        <a:pt x="10" y="8"/>
                        <a:pt x="8" y="8"/>
                      </a:cubicBezTo>
                      <a:cubicBezTo>
                        <a:pt x="5" y="6"/>
                        <a:pt x="0" y="7"/>
                        <a:pt x="0" y="2"/>
                      </a:cubicBezTo>
                      <a:cubicBezTo>
                        <a:pt x="0" y="2"/>
                        <a:pt x="0" y="1"/>
                        <a:pt x="1" y="1"/>
                      </a:cubicBezTo>
                      <a:cubicBezTo>
                        <a:pt x="2" y="0"/>
                        <a:pt x="6" y="0"/>
                        <a:pt x="6" y="0"/>
                      </a:cubicBezTo>
                      <a:cubicBezTo>
                        <a:pt x="7" y="1"/>
                        <a:pt x="7" y="0"/>
                        <a:pt x="7" y="1"/>
                      </a:cubicBezTo>
                      <a:cubicBezTo>
                        <a:pt x="6" y="1"/>
                        <a:pt x="6" y="1"/>
                        <a:pt x="6" y="3"/>
                      </a:cubicBezTo>
                      <a:cubicBezTo>
                        <a:pt x="8" y="3"/>
                        <a:pt x="8" y="4"/>
                        <a:pt x="11" y="4"/>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6" name="Freeform 52"/>
                <p:cNvSpPr>
                  <a:spLocks noChangeAspect="1"/>
                </p:cNvSpPr>
                <p:nvPr/>
              </p:nvSpPr>
              <p:spPr bwMode="auto">
                <a:xfrm>
                  <a:off x="295" y="1955"/>
                  <a:ext cx="2005" cy="1556"/>
                </a:xfrm>
                <a:custGeom>
                  <a:avLst/>
                  <a:gdLst>
                    <a:gd name="T0" fmla="*/ 981398 w 402"/>
                    <a:gd name="T1" fmla="*/ 74169 h 312"/>
                    <a:gd name="T2" fmla="*/ 1061922 w 402"/>
                    <a:gd name="T3" fmla="*/ 74169 h 312"/>
                    <a:gd name="T4" fmla="*/ 1197394 w 402"/>
                    <a:gd name="T5" fmla="*/ 95884 h 312"/>
                    <a:gd name="T6" fmla="*/ 1184985 w 402"/>
                    <a:gd name="T7" fmla="*/ 114486 h 312"/>
                    <a:gd name="T8" fmla="*/ 1102122 w 402"/>
                    <a:gd name="T9" fmla="*/ 169429 h 312"/>
                    <a:gd name="T10" fmla="*/ 1083488 w 402"/>
                    <a:gd name="T11" fmla="*/ 222034 h 312"/>
                    <a:gd name="T12" fmla="*/ 1043288 w 402"/>
                    <a:gd name="T13" fmla="*/ 209746 h 312"/>
                    <a:gd name="T14" fmla="*/ 1099014 w 402"/>
                    <a:gd name="T15" fmla="*/ 150947 h 312"/>
                    <a:gd name="T16" fmla="*/ 1021597 w 402"/>
                    <a:gd name="T17" fmla="*/ 178755 h 312"/>
                    <a:gd name="T18" fmla="*/ 959806 w 402"/>
                    <a:gd name="T19" fmla="*/ 218922 h 312"/>
                    <a:gd name="T20" fmla="*/ 916499 w 402"/>
                    <a:gd name="T21" fmla="*/ 321025 h 312"/>
                    <a:gd name="T22" fmla="*/ 876175 w 402"/>
                    <a:gd name="T23" fmla="*/ 345821 h 312"/>
                    <a:gd name="T24" fmla="*/ 864509 w 402"/>
                    <a:gd name="T25" fmla="*/ 360718 h 312"/>
                    <a:gd name="T26" fmla="*/ 852120 w 402"/>
                    <a:gd name="T27" fmla="*/ 419392 h 312"/>
                    <a:gd name="T28" fmla="*/ 777790 w 402"/>
                    <a:gd name="T29" fmla="*/ 499875 h 312"/>
                    <a:gd name="T30" fmla="*/ 731396 w 402"/>
                    <a:gd name="T31" fmla="*/ 558549 h 312"/>
                    <a:gd name="T32" fmla="*/ 719107 w 402"/>
                    <a:gd name="T33" fmla="*/ 610530 h 312"/>
                    <a:gd name="T34" fmla="*/ 663386 w 402"/>
                    <a:gd name="T35" fmla="*/ 484380 h 312"/>
                    <a:gd name="T36" fmla="*/ 583510 w 402"/>
                    <a:gd name="T37" fmla="*/ 583370 h 312"/>
                    <a:gd name="T38" fmla="*/ 521719 w 402"/>
                    <a:gd name="T39" fmla="*/ 481273 h 312"/>
                    <a:gd name="T40" fmla="*/ 413409 w 402"/>
                    <a:gd name="T41" fmla="*/ 456601 h 312"/>
                    <a:gd name="T42" fmla="*/ 444282 w 402"/>
                    <a:gd name="T43" fmla="*/ 462671 h 312"/>
                    <a:gd name="T44" fmla="*/ 394781 w 402"/>
                    <a:gd name="T45" fmla="*/ 546286 h 312"/>
                    <a:gd name="T46" fmla="*/ 311917 w 402"/>
                    <a:gd name="T47" fmla="*/ 419392 h 312"/>
                    <a:gd name="T48" fmla="*/ 342815 w 402"/>
                    <a:gd name="T49" fmla="*/ 533878 h 312"/>
                    <a:gd name="T50" fmla="*/ 410302 w 402"/>
                    <a:gd name="T51" fmla="*/ 567850 h 312"/>
                    <a:gd name="T52" fmla="*/ 345897 w 402"/>
                    <a:gd name="T53" fmla="*/ 762101 h 312"/>
                    <a:gd name="T54" fmla="*/ 302615 w 402"/>
                    <a:gd name="T55" fmla="*/ 916160 h 312"/>
                    <a:gd name="T56" fmla="*/ 197388 w 402"/>
                    <a:gd name="T57" fmla="*/ 866662 h 312"/>
                    <a:gd name="T58" fmla="*/ 160300 w 402"/>
                    <a:gd name="T59" fmla="*/ 635332 h 312"/>
                    <a:gd name="T60" fmla="*/ 12414 w 402"/>
                    <a:gd name="T61" fmla="*/ 570962 h 312"/>
                    <a:gd name="T62" fmla="*/ 52614 w 402"/>
                    <a:gd name="T63" fmla="*/ 379200 h 312"/>
                    <a:gd name="T64" fmla="*/ 169602 w 402"/>
                    <a:gd name="T65" fmla="*/ 336520 h 312"/>
                    <a:gd name="T66" fmla="*/ 225173 w 402"/>
                    <a:gd name="T67" fmla="*/ 400909 h 312"/>
                    <a:gd name="T68" fmla="*/ 327289 w 402"/>
                    <a:gd name="T69" fmla="*/ 352040 h 312"/>
                    <a:gd name="T70" fmla="*/ 259303 w 402"/>
                    <a:gd name="T71" fmla="*/ 336520 h 312"/>
                    <a:gd name="T72" fmla="*/ 206695 w 402"/>
                    <a:gd name="T73" fmla="*/ 271527 h 312"/>
                    <a:gd name="T74" fmla="*/ 228286 w 402"/>
                    <a:gd name="T75" fmla="*/ 317913 h 312"/>
                    <a:gd name="T76" fmla="*/ 181891 w 402"/>
                    <a:gd name="T77" fmla="*/ 271527 h 312"/>
                    <a:gd name="T78" fmla="*/ 111417 w 402"/>
                    <a:gd name="T79" fmla="*/ 327214 h 312"/>
                    <a:gd name="T80" fmla="*/ 105198 w 402"/>
                    <a:gd name="T81" fmla="*/ 228223 h 312"/>
                    <a:gd name="T82" fmla="*/ 175672 w 402"/>
                    <a:gd name="T83" fmla="*/ 191139 h 312"/>
                    <a:gd name="T84" fmla="*/ 268610 w 402"/>
                    <a:gd name="T85" fmla="*/ 175643 h 312"/>
                    <a:gd name="T86" fmla="*/ 330401 w 402"/>
                    <a:gd name="T87" fmla="*/ 126151 h 312"/>
                    <a:gd name="T88" fmla="*/ 315004 w 402"/>
                    <a:gd name="T89" fmla="*/ 74169 h 312"/>
                    <a:gd name="T90" fmla="*/ 231393 w 402"/>
                    <a:gd name="T91" fmla="*/ 169429 h 312"/>
                    <a:gd name="T92" fmla="*/ 200500 w 402"/>
                    <a:gd name="T93" fmla="*/ 129258 h 312"/>
                    <a:gd name="T94" fmla="*/ 225173 w 402"/>
                    <a:gd name="T95" fmla="*/ 95884 h 312"/>
                    <a:gd name="T96" fmla="*/ 299503 w 402"/>
                    <a:gd name="T97" fmla="*/ 43304 h 312"/>
                    <a:gd name="T98" fmla="*/ 385474 w 402"/>
                    <a:gd name="T99" fmla="*/ 37085 h 312"/>
                    <a:gd name="T100" fmla="*/ 397888 w 402"/>
                    <a:gd name="T101" fmla="*/ 98991 h 312"/>
                    <a:gd name="T102" fmla="*/ 462916 w 402"/>
                    <a:gd name="T103" fmla="*/ 58799 h 312"/>
                    <a:gd name="T104" fmla="*/ 574183 w 402"/>
                    <a:gd name="T105" fmla="*/ 68100 h 312"/>
                    <a:gd name="T106" fmla="*/ 608313 w 402"/>
                    <a:gd name="T107" fmla="*/ 64988 h 312"/>
                    <a:gd name="T108" fmla="*/ 626173 w 402"/>
                    <a:gd name="T109" fmla="*/ 86577 h 312"/>
                    <a:gd name="T110" fmla="*/ 638587 w 402"/>
                    <a:gd name="T111" fmla="*/ 55687 h 312"/>
                    <a:gd name="T112" fmla="*/ 700503 w 402"/>
                    <a:gd name="T113" fmla="*/ 30891 h 312"/>
                    <a:gd name="T114" fmla="*/ 833487 w 402"/>
                    <a:gd name="T115" fmla="*/ 33973 h 31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2"/>
                    <a:gd name="T175" fmla="*/ 0 h 312"/>
                    <a:gd name="T176" fmla="*/ 402 w 402"/>
                    <a:gd name="T177" fmla="*/ 312 h 31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2" h="312">
                      <a:moveTo>
                        <a:pt x="265" y="15"/>
                      </a:moveTo>
                      <a:cubicBezTo>
                        <a:pt x="265" y="14"/>
                        <a:pt x="265" y="14"/>
                        <a:pt x="265" y="13"/>
                      </a:cubicBezTo>
                      <a:cubicBezTo>
                        <a:pt x="275" y="13"/>
                        <a:pt x="279" y="17"/>
                        <a:pt x="288" y="17"/>
                      </a:cubicBezTo>
                      <a:cubicBezTo>
                        <a:pt x="288" y="16"/>
                        <a:pt x="288" y="16"/>
                        <a:pt x="289" y="16"/>
                      </a:cubicBezTo>
                      <a:cubicBezTo>
                        <a:pt x="289" y="15"/>
                        <a:pt x="289" y="15"/>
                        <a:pt x="289" y="14"/>
                      </a:cubicBezTo>
                      <a:cubicBezTo>
                        <a:pt x="292" y="14"/>
                        <a:pt x="293" y="15"/>
                        <a:pt x="297" y="15"/>
                      </a:cubicBezTo>
                      <a:cubicBezTo>
                        <a:pt x="298" y="16"/>
                        <a:pt x="298" y="17"/>
                        <a:pt x="299" y="18"/>
                      </a:cubicBezTo>
                      <a:cubicBezTo>
                        <a:pt x="300" y="21"/>
                        <a:pt x="299" y="24"/>
                        <a:pt x="303" y="24"/>
                      </a:cubicBezTo>
                      <a:cubicBezTo>
                        <a:pt x="304" y="23"/>
                        <a:pt x="304" y="22"/>
                        <a:pt x="306" y="22"/>
                      </a:cubicBezTo>
                      <a:cubicBezTo>
                        <a:pt x="306" y="22"/>
                        <a:pt x="316" y="24"/>
                        <a:pt x="318" y="24"/>
                      </a:cubicBezTo>
                      <a:cubicBezTo>
                        <a:pt x="318" y="24"/>
                        <a:pt x="318" y="23"/>
                        <a:pt x="318" y="23"/>
                      </a:cubicBezTo>
                      <a:cubicBezTo>
                        <a:pt x="317" y="22"/>
                        <a:pt x="317" y="22"/>
                        <a:pt x="317" y="20"/>
                      </a:cubicBezTo>
                      <a:cubicBezTo>
                        <a:pt x="320" y="20"/>
                        <a:pt x="323" y="20"/>
                        <a:pt x="327" y="20"/>
                      </a:cubicBezTo>
                      <a:cubicBezTo>
                        <a:pt x="327" y="20"/>
                        <a:pt x="327" y="21"/>
                        <a:pt x="327" y="21"/>
                      </a:cubicBezTo>
                      <a:cubicBezTo>
                        <a:pt x="326" y="22"/>
                        <a:pt x="326" y="22"/>
                        <a:pt x="325" y="23"/>
                      </a:cubicBezTo>
                      <a:cubicBezTo>
                        <a:pt x="326" y="23"/>
                        <a:pt x="326" y="23"/>
                        <a:pt x="326" y="23"/>
                      </a:cubicBezTo>
                      <a:cubicBezTo>
                        <a:pt x="327" y="22"/>
                        <a:pt x="328" y="22"/>
                        <a:pt x="330" y="21"/>
                      </a:cubicBezTo>
                      <a:cubicBezTo>
                        <a:pt x="330" y="22"/>
                        <a:pt x="330" y="23"/>
                        <a:pt x="330" y="23"/>
                      </a:cubicBezTo>
                      <a:cubicBezTo>
                        <a:pt x="331" y="24"/>
                        <a:pt x="332" y="24"/>
                        <a:pt x="333" y="25"/>
                      </a:cubicBezTo>
                      <a:cubicBezTo>
                        <a:pt x="337" y="25"/>
                        <a:pt x="341" y="24"/>
                        <a:pt x="344" y="24"/>
                      </a:cubicBezTo>
                      <a:cubicBezTo>
                        <a:pt x="345" y="25"/>
                        <a:pt x="345" y="27"/>
                        <a:pt x="346" y="28"/>
                      </a:cubicBezTo>
                      <a:cubicBezTo>
                        <a:pt x="347" y="29"/>
                        <a:pt x="348" y="30"/>
                        <a:pt x="349" y="31"/>
                      </a:cubicBezTo>
                      <a:cubicBezTo>
                        <a:pt x="352" y="27"/>
                        <a:pt x="360" y="29"/>
                        <a:pt x="364" y="30"/>
                      </a:cubicBezTo>
                      <a:cubicBezTo>
                        <a:pt x="364" y="29"/>
                        <a:pt x="364" y="30"/>
                        <a:pt x="364" y="29"/>
                      </a:cubicBezTo>
                      <a:cubicBezTo>
                        <a:pt x="364" y="28"/>
                        <a:pt x="364" y="27"/>
                        <a:pt x="365" y="27"/>
                      </a:cubicBezTo>
                      <a:cubicBezTo>
                        <a:pt x="366" y="26"/>
                        <a:pt x="369" y="26"/>
                        <a:pt x="370" y="26"/>
                      </a:cubicBezTo>
                      <a:cubicBezTo>
                        <a:pt x="372" y="27"/>
                        <a:pt x="373" y="26"/>
                        <a:pt x="375" y="27"/>
                      </a:cubicBezTo>
                      <a:cubicBezTo>
                        <a:pt x="376" y="27"/>
                        <a:pt x="379" y="29"/>
                        <a:pt x="380" y="29"/>
                      </a:cubicBezTo>
                      <a:cubicBezTo>
                        <a:pt x="382" y="30"/>
                        <a:pt x="383" y="28"/>
                        <a:pt x="385" y="29"/>
                      </a:cubicBezTo>
                      <a:cubicBezTo>
                        <a:pt x="386" y="29"/>
                        <a:pt x="387" y="30"/>
                        <a:pt x="388" y="31"/>
                      </a:cubicBezTo>
                      <a:cubicBezTo>
                        <a:pt x="389" y="31"/>
                        <a:pt x="389" y="31"/>
                        <a:pt x="390" y="31"/>
                      </a:cubicBezTo>
                      <a:cubicBezTo>
                        <a:pt x="392" y="31"/>
                        <a:pt x="392" y="34"/>
                        <a:pt x="393" y="35"/>
                      </a:cubicBezTo>
                      <a:cubicBezTo>
                        <a:pt x="393" y="33"/>
                        <a:pt x="393" y="33"/>
                        <a:pt x="394" y="33"/>
                      </a:cubicBezTo>
                      <a:cubicBezTo>
                        <a:pt x="396" y="34"/>
                        <a:pt x="401" y="34"/>
                        <a:pt x="402" y="36"/>
                      </a:cubicBezTo>
                      <a:cubicBezTo>
                        <a:pt x="402" y="36"/>
                        <a:pt x="402" y="36"/>
                        <a:pt x="401" y="36"/>
                      </a:cubicBezTo>
                      <a:cubicBezTo>
                        <a:pt x="400" y="37"/>
                        <a:pt x="400" y="38"/>
                        <a:pt x="398" y="38"/>
                      </a:cubicBezTo>
                      <a:cubicBezTo>
                        <a:pt x="398" y="40"/>
                        <a:pt x="397" y="41"/>
                        <a:pt x="397" y="42"/>
                      </a:cubicBezTo>
                      <a:cubicBezTo>
                        <a:pt x="392" y="41"/>
                        <a:pt x="390" y="38"/>
                        <a:pt x="385" y="38"/>
                      </a:cubicBezTo>
                      <a:cubicBezTo>
                        <a:pt x="385" y="36"/>
                        <a:pt x="385" y="37"/>
                        <a:pt x="384" y="36"/>
                      </a:cubicBezTo>
                      <a:cubicBezTo>
                        <a:pt x="384" y="37"/>
                        <a:pt x="384" y="37"/>
                        <a:pt x="384" y="37"/>
                      </a:cubicBezTo>
                      <a:cubicBezTo>
                        <a:pt x="383" y="38"/>
                        <a:pt x="383" y="39"/>
                        <a:pt x="383" y="40"/>
                      </a:cubicBezTo>
                      <a:cubicBezTo>
                        <a:pt x="381" y="41"/>
                        <a:pt x="379" y="41"/>
                        <a:pt x="377" y="42"/>
                      </a:cubicBezTo>
                      <a:cubicBezTo>
                        <a:pt x="380" y="42"/>
                        <a:pt x="382" y="46"/>
                        <a:pt x="384" y="48"/>
                      </a:cubicBezTo>
                      <a:cubicBezTo>
                        <a:pt x="383" y="48"/>
                        <a:pt x="383" y="48"/>
                        <a:pt x="383" y="48"/>
                      </a:cubicBezTo>
                      <a:cubicBezTo>
                        <a:pt x="381" y="49"/>
                        <a:pt x="380" y="47"/>
                        <a:pt x="377" y="48"/>
                      </a:cubicBezTo>
                      <a:cubicBezTo>
                        <a:pt x="376" y="48"/>
                        <a:pt x="366" y="54"/>
                        <a:pt x="365" y="55"/>
                      </a:cubicBezTo>
                      <a:cubicBezTo>
                        <a:pt x="364" y="54"/>
                        <a:pt x="363" y="54"/>
                        <a:pt x="360" y="54"/>
                      </a:cubicBezTo>
                      <a:cubicBezTo>
                        <a:pt x="360" y="55"/>
                        <a:pt x="359" y="56"/>
                        <a:pt x="358" y="56"/>
                      </a:cubicBezTo>
                      <a:cubicBezTo>
                        <a:pt x="358" y="55"/>
                        <a:pt x="358" y="54"/>
                        <a:pt x="357" y="53"/>
                      </a:cubicBezTo>
                      <a:cubicBezTo>
                        <a:pt x="357" y="54"/>
                        <a:pt x="357" y="55"/>
                        <a:pt x="357" y="55"/>
                      </a:cubicBezTo>
                      <a:cubicBezTo>
                        <a:pt x="356" y="56"/>
                        <a:pt x="354" y="56"/>
                        <a:pt x="353" y="57"/>
                      </a:cubicBezTo>
                      <a:cubicBezTo>
                        <a:pt x="352" y="58"/>
                        <a:pt x="351" y="60"/>
                        <a:pt x="350" y="62"/>
                      </a:cubicBezTo>
                      <a:cubicBezTo>
                        <a:pt x="350" y="62"/>
                        <a:pt x="351" y="62"/>
                        <a:pt x="351" y="62"/>
                      </a:cubicBezTo>
                      <a:cubicBezTo>
                        <a:pt x="352" y="61"/>
                        <a:pt x="351" y="61"/>
                        <a:pt x="353" y="61"/>
                      </a:cubicBezTo>
                      <a:cubicBezTo>
                        <a:pt x="353" y="62"/>
                        <a:pt x="352" y="62"/>
                        <a:pt x="352" y="64"/>
                      </a:cubicBezTo>
                      <a:cubicBezTo>
                        <a:pt x="353" y="65"/>
                        <a:pt x="355" y="66"/>
                        <a:pt x="355" y="67"/>
                      </a:cubicBezTo>
                      <a:cubicBezTo>
                        <a:pt x="354" y="68"/>
                        <a:pt x="355" y="68"/>
                        <a:pt x="353" y="68"/>
                      </a:cubicBezTo>
                      <a:cubicBezTo>
                        <a:pt x="352" y="67"/>
                        <a:pt x="353" y="67"/>
                        <a:pt x="351" y="67"/>
                      </a:cubicBezTo>
                      <a:cubicBezTo>
                        <a:pt x="351" y="68"/>
                        <a:pt x="351" y="69"/>
                        <a:pt x="351" y="70"/>
                      </a:cubicBezTo>
                      <a:cubicBezTo>
                        <a:pt x="351" y="71"/>
                        <a:pt x="351" y="71"/>
                        <a:pt x="351" y="72"/>
                      </a:cubicBezTo>
                      <a:cubicBezTo>
                        <a:pt x="350" y="72"/>
                        <a:pt x="350" y="72"/>
                        <a:pt x="349" y="71"/>
                      </a:cubicBezTo>
                      <a:cubicBezTo>
                        <a:pt x="348" y="72"/>
                        <a:pt x="347" y="73"/>
                        <a:pt x="347" y="73"/>
                      </a:cubicBezTo>
                      <a:cubicBezTo>
                        <a:pt x="346" y="75"/>
                        <a:pt x="348" y="75"/>
                        <a:pt x="346" y="76"/>
                      </a:cubicBezTo>
                      <a:cubicBezTo>
                        <a:pt x="345" y="75"/>
                        <a:pt x="345" y="75"/>
                        <a:pt x="344" y="76"/>
                      </a:cubicBezTo>
                      <a:cubicBezTo>
                        <a:pt x="344" y="76"/>
                        <a:pt x="344" y="76"/>
                        <a:pt x="344" y="77"/>
                      </a:cubicBezTo>
                      <a:cubicBezTo>
                        <a:pt x="344" y="78"/>
                        <a:pt x="344" y="78"/>
                        <a:pt x="344" y="79"/>
                      </a:cubicBezTo>
                      <a:cubicBezTo>
                        <a:pt x="343" y="80"/>
                        <a:pt x="342" y="80"/>
                        <a:pt x="341" y="82"/>
                      </a:cubicBezTo>
                      <a:cubicBezTo>
                        <a:pt x="340" y="82"/>
                        <a:pt x="341" y="82"/>
                        <a:pt x="340" y="81"/>
                      </a:cubicBezTo>
                      <a:cubicBezTo>
                        <a:pt x="339" y="81"/>
                        <a:pt x="339" y="80"/>
                        <a:pt x="339" y="78"/>
                      </a:cubicBezTo>
                      <a:cubicBezTo>
                        <a:pt x="339" y="78"/>
                        <a:pt x="338" y="68"/>
                        <a:pt x="338" y="68"/>
                      </a:cubicBezTo>
                      <a:cubicBezTo>
                        <a:pt x="338" y="68"/>
                        <a:pt x="338" y="68"/>
                        <a:pt x="338" y="68"/>
                      </a:cubicBezTo>
                      <a:cubicBezTo>
                        <a:pt x="339" y="67"/>
                        <a:pt x="340" y="66"/>
                        <a:pt x="340" y="66"/>
                      </a:cubicBezTo>
                      <a:cubicBezTo>
                        <a:pt x="340" y="64"/>
                        <a:pt x="340" y="63"/>
                        <a:pt x="340" y="62"/>
                      </a:cubicBezTo>
                      <a:cubicBezTo>
                        <a:pt x="342" y="61"/>
                        <a:pt x="343" y="61"/>
                        <a:pt x="345" y="60"/>
                      </a:cubicBezTo>
                      <a:cubicBezTo>
                        <a:pt x="347" y="59"/>
                        <a:pt x="348" y="55"/>
                        <a:pt x="350" y="54"/>
                      </a:cubicBezTo>
                      <a:cubicBezTo>
                        <a:pt x="351" y="53"/>
                        <a:pt x="352" y="53"/>
                        <a:pt x="353" y="53"/>
                      </a:cubicBezTo>
                      <a:cubicBezTo>
                        <a:pt x="353" y="52"/>
                        <a:pt x="353" y="51"/>
                        <a:pt x="353" y="50"/>
                      </a:cubicBezTo>
                      <a:cubicBezTo>
                        <a:pt x="354" y="50"/>
                        <a:pt x="354" y="50"/>
                        <a:pt x="354" y="50"/>
                      </a:cubicBezTo>
                      <a:cubicBezTo>
                        <a:pt x="354" y="49"/>
                        <a:pt x="354" y="49"/>
                        <a:pt x="354" y="49"/>
                      </a:cubicBezTo>
                      <a:cubicBezTo>
                        <a:pt x="355" y="49"/>
                        <a:pt x="355" y="49"/>
                        <a:pt x="356" y="49"/>
                      </a:cubicBezTo>
                      <a:cubicBezTo>
                        <a:pt x="356" y="48"/>
                        <a:pt x="356" y="48"/>
                        <a:pt x="356" y="47"/>
                      </a:cubicBezTo>
                      <a:cubicBezTo>
                        <a:pt x="355" y="47"/>
                        <a:pt x="354" y="47"/>
                        <a:pt x="353" y="47"/>
                      </a:cubicBezTo>
                      <a:cubicBezTo>
                        <a:pt x="353" y="48"/>
                        <a:pt x="353" y="50"/>
                        <a:pt x="352" y="51"/>
                      </a:cubicBezTo>
                      <a:cubicBezTo>
                        <a:pt x="352" y="52"/>
                        <a:pt x="348" y="54"/>
                        <a:pt x="347" y="54"/>
                      </a:cubicBezTo>
                      <a:cubicBezTo>
                        <a:pt x="347" y="53"/>
                        <a:pt x="347" y="52"/>
                        <a:pt x="347" y="52"/>
                      </a:cubicBezTo>
                      <a:cubicBezTo>
                        <a:pt x="347" y="51"/>
                        <a:pt x="347" y="51"/>
                        <a:pt x="347" y="50"/>
                      </a:cubicBezTo>
                      <a:cubicBezTo>
                        <a:pt x="343" y="50"/>
                        <a:pt x="335" y="55"/>
                        <a:pt x="335" y="58"/>
                      </a:cubicBezTo>
                      <a:cubicBezTo>
                        <a:pt x="336" y="58"/>
                        <a:pt x="337" y="58"/>
                        <a:pt x="337" y="59"/>
                      </a:cubicBezTo>
                      <a:cubicBezTo>
                        <a:pt x="336" y="59"/>
                        <a:pt x="335" y="60"/>
                        <a:pt x="333" y="59"/>
                      </a:cubicBezTo>
                      <a:cubicBezTo>
                        <a:pt x="332" y="60"/>
                        <a:pt x="332" y="59"/>
                        <a:pt x="331" y="58"/>
                      </a:cubicBezTo>
                      <a:cubicBezTo>
                        <a:pt x="328" y="57"/>
                        <a:pt x="328" y="60"/>
                        <a:pt x="326" y="59"/>
                      </a:cubicBezTo>
                      <a:cubicBezTo>
                        <a:pt x="326" y="59"/>
                        <a:pt x="325" y="58"/>
                        <a:pt x="325" y="58"/>
                      </a:cubicBezTo>
                      <a:cubicBezTo>
                        <a:pt x="323" y="58"/>
                        <a:pt x="321" y="58"/>
                        <a:pt x="318" y="58"/>
                      </a:cubicBezTo>
                      <a:cubicBezTo>
                        <a:pt x="318" y="59"/>
                        <a:pt x="318" y="61"/>
                        <a:pt x="317" y="62"/>
                      </a:cubicBezTo>
                      <a:cubicBezTo>
                        <a:pt x="316" y="62"/>
                        <a:pt x="315" y="62"/>
                        <a:pt x="314" y="63"/>
                      </a:cubicBezTo>
                      <a:cubicBezTo>
                        <a:pt x="313" y="64"/>
                        <a:pt x="312" y="65"/>
                        <a:pt x="311" y="67"/>
                      </a:cubicBezTo>
                      <a:cubicBezTo>
                        <a:pt x="310" y="67"/>
                        <a:pt x="308" y="68"/>
                        <a:pt x="307" y="69"/>
                      </a:cubicBezTo>
                      <a:cubicBezTo>
                        <a:pt x="307" y="69"/>
                        <a:pt x="307" y="69"/>
                        <a:pt x="307" y="69"/>
                      </a:cubicBezTo>
                      <a:cubicBezTo>
                        <a:pt x="307" y="69"/>
                        <a:pt x="307" y="70"/>
                        <a:pt x="307" y="71"/>
                      </a:cubicBezTo>
                      <a:cubicBezTo>
                        <a:pt x="308" y="71"/>
                        <a:pt x="310" y="71"/>
                        <a:pt x="311" y="71"/>
                      </a:cubicBezTo>
                      <a:cubicBezTo>
                        <a:pt x="311" y="73"/>
                        <a:pt x="311" y="72"/>
                        <a:pt x="312" y="73"/>
                      </a:cubicBezTo>
                      <a:cubicBezTo>
                        <a:pt x="313" y="73"/>
                        <a:pt x="313" y="72"/>
                        <a:pt x="315" y="71"/>
                      </a:cubicBezTo>
                      <a:cubicBezTo>
                        <a:pt x="316" y="73"/>
                        <a:pt x="318" y="74"/>
                        <a:pt x="319" y="76"/>
                      </a:cubicBezTo>
                      <a:cubicBezTo>
                        <a:pt x="318" y="76"/>
                        <a:pt x="318" y="76"/>
                        <a:pt x="318" y="76"/>
                      </a:cubicBezTo>
                      <a:cubicBezTo>
                        <a:pt x="318" y="77"/>
                        <a:pt x="318" y="77"/>
                        <a:pt x="318" y="78"/>
                      </a:cubicBezTo>
                      <a:cubicBezTo>
                        <a:pt x="318" y="78"/>
                        <a:pt x="317" y="88"/>
                        <a:pt x="316" y="89"/>
                      </a:cubicBezTo>
                      <a:cubicBezTo>
                        <a:pt x="315" y="91"/>
                        <a:pt x="311" y="93"/>
                        <a:pt x="309" y="96"/>
                      </a:cubicBezTo>
                      <a:cubicBezTo>
                        <a:pt x="307" y="98"/>
                        <a:pt x="305" y="103"/>
                        <a:pt x="301" y="103"/>
                      </a:cubicBezTo>
                      <a:cubicBezTo>
                        <a:pt x="300" y="102"/>
                        <a:pt x="299" y="102"/>
                        <a:pt x="298" y="102"/>
                      </a:cubicBezTo>
                      <a:cubicBezTo>
                        <a:pt x="298" y="103"/>
                        <a:pt x="297" y="103"/>
                        <a:pt x="297" y="104"/>
                      </a:cubicBezTo>
                      <a:cubicBezTo>
                        <a:pt x="294" y="106"/>
                        <a:pt x="290" y="111"/>
                        <a:pt x="290" y="114"/>
                      </a:cubicBezTo>
                      <a:cubicBezTo>
                        <a:pt x="292" y="116"/>
                        <a:pt x="294" y="118"/>
                        <a:pt x="294" y="121"/>
                      </a:cubicBezTo>
                      <a:cubicBezTo>
                        <a:pt x="294" y="121"/>
                        <a:pt x="294" y="122"/>
                        <a:pt x="294" y="122"/>
                      </a:cubicBezTo>
                      <a:cubicBezTo>
                        <a:pt x="292" y="123"/>
                        <a:pt x="291" y="124"/>
                        <a:pt x="288" y="124"/>
                      </a:cubicBezTo>
                      <a:cubicBezTo>
                        <a:pt x="287" y="123"/>
                        <a:pt x="286" y="123"/>
                        <a:pt x="286" y="121"/>
                      </a:cubicBezTo>
                      <a:cubicBezTo>
                        <a:pt x="287" y="121"/>
                        <a:pt x="287" y="122"/>
                        <a:pt x="288" y="121"/>
                      </a:cubicBezTo>
                      <a:cubicBezTo>
                        <a:pt x="288" y="119"/>
                        <a:pt x="287" y="118"/>
                        <a:pt x="288" y="116"/>
                      </a:cubicBezTo>
                      <a:cubicBezTo>
                        <a:pt x="287" y="116"/>
                        <a:pt x="287" y="116"/>
                        <a:pt x="287" y="116"/>
                      </a:cubicBezTo>
                      <a:cubicBezTo>
                        <a:pt x="286" y="115"/>
                        <a:pt x="286" y="115"/>
                        <a:pt x="284" y="115"/>
                      </a:cubicBezTo>
                      <a:cubicBezTo>
                        <a:pt x="284" y="114"/>
                        <a:pt x="284" y="113"/>
                        <a:pt x="284" y="112"/>
                      </a:cubicBezTo>
                      <a:cubicBezTo>
                        <a:pt x="283" y="111"/>
                        <a:pt x="283" y="111"/>
                        <a:pt x="281" y="111"/>
                      </a:cubicBezTo>
                      <a:cubicBezTo>
                        <a:pt x="280" y="111"/>
                        <a:pt x="280" y="111"/>
                        <a:pt x="279" y="112"/>
                      </a:cubicBezTo>
                      <a:cubicBezTo>
                        <a:pt x="279" y="109"/>
                        <a:pt x="279" y="109"/>
                        <a:pt x="279" y="107"/>
                      </a:cubicBezTo>
                      <a:cubicBezTo>
                        <a:pt x="279" y="107"/>
                        <a:pt x="279" y="107"/>
                        <a:pt x="279" y="107"/>
                      </a:cubicBezTo>
                      <a:cubicBezTo>
                        <a:pt x="279" y="107"/>
                        <a:pt x="279" y="107"/>
                        <a:pt x="279" y="107"/>
                      </a:cubicBezTo>
                      <a:cubicBezTo>
                        <a:pt x="275" y="109"/>
                        <a:pt x="273" y="111"/>
                        <a:pt x="269" y="112"/>
                      </a:cubicBezTo>
                      <a:cubicBezTo>
                        <a:pt x="269" y="113"/>
                        <a:pt x="269" y="113"/>
                        <a:pt x="269" y="113"/>
                      </a:cubicBezTo>
                      <a:cubicBezTo>
                        <a:pt x="271" y="114"/>
                        <a:pt x="271" y="116"/>
                        <a:pt x="272" y="118"/>
                      </a:cubicBezTo>
                      <a:cubicBezTo>
                        <a:pt x="275" y="118"/>
                        <a:pt x="275" y="116"/>
                        <a:pt x="279" y="116"/>
                      </a:cubicBezTo>
                      <a:cubicBezTo>
                        <a:pt x="280" y="117"/>
                        <a:pt x="280" y="117"/>
                        <a:pt x="280" y="117"/>
                      </a:cubicBezTo>
                      <a:cubicBezTo>
                        <a:pt x="280" y="118"/>
                        <a:pt x="280" y="117"/>
                        <a:pt x="279" y="118"/>
                      </a:cubicBezTo>
                      <a:cubicBezTo>
                        <a:pt x="279" y="118"/>
                        <a:pt x="277" y="118"/>
                        <a:pt x="276" y="119"/>
                      </a:cubicBezTo>
                      <a:cubicBezTo>
                        <a:pt x="275" y="120"/>
                        <a:pt x="274" y="122"/>
                        <a:pt x="272" y="123"/>
                      </a:cubicBezTo>
                      <a:cubicBezTo>
                        <a:pt x="272" y="124"/>
                        <a:pt x="272" y="125"/>
                        <a:pt x="272" y="125"/>
                      </a:cubicBezTo>
                      <a:cubicBezTo>
                        <a:pt x="273" y="125"/>
                        <a:pt x="273" y="125"/>
                        <a:pt x="274" y="125"/>
                      </a:cubicBezTo>
                      <a:lnTo>
                        <a:pt x="279" y="133"/>
                      </a:lnTo>
                      <a:cubicBezTo>
                        <a:pt x="278" y="133"/>
                        <a:pt x="278" y="133"/>
                        <a:pt x="277" y="133"/>
                      </a:cubicBezTo>
                      <a:cubicBezTo>
                        <a:pt x="277" y="133"/>
                        <a:pt x="277" y="134"/>
                        <a:pt x="277" y="135"/>
                      </a:cubicBezTo>
                      <a:cubicBezTo>
                        <a:pt x="276" y="135"/>
                        <a:pt x="276" y="135"/>
                        <a:pt x="275" y="136"/>
                      </a:cubicBezTo>
                      <a:cubicBezTo>
                        <a:pt x="275" y="136"/>
                        <a:pt x="276" y="136"/>
                        <a:pt x="276" y="136"/>
                      </a:cubicBezTo>
                      <a:cubicBezTo>
                        <a:pt x="277" y="136"/>
                        <a:pt x="277" y="136"/>
                        <a:pt x="277" y="137"/>
                      </a:cubicBezTo>
                      <a:cubicBezTo>
                        <a:pt x="278" y="137"/>
                        <a:pt x="278" y="138"/>
                        <a:pt x="278" y="140"/>
                      </a:cubicBezTo>
                      <a:cubicBezTo>
                        <a:pt x="275" y="141"/>
                        <a:pt x="275" y="144"/>
                        <a:pt x="274" y="147"/>
                      </a:cubicBezTo>
                      <a:cubicBezTo>
                        <a:pt x="273" y="148"/>
                        <a:pt x="271" y="148"/>
                        <a:pt x="270" y="149"/>
                      </a:cubicBezTo>
                      <a:cubicBezTo>
                        <a:pt x="270" y="150"/>
                        <a:pt x="270" y="151"/>
                        <a:pt x="270" y="152"/>
                      </a:cubicBezTo>
                      <a:cubicBezTo>
                        <a:pt x="269" y="153"/>
                        <a:pt x="266" y="156"/>
                        <a:pt x="265" y="156"/>
                      </a:cubicBezTo>
                      <a:cubicBezTo>
                        <a:pt x="263" y="156"/>
                        <a:pt x="262" y="156"/>
                        <a:pt x="260" y="156"/>
                      </a:cubicBezTo>
                      <a:cubicBezTo>
                        <a:pt x="260" y="156"/>
                        <a:pt x="260" y="158"/>
                        <a:pt x="259" y="158"/>
                      </a:cubicBezTo>
                      <a:cubicBezTo>
                        <a:pt x="258" y="159"/>
                        <a:pt x="257" y="158"/>
                        <a:pt x="255" y="158"/>
                      </a:cubicBezTo>
                      <a:cubicBezTo>
                        <a:pt x="254" y="159"/>
                        <a:pt x="254" y="161"/>
                        <a:pt x="252" y="162"/>
                      </a:cubicBezTo>
                      <a:cubicBezTo>
                        <a:pt x="252" y="161"/>
                        <a:pt x="252" y="161"/>
                        <a:pt x="252" y="160"/>
                      </a:cubicBezTo>
                      <a:cubicBezTo>
                        <a:pt x="252" y="159"/>
                        <a:pt x="252" y="159"/>
                        <a:pt x="252" y="158"/>
                      </a:cubicBezTo>
                      <a:cubicBezTo>
                        <a:pt x="250" y="159"/>
                        <a:pt x="247" y="160"/>
                        <a:pt x="246" y="162"/>
                      </a:cubicBezTo>
                      <a:cubicBezTo>
                        <a:pt x="245" y="162"/>
                        <a:pt x="244" y="165"/>
                        <a:pt x="245" y="167"/>
                      </a:cubicBezTo>
                      <a:cubicBezTo>
                        <a:pt x="246" y="170"/>
                        <a:pt x="250" y="172"/>
                        <a:pt x="251" y="174"/>
                      </a:cubicBezTo>
                      <a:cubicBezTo>
                        <a:pt x="252" y="176"/>
                        <a:pt x="252" y="180"/>
                        <a:pt x="253" y="181"/>
                      </a:cubicBezTo>
                      <a:cubicBezTo>
                        <a:pt x="252" y="182"/>
                        <a:pt x="246" y="187"/>
                        <a:pt x="246" y="188"/>
                      </a:cubicBezTo>
                      <a:cubicBezTo>
                        <a:pt x="244" y="189"/>
                        <a:pt x="244" y="190"/>
                        <a:pt x="242" y="190"/>
                      </a:cubicBezTo>
                      <a:cubicBezTo>
                        <a:pt x="242" y="188"/>
                        <a:pt x="242" y="188"/>
                        <a:pt x="243" y="187"/>
                      </a:cubicBezTo>
                      <a:cubicBezTo>
                        <a:pt x="238" y="186"/>
                        <a:pt x="240" y="183"/>
                        <a:pt x="237" y="181"/>
                      </a:cubicBezTo>
                      <a:cubicBezTo>
                        <a:pt x="236" y="181"/>
                        <a:pt x="235" y="181"/>
                        <a:pt x="234" y="180"/>
                      </a:cubicBezTo>
                      <a:cubicBezTo>
                        <a:pt x="234" y="180"/>
                        <a:pt x="234" y="179"/>
                        <a:pt x="234" y="179"/>
                      </a:cubicBezTo>
                      <a:cubicBezTo>
                        <a:pt x="234" y="179"/>
                        <a:pt x="233" y="179"/>
                        <a:pt x="233" y="179"/>
                      </a:cubicBezTo>
                      <a:cubicBezTo>
                        <a:pt x="233" y="183"/>
                        <a:pt x="232" y="185"/>
                        <a:pt x="232" y="189"/>
                      </a:cubicBezTo>
                      <a:cubicBezTo>
                        <a:pt x="233" y="190"/>
                        <a:pt x="234" y="190"/>
                        <a:pt x="234" y="193"/>
                      </a:cubicBezTo>
                      <a:cubicBezTo>
                        <a:pt x="233" y="193"/>
                        <a:pt x="234" y="193"/>
                        <a:pt x="234" y="193"/>
                      </a:cubicBezTo>
                      <a:cubicBezTo>
                        <a:pt x="238" y="198"/>
                        <a:pt x="241" y="196"/>
                        <a:pt x="241" y="206"/>
                      </a:cubicBezTo>
                      <a:cubicBezTo>
                        <a:pt x="242" y="207"/>
                        <a:pt x="243" y="207"/>
                        <a:pt x="243" y="209"/>
                      </a:cubicBezTo>
                      <a:cubicBezTo>
                        <a:pt x="239" y="209"/>
                        <a:pt x="235" y="206"/>
                        <a:pt x="234" y="203"/>
                      </a:cubicBezTo>
                      <a:cubicBezTo>
                        <a:pt x="233" y="201"/>
                        <a:pt x="233" y="200"/>
                        <a:pt x="233" y="198"/>
                      </a:cubicBezTo>
                      <a:cubicBezTo>
                        <a:pt x="232" y="193"/>
                        <a:pt x="228" y="195"/>
                        <a:pt x="228" y="187"/>
                      </a:cubicBezTo>
                      <a:cubicBezTo>
                        <a:pt x="231" y="183"/>
                        <a:pt x="228" y="177"/>
                        <a:pt x="227" y="174"/>
                      </a:cubicBezTo>
                      <a:cubicBezTo>
                        <a:pt x="226" y="173"/>
                        <a:pt x="227" y="171"/>
                        <a:pt x="226" y="170"/>
                      </a:cubicBezTo>
                      <a:cubicBezTo>
                        <a:pt x="226" y="170"/>
                        <a:pt x="224" y="170"/>
                        <a:pt x="224" y="171"/>
                      </a:cubicBezTo>
                      <a:cubicBezTo>
                        <a:pt x="224" y="171"/>
                        <a:pt x="224" y="172"/>
                        <a:pt x="224" y="173"/>
                      </a:cubicBezTo>
                      <a:cubicBezTo>
                        <a:pt x="223" y="173"/>
                        <a:pt x="222" y="173"/>
                        <a:pt x="222" y="174"/>
                      </a:cubicBezTo>
                      <a:cubicBezTo>
                        <a:pt x="221" y="173"/>
                        <a:pt x="221" y="173"/>
                        <a:pt x="220" y="173"/>
                      </a:cubicBezTo>
                      <a:cubicBezTo>
                        <a:pt x="220" y="169"/>
                        <a:pt x="221" y="167"/>
                        <a:pt x="221" y="163"/>
                      </a:cubicBezTo>
                      <a:cubicBezTo>
                        <a:pt x="219" y="162"/>
                        <a:pt x="218" y="161"/>
                        <a:pt x="216" y="160"/>
                      </a:cubicBezTo>
                      <a:cubicBezTo>
                        <a:pt x="216" y="159"/>
                        <a:pt x="216" y="157"/>
                        <a:pt x="215" y="157"/>
                      </a:cubicBezTo>
                      <a:cubicBezTo>
                        <a:pt x="215" y="157"/>
                        <a:pt x="214" y="157"/>
                        <a:pt x="213" y="157"/>
                      </a:cubicBezTo>
                      <a:cubicBezTo>
                        <a:pt x="212" y="159"/>
                        <a:pt x="209" y="158"/>
                        <a:pt x="206" y="158"/>
                      </a:cubicBezTo>
                      <a:cubicBezTo>
                        <a:pt x="206" y="160"/>
                        <a:pt x="206" y="162"/>
                        <a:pt x="205" y="163"/>
                      </a:cubicBezTo>
                      <a:cubicBezTo>
                        <a:pt x="202" y="164"/>
                        <a:pt x="199" y="166"/>
                        <a:pt x="196" y="169"/>
                      </a:cubicBezTo>
                      <a:cubicBezTo>
                        <a:pt x="195" y="170"/>
                        <a:pt x="195" y="172"/>
                        <a:pt x="193" y="173"/>
                      </a:cubicBezTo>
                      <a:cubicBezTo>
                        <a:pt x="192" y="172"/>
                        <a:pt x="193" y="172"/>
                        <a:pt x="192" y="173"/>
                      </a:cubicBezTo>
                      <a:cubicBezTo>
                        <a:pt x="190" y="174"/>
                        <a:pt x="191" y="178"/>
                        <a:pt x="191" y="180"/>
                      </a:cubicBezTo>
                      <a:cubicBezTo>
                        <a:pt x="189" y="183"/>
                        <a:pt x="191" y="185"/>
                        <a:pt x="190" y="186"/>
                      </a:cubicBezTo>
                      <a:cubicBezTo>
                        <a:pt x="190" y="187"/>
                        <a:pt x="188" y="188"/>
                        <a:pt x="188" y="188"/>
                      </a:cubicBezTo>
                      <a:cubicBezTo>
                        <a:pt x="189" y="189"/>
                        <a:pt x="189" y="188"/>
                        <a:pt x="189" y="189"/>
                      </a:cubicBezTo>
                      <a:cubicBezTo>
                        <a:pt x="188" y="190"/>
                        <a:pt x="187" y="191"/>
                        <a:pt x="186" y="193"/>
                      </a:cubicBezTo>
                      <a:cubicBezTo>
                        <a:pt x="186" y="193"/>
                        <a:pt x="185" y="193"/>
                        <a:pt x="185" y="193"/>
                      </a:cubicBezTo>
                      <a:cubicBezTo>
                        <a:pt x="185" y="192"/>
                        <a:pt x="184" y="191"/>
                        <a:pt x="184" y="191"/>
                      </a:cubicBezTo>
                      <a:cubicBezTo>
                        <a:pt x="184" y="189"/>
                        <a:pt x="184" y="188"/>
                        <a:pt x="184" y="187"/>
                      </a:cubicBezTo>
                      <a:cubicBezTo>
                        <a:pt x="183" y="185"/>
                        <a:pt x="180" y="183"/>
                        <a:pt x="180" y="181"/>
                      </a:cubicBezTo>
                      <a:cubicBezTo>
                        <a:pt x="180" y="180"/>
                        <a:pt x="180" y="178"/>
                        <a:pt x="180" y="177"/>
                      </a:cubicBezTo>
                      <a:cubicBezTo>
                        <a:pt x="179" y="176"/>
                        <a:pt x="178" y="176"/>
                        <a:pt x="177" y="175"/>
                      </a:cubicBezTo>
                      <a:cubicBezTo>
                        <a:pt x="176" y="170"/>
                        <a:pt x="177" y="162"/>
                        <a:pt x="177" y="157"/>
                      </a:cubicBezTo>
                      <a:cubicBezTo>
                        <a:pt x="175" y="158"/>
                        <a:pt x="174" y="159"/>
                        <a:pt x="171" y="159"/>
                      </a:cubicBezTo>
                      <a:cubicBezTo>
                        <a:pt x="170" y="158"/>
                        <a:pt x="170" y="157"/>
                        <a:pt x="169" y="156"/>
                      </a:cubicBezTo>
                      <a:cubicBezTo>
                        <a:pt x="171" y="156"/>
                        <a:pt x="171" y="156"/>
                        <a:pt x="172" y="155"/>
                      </a:cubicBezTo>
                      <a:cubicBezTo>
                        <a:pt x="169" y="154"/>
                        <a:pt x="168" y="155"/>
                        <a:pt x="167" y="152"/>
                      </a:cubicBezTo>
                      <a:cubicBezTo>
                        <a:pt x="167" y="152"/>
                        <a:pt x="166" y="152"/>
                        <a:pt x="166" y="152"/>
                      </a:cubicBezTo>
                      <a:cubicBezTo>
                        <a:pt x="164" y="148"/>
                        <a:pt x="160" y="148"/>
                        <a:pt x="154" y="148"/>
                      </a:cubicBezTo>
                      <a:cubicBezTo>
                        <a:pt x="153" y="148"/>
                        <a:pt x="150" y="148"/>
                        <a:pt x="148" y="148"/>
                      </a:cubicBezTo>
                      <a:cubicBezTo>
                        <a:pt x="146" y="145"/>
                        <a:pt x="143" y="143"/>
                        <a:pt x="138" y="143"/>
                      </a:cubicBezTo>
                      <a:cubicBezTo>
                        <a:pt x="137" y="142"/>
                        <a:pt x="133" y="135"/>
                        <a:pt x="131" y="134"/>
                      </a:cubicBezTo>
                      <a:cubicBezTo>
                        <a:pt x="131" y="134"/>
                        <a:pt x="130" y="134"/>
                        <a:pt x="129" y="134"/>
                      </a:cubicBezTo>
                      <a:cubicBezTo>
                        <a:pt x="129" y="136"/>
                        <a:pt x="129" y="137"/>
                        <a:pt x="129" y="139"/>
                      </a:cubicBezTo>
                      <a:cubicBezTo>
                        <a:pt x="131" y="142"/>
                        <a:pt x="131" y="145"/>
                        <a:pt x="134" y="148"/>
                      </a:cubicBezTo>
                      <a:cubicBezTo>
                        <a:pt x="133" y="147"/>
                        <a:pt x="133" y="145"/>
                        <a:pt x="134" y="145"/>
                      </a:cubicBezTo>
                      <a:cubicBezTo>
                        <a:pt x="134" y="145"/>
                        <a:pt x="134" y="145"/>
                        <a:pt x="134" y="145"/>
                      </a:cubicBezTo>
                      <a:cubicBezTo>
                        <a:pt x="135" y="146"/>
                        <a:pt x="135" y="149"/>
                        <a:pt x="136" y="150"/>
                      </a:cubicBezTo>
                      <a:cubicBezTo>
                        <a:pt x="137" y="151"/>
                        <a:pt x="137" y="152"/>
                        <a:pt x="139" y="152"/>
                      </a:cubicBezTo>
                      <a:cubicBezTo>
                        <a:pt x="139" y="151"/>
                        <a:pt x="139" y="151"/>
                        <a:pt x="139" y="150"/>
                      </a:cubicBezTo>
                      <a:cubicBezTo>
                        <a:pt x="140" y="150"/>
                        <a:pt x="140" y="150"/>
                        <a:pt x="140" y="149"/>
                      </a:cubicBezTo>
                      <a:cubicBezTo>
                        <a:pt x="141" y="149"/>
                        <a:pt x="141" y="149"/>
                        <a:pt x="142" y="149"/>
                      </a:cubicBezTo>
                      <a:cubicBezTo>
                        <a:pt x="142" y="147"/>
                        <a:pt x="143" y="147"/>
                        <a:pt x="143" y="146"/>
                      </a:cubicBezTo>
                      <a:cubicBezTo>
                        <a:pt x="144" y="146"/>
                        <a:pt x="143" y="146"/>
                        <a:pt x="144" y="146"/>
                      </a:cubicBezTo>
                      <a:cubicBezTo>
                        <a:pt x="144" y="147"/>
                        <a:pt x="144" y="149"/>
                        <a:pt x="144" y="150"/>
                      </a:cubicBezTo>
                      <a:cubicBezTo>
                        <a:pt x="146" y="152"/>
                        <a:pt x="150" y="152"/>
                        <a:pt x="150" y="157"/>
                      </a:cubicBezTo>
                      <a:cubicBezTo>
                        <a:pt x="149" y="157"/>
                        <a:pt x="148" y="158"/>
                        <a:pt x="147" y="159"/>
                      </a:cubicBezTo>
                      <a:cubicBezTo>
                        <a:pt x="147" y="159"/>
                        <a:pt x="147" y="160"/>
                        <a:pt x="147" y="161"/>
                      </a:cubicBezTo>
                      <a:cubicBezTo>
                        <a:pt x="146" y="161"/>
                        <a:pt x="146" y="162"/>
                        <a:pt x="145" y="163"/>
                      </a:cubicBezTo>
                      <a:cubicBezTo>
                        <a:pt x="143" y="165"/>
                        <a:pt x="142" y="168"/>
                        <a:pt x="141" y="170"/>
                      </a:cubicBezTo>
                      <a:cubicBezTo>
                        <a:pt x="141" y="170"/>
                        <a:pt x="141" y="170"/>
                        <a:pt x="141" y="170"/>
                      </a:cubicBezTo>
                      <a:cubicBezTo>
                        <a:pt x="139" y="170"/>
                        <a:pt x="138" y="170"/>
                        <a:pt x="137" y="170"/>
                      </a:cubicBezTo>
                      <a:cubicBezTo>
                        <a:pt x="137" y="171"/>
                        <a:pt x="137" y="170"/>
                        <a:pt x="136" y="171"/>
                      </a:cubicBezTo>
                      <a:cubicBezTo>
                        <a:pt x="136" y="172"/>
                        <a:pt x="136" y="173"/>
                        <a:pt x="135" y="174"/>
                      </a:cubicBezTo>
                      <a:cubicBezTo>
                        <a:pt x="133" y="176"/>
                        <a:pt x="130" y="176"/>
                        <a:pt x="128" y="177"/>
                      </a:cubicBezTo>
                      <a:cubicBezTo>
                        <a:pt x="125" y="178"/>
                        <a:pt x="122" y="181"/>
                        <a:pt x="117" y="180"/>
                      </a:cubicBezTo>
                      <a:cubicBezTo>
                        <a:pt x="117" y="177"/>
                        <a:pt x="117" y="170"/>
                        <a:pt x="115" y="168"/>
                      </a:cubicBezTo>
                      <a:cubicBezTo>
                        <a:pt x="115" y="167"/>
                        <a:pt x="113" y="166"/>
                        <a:pt x="112" y="165"/>
                      </a:cubicBezTo>
                      <a:cubicBezTo>
                        <a:pt x="112" y="164"/>
                        <a:pt x="112" y="162"/>
                        <a:pt x="112" y="161"/>
                      </a:cubicBezTo>
                      <a:cubicBezTo>
                        <a:pt x="111" y="161"/>
                        <a:pt x="110" y="160"/>
                        <a:pt x="110" y="160"/>
                      </a:cubicBezTo>
                      <a:cubicBezTo>
                        <a:pt x="108" y="157"/>
                        <a:pt x="109" y="154"/>
                        <a:pt x="107" y="152"/>
                      </a:cubicBezTo>
                      <a:cubicBezTo>
                        <a:pt x="107" y="151"/>
                        <a:pt x="106" y="151"/>
                        <a:pt x="105" y="150"/>
                      </a:cubicBezTo>
                      <a:cubicBezTo>
                        <a:pt x="104" y="148"/>
                        <a:pt x="105" y="145"/>
                        <a:pt x="104" y="143"/>
                      </a:cubicBezTo>
                      <a:cubicBezTo>
                        <a:pt x="103" y="142"/>
                        <a:pt x="103" y="141"/>
                        <a:pt x="102" y="141"/>
                      </a:cubicBezTo>
                      <a:cubicBezTo>
                        <a:pt x="101" y="138"/>
                        <a:pt x="103" y="137"/>
                        <a:pt x="101" y="136"/>
                      </a:cubicBezTo>
                      <a:cubicBezTo>
                        <a:pt x="101" y="136"/>
                        <a:pt x="101" y="136"/>
                        <a:pt x="101" y="136"/>
                      </a:cubicBezTo>
                      <a:cubicBezTo>
                        <a:pt x="101" y="137"/>
                        <a:pt x="101" y="139"/>
                        <a:pt x="100" y="140"/>
                      </a:cubicBezTo>
                      <a:cubicBezTo>
                        <a:pt x="100" y="137"/>
                        <a:pt x="99" y="136"/>
                        <a:pt x="97" y="135"/>
                      </a:cubicBezTo>
                      <a:cubicBezTo>
                        <a:pt x="97" y="135"/>
                        <a:pt x="97" y="135"/>
                        <a:pt x="97" y="136"/>
                      </a:cubicBezTo>
                      <a:cubicBezTo>
                        <a:pt x="97" y="136"/>
                        <a:pt x="97" y="137"/>
                        <a:pt x="97" y="138"/>
                      </a:cubicBezTo>
                      <a:cubicBezTo>
                        <a:pt x="100" y="142"/>
                        <a:pt x="99" y="147"/>
                        <a:pt x="102" y="152"/>
                      </a:cubicBezTo>
                      <a:cubicBezTo>
                        <a:pt x="103" y="154"/>
                        <a:pt x="104" y="156"/>
                        <a:pt x="105" y="158"/>
                      </a:cubicBezTo>
                      <a:cubicBezTo>
                        <a:pt x="105" y="160"/>
                        <a:pt x="105" y="162"/>
                        <a:pt x="105" y="163"/>
                      </a:cubicBezTo>
                      <a:cubicBezTo>
                        <a:pt x="106" y="167"/>
                        <a:pt x="109" y="168"/>
                        <a:pt x="110" y="173"/>
                      </a:cubicBezTo>
                      <a:cubicBezTo>
                        <a:pt x="110" y="173"/>
                        <a:pt x="110" y="173"/>
                        <a:pt x="111" y="173"/>
                      </a:cubicBezTo>
                      <a:cubicBezTo>
                        <a:pt x="113" y="176"/>
                        <a:pt x="116" y="178"/>
                        <a:pt x="118" y="181"/>
                      </a:cubicBezTo>
                      <a:cubicBezTo>
                        <a:pt x="118" y="182"/>
                        <a:pt x="118" y="183"/>
                        <a:pt x="118" y="184"/>
                      </a:cubicBezTo>
                      <a:cubicBezTo>
                        <a:pt x="118" y="185"/>
                        <a:pt x="119" y="186"/>
                        <a:pt x="119" y="188"/>
                      </a:cubicBezTo>
                      <a:cubicBezTo>
                        <a:pt x="120" y="187"/>
                        <a:pt x="120" y="188"/>
                        <a:pt x="120" y="187"/>
                      </a:cubicBezTo>
                      <a:cubicBezTo>
                        <a:pt x="121" y="186"/>
                        <a:pt x="121" y="186"/>
                        <a:pt x="124" y="186"/>
                      </a:cubicBezTo>
                      <a:cubicBezTo>
                        <a:pt x="124" y="186"/>
                        <a:pt x="124" y="186"/>
                        <a:pt x="125" y="186"/>
                      </a:cubicBezTo>
                      <a:cubicBezTo>
                        <a:pt x="126" y="184"/>
                        <a:pt x="126" y="184"/>
                        <a:pt x="128" y="184"/>
                      </a:cubicBezTo>
                      <a:cubicBezTo>
                        <a:pt x="128" y="185"/>
                        <a:pt x="129" y="185"/>
                        <a:pt x="130" y="185"/>
                      </a:cubicBezTo>
                      <a:cubicBezTo>
                        <a:pt x="131" y="184"/>
                        <a:pt x="131" y="183"/>
                        <a:pt x="133" y="183"/>
                      </a:cubicBezTo>
                      <a:cubicBezTo>
                        <a:pt x="133" y="183"/>
                        <a:pt x="133" y="183"/>
                        <a:pt x="133" y="184"/>
                      </a:cubicBezTo>
                      <a:cubicBezTo>
                        <a:pt x="133" y="184"/>
                        <a:pt x="133" y="184"/>
                        <a:pt x="133" y="184"/>
                      </a:cubicBezTo>
                      <a:cubicBezTo>
                        <a:pt x="134" y="188"/>
                        <a:pt x="131" y="190"/>
                        <a:pt x="130" y="193"/>
                      </a:cubicBezTo>
                      <a:cubicBezTo>
                        <a:pt x="130" y="195"/>
                        <a:pt x="129" y="197"/>
                        <a:pt x="129" y="198"/>
                      </a:cubicBezTo>
                      <a:cubicBezTo>
                        <a:pt x="128" y="200"/>
                        <a:pt x="126" y="205"/>
                        <a:pt x="124" y="207"/>
                      </a:cubicBezTo>
                      <a:cubicBezTo>
                        <a:pt x="123" y="208"/>
                        <a:pt x="121" y="209"/>
                        <a:pt x="119" y="210"/>
                      </a:cubicBezTo>
                      <a:cubicBezTo>
                        <a:pt x="116" y="213"/>
                        <a:pt x="116" y="217"/>
                        <a:pt x="114" y="220"/>
                      </a:cubicBezTo>
                      <a:cubicBezTo>
                        <a:pt x="111" y="223"/>
                        <a:pt x="109" y="223"/>
                        <a:pt x="109" y="229"/>
                      </a:cubicBezTo>
                      <a:cubicBezTo>
                        <a:pt x="112" y="232"/>
                        <a:pt x="109" y="231"/>
                        <a:pt x="110" y="235"/>
                      </a:cubicBezTo>
                      <a:cubicBezTo>
                        <a:pt x="110" y="237"/>
                        <a:pt x="112" y="240"/>
                        <a:pt x="113" y="241"/>
                      </a:cubicBezTo>
                      <a:cubicBezTo>
                        <a:pt x="113" y="243"/>
                        <a:pt x="113" y="246"/>
                        <a:pt x="112" y="247"/>
                      </a:cubicBezTo>
                      <a:cubicBezTo>
                        <a:pt x="113" y="250"/>
                        <a:pt x="113" y="253"/>
                        <a:pt x="113" y="257"/>
                      </a:cubicBezTo>
                      <a:cubicBezTo>
                        <a:pt x="112" y="257"/>
                        <a:pt x="111" y="259"/>
                        <a:pt x="110" y="259"/>
                      </a:cubicBezTo>
                      <a:cubicBezTo>
                        <a:pt x="108" y="260"/>
                        <a:pt x="107" y="259"/>
                        <a:pt x="106" y="261"/>
                      </a:cubicBezTo>
                      <a:cubicBezTo>
                        <a:pt x="106" y="262"/>
                        <a:pt x="105" y="263"/>
                        <a:pt x="105" y="265"/>
                      </a:cubicBezTo>
                      <a:cubicBezTo>
                        <a:pt x="104" y="266"/>
                        <a:pt x="103" y="265"/>
                        <a:pt x="103" y="268"/>
                      </a:cubicBezTo>
                      <a:cubicBezTo>
                        <a:pt x="103" y="269"/>
                        <a:pt x="103" y="270"/>
                        <a:pt x="103" y="271"/>
                      </a:cubicBezTo>
                      <a:cubicBezTo>
                        <a:pt x="104" y="271"/>
                        <a:pt x="104" y="272"/>
                        <a:pt x="105" y="272"/>
                      </a:cubicBezTo>
                      <a:cubicBezTo>
                        <a:pt x="107" y="277"/>
                        <a:pt x="102" y="282"/>
                        <a:pt x="101" y="285"/>
                      </a:cubicBezTo>
                      <a:cubicBezTo>
                        <a:pt x="101" y="287"/>
                        <a:pt x="102" y="290"/>
                        <a:pt x="101" y="292"/>
                      </a:cubicBezTo>
                      <a:cubicBezTo>
                        <a:pt x="100" y="294"/>
                        <a:pt x="98" y="295"/>
                        <a:pt x="98" y="297"/>
                      </a:cubicBezTo>
                      <a:cubicBezTo>
                        <a:pt x="96" y="299"/>
                        <a:pt x="96" y="301"/>
                        <a:pt x="95" y="303"/>
                      </a:cubicBezTo>
                      <a:cubicBezTo>
                        <a:pt x="94" y="305"/>
                        <a:pt x="90" y="308"/>
                        <a:pt x="88" y="309"/>
                      </a:cubicBezTo>
                      <a:cubicBezTo>
                        <a:pt x="86" y="310"/>
                        <a:pt x="82" y="309"/>
                        <a:pt x="80" y="310"/>
                      </a:cubicBezTo>
                      <a:cubicBezTo>
                        <a:pt x="79" y="311"/>
                        <a:pt x="79" y="311"/>
                        <a:pt x="78" y="312"/>
                      </a:cubicBezTo>
                      <a:cubicBezTo>
                        <a:pt x="77" y="310"/>
                        <a:pt x="77" y="310"/>
                        <a:pt x="74" y="310"/>
                      </a:cubicBezTo>
                      <a:cubicBezTo>
                        <a:pt x="74" y="306"/>
                        <a:pt x="74" y="307"/>
                        <a:pt x="75" y="304"/>
                      </a:cubicBezTo>
                      <a:cubicBezTo>
                        <a:pt x="73" y="302"/>
                        <a:pt x="73" y="301"/>
                        <a:pt x="72" y="298"/>
                      </a:cubicBezTo>
                      <a:cubicBezTo>
                        <a:pt x="71" y="297"/>
                        <a:pt x="69" y="296"/>
                        <a:pt x="68" y="294"/>
                      </a:cubicBezTo>
                      <a:cubicBezTo>
                        <a:pt x="66" y="292"/>
                        <a:pt x="65" y="289"/>
                        <a:pt x="64" y="286"/>
                      </a:cubicBezTo>
                      <a:cubicBezTo>
                        <a:pt x="64" y="285"/>
                        <a:pt x="64" y="283"/>
                        <a:pt x="64" y="281"/>
                      </a:cubicBezTo>
                      <a:cubicBezTo>
                        <a:pt x="64" y="281"/>
                        <a:pt x="63" y="280"/>
                        <a:pt x="63" y="279"/>
                      </a:cubicBezTo>
                      <a:cubicBezTo>
                        <a:pt x="63" y="277"/>
                        <a:pt x="63" y="275"/>
                        <a:pt x="63" y="273"/>
                      </a:cubicBezTo>
                      <a:cubicBezTo>
                        <a:pt x="62" y="270"/>
                        <a:pt x="58" y="267"/>
                        <a:pt x="57" y="264"/>
                      </a:cubicBezTo>
                      <a:cubicBezTo>
                        <a:pt x="55" y="257"/>
                        <a:pt x="60" y="253"/>
                        <a:pt x="61" y="250"/>
                      </a:cubicBezTo>
                      <a:cubicBezTo>
                        <a:pt x="62" y="247"/>
                        <a:pt x="60" y="244"/>
                        <a:pt x="60" y="243"/>
                      </a:cubicBezTo>
                      <a:cubicBezTo>
                        <a:pt x="60" y="240"/>
                        <a:pt x="60" y="238"/>
                        <a:pt x="60" y="236"/>
                      </a:cubicBezTo>
                      <a:cubicBezTo>
                        <a:pt x="59" y="235"/>
                        <a:pt x="58" y="235"/>
                        <a:pt x="58" y="234"/>
                      </a:cubicBezTo>
                      <a:cubicBezTo>
                        <a:pt x="57" y="231"/>
                        <a:pt x="58" y="229"/>
                        <a:pt x="57" y="227"/>
                      </a:cubicBezTo>
                      <a:cubicBezTo>
                        <a:pt x="55" y="224"/>
                        <a:pt x="51" y="221"/>
                        <a:pt x="50" y="217"/>
                      </a:cubicBezTo>
                      <a:cubicBezTo>
                        <a:pt x="52" y="215"/>
                        <a:pt x="52" y="210"/>
                        <a:pt x="52" y="206"/>
                      </a:cubicBezTo>
                      <a:cubicBezTo>
                        <a:pt x="51" y="206"/>
                        <a:pt x="50" y="204"/>
                        <a:pt x="49" y="203"/>
                      </a:cubicBezTo>
                      <a:cubicBezTo>
                        <a:pt x="47" y="202"/>
                        <a:pt x="45" y="204"/>
                        <a:pt x="43" y="202"/>
                      </a:cubicBezTo>
                      <a:cubicBezTo>
                        <a:pt x="42" y="199"/>
                        <a:pt x="44" y="198"/>
                        <a:pt x="40" y="198"/>
                      </a:cubicBezTo>
                      <a:cubicBezTo>
                        <a:pt x="38" y="199"/>
                        <a:pt x="33" y="201"/>
                        <a:pt x="31" y="201"/>
                      </a:cubicBezTo>
                      <a:cubicBezTo>
                        <a:pt x="28" y="202"/>
                        <a:pt x="28" y="200"/>
                        <a:pt x="26" y="200"/>
                      </a:cubicBezTo>
                      <a:cubicBezTo>
                        <a:pt x="26" y="200"/>
                        <a:pt x="25" y="201"/>
                        <a:pt x="25" y="201"/>
                      </a:cubicBezTo>
                      <a:cubicBezTo>
                        <a:pt x="24" y="202"/>
                        <a:pt x="19" y="203"/>
                        <a:pt x="18" y="202"/>
                      </a:cubicBezTo>
                      <a:cubicBezTo>
                        <a:pt x="15" y="201"/>
                        <a:pt x="10" y="197"/>
                        <a:pt x="8" y="193"/>
                      </a:cubicBezTo>
                      <a:cubicBezTo>
                        <a:pt x="7" y="191"/>
                        <a:pt x="7" y="188"/>
                        <a:pt x="6" y="186"/>
                      </a:cubicBezTo>
                      <a:cubicBezTo>
                        <a:pt x="6" y="185"/>
                        <a:pt x="4" y="185"/>
                        <a:pt x="4" y="185"/>
                      </a:cubicBezTo>
                      <a:cubicBezTo>
                        <a:pt x="3" y="184"/>
                        <a:pt x="3" y="183"/>
                        <a:pt x="3" y="181"/>
                      </a:cubicBezTo>
                      <a:cubicBezTo>
                        <a:pt x="3" y="181"/>
                        <a:pt x="3" y="181"/>
                        <a:pt x="3" y="180"/>
                      </a:cubicBezTo>
                      <a:cubicBezTo>
                        <a:pt x="2" y="180"/>
                        <a:pt x="1" y="180"/>
                        <a:pt x="0" y="180"/>
                      </a:cubicBezTo>
                      <a:cubicBezTo>
                        <a:pt x="0" y="180"/>
                        <a:pt x="0" y="180"/>
                        <a:pt x="0" y="179"/>
                      </a:cubicBezTo>
                      <a:cubicBezTo>
                        <a:pt x="1" y="179"/>
                        <a:pt x="1" y="179"/>
                        <a:pt x="2" y="178"/>
                      </a:cubicBezTo>
                      <a:cubicBezTo>
                        <a:pt x="0" y="177"/>
                        <a:pt x="0" y="177"/>
                        <a:pt x="0" y="175"/>
                      </a:cubicBezTo>
                      <a:cubicBezTo>
                        <a:pt x="5" y="170"/>
                        <a:pt x="0" y="159"/>
                        <a:pt x="1" y="152"/>
                      </a:cubicBezTo>
                      <a:cubicBezTo>
                        <a:pt x="3" y="147"/>
                        <a:pt x="7" y="139"/>
                        <a:pt x="10" y="135"/>
                      </a:cubicBezTo>
                      <a:cubicBezTo>
                        <a:pt x="11" y="133"/>
                        <a:pt x="15" y="132"/>
                        <a:pt x="16" y="130"/>
                      </a:cubicBezTo>
                      <a:cubicBezTo>
                        <a:pt x="17" y="127"/>
                        <a:pt x="16" y="125"/>
                        <a:pt x="17" y="123"/>
                      </a:cubicBezTo>
                      <a:cubicBezTo>
                        <a:pt x="18" y="120"/>
                        <a:pt x="22" y="119"/>
                        <a:pt x="23" y="117"/>
                      </a:cubicBezTo>
                      <a:cubicBezTo>
                        <a:pt x="24" y="116"/>
                        <a:pt x="23" y="113"/>
                        <a:pt x="25" y="112"/>
                      </a:cubicBezTo>
                      <a:cubicBezTo>
                        <a:pt x="26" y="111"/>
                        <a:pt x="26" y="112"/>
                        <a:pt x="27" y="112"/>
                      </a:cubicBezTo>
                      <a:cubicBezTo>
                        <a:pt x="27" y="113"/>
                        <a:pt x="27" y="114"/>
                        <a:pt x="28" y="114"/>
                      </a:cubicBezTo>
                      <a:cubicBezTo>
                        <a:pt x="29" y="113"/>
                        <a:pt x="31" y="114"/>
                        <a:pt x="32" y="114"/>
                      </a:cubicBezTo>
                      <a:cubicBezTo>
                        <a:pt x="32" y="114"/>
                        <a:pt x="33" y="113"/>
                        <a:pt x="34" y="112"/>
                      </a:cubicBezTo>
                      <a:cubicBezTo>
                        <a:pt x="35" y="112"/>
                        <a:pt x="36" y="112"/>
                        <a:pt x="37" y="112"/>
                      </a:cubicBezTo>
                      <a:cubicBezTo>
                        <a:pt x="38" y="112"/>
                        <a:pt x="39" y="111"/>
                        <a:pt x="39" y="111"/>
                      </a:cubicBezTo>
                      <a:cubicBezTo>
                        <a:pt x="42" y="111"/>
                        <a:pt x="45" y="111"/>
                        <a:pt x="47" y="111"/>
                      </a:cubicBezTo>
                      <a:cubicBezTo>
                        <a:pt x="49" y="110"/>
                        <a:pt x="54" y="109"/>
                        <a:pt x="55" y="109"/>
                      </a:cubicBezTo>
                      <a:cubicBezTo>
                        <a:pt x="57" y="110"/>
                        <a:pt x="56" y="110"/>
                        <a:pt x="58" y="110"/>
                      </a:cubicBezTo>
                      <a:cubicBezTo>
                        <a:pt x="58" y="111"/>
                        <a:pt x="58" y="112"/>
                        <a:pt x="57" y="112"/>
                      </a:cubicBezTo>
                      <a:cubicBezTo>
                        <a:pt x="58" y="113"/>
                        <a:pt x="58" y="115"/>
                        <a:pt x="58" y="116"/>
                      </a:cubicBezTo>
                      <a:cubicBezTo>
                        <a:pt x="57" y="118"/>
                        <a:pt x="56" y="118"/>
                        <a:pt x="56" y="121"/>
                      </a:cubicBezTo>
                      <a:cubicBezTo>
                        <a:pt x="57" y="121"/>
                        <a:pt x="58" y="122"/>
                        <a:pt x="59" y="123"/>
                      </a:cubicBezTo>
                      <a:cubicBezTo>
                        <a:pt x="60" y="123"/>
                        <a:pt x="61" y="123"/>
                        <a:pt x="63" y="123"/>
                      </a:cubicBezTo>
                      <a:cubicBezTo>
                        <a:pt x="64" y="124"/>
                        <a:pt x="64" y="126"/>
                        <a:pt x="65" y="127"/>
                      </a:cubicBezTo>
                      <a:cubicBezTo>
                        <a:pt x="66" y="128"/>
                        <a:pt x="67" y="127"/>
                        <a:pt x="69" y="128"/>
                      </a:cubicBezTo>
                      <a:cubicBezTo>
                        <a:pt x="70" y="128"/>
                        <a:pt x="70" y="130"/>
                        <a:pt x="72" y="130"/>
                      </a:cubicBezTo>
                      <a:cubicBezTo>
                        <a:pt x="72" y="130"/>
                        <a:pt x="72" y="130"/>
                        <a:pt x="73" y="130"/>
                      </a:cubicBezTo>
                      <a:cubicBezTo>
                        <a:pt x="73" y="129"/>
                        <a:pt x="73" y="129"/>
                        <a:pt x="73" y="128"/>
                      </a:cubicBezTo>
                      <a:cubicBezTo>
                        <a:pt x="73" y="127"/>
                        <a:pt x="73" y="127"/>
                        <a:pt x="73" y="126"/>
                      </a:cubicBezTo>
                      <a:cubicBezTo>
                        <a:pt x="74" y="125"/>
                        <a:pt x="78" y="123"/>
                        <a:pt x="80" y="124"/>
                      </a:cubicBezTo>
                      <a:cubicBezTo>
                        <a:pt x="82" y="127"/>
                        <a:pt x="87" y="132"/>
                        <a:pt x="93" y="131"/>
                      </a:cubicBezTo>
                      <a:cubicBezTo>
                        <a:pt x="93" y="130"/>
                        <a:pt x="94" y="129"/>
                        <a:pt x="95" y="129"/>
                      </a:cubicBezTo>
                      <a:cubicBezTo>
                        <a:pt x="96" y="129"/>
                        <a:pt x="97" y="131"/>
                        <a:pt x="97" y="131"/>
                      </a:cubicBezTo>
                      <a:cubicBezTo>
                        <a:pt x="98" y="130"/>
                        <a:pt x="99" y="130"/>
                        <a:pt x="100" y="130"/>
                      </a:cubicBezTo>
                      <a:cubicBezTo>
                        <a:pt x="101" y="126"/>
                        <a:pt x="104" y="124"/>
                        <a:pt x="105" y="120"/>
                      </a:cubicBezTo>
                      <a:cubicBezTo>
                        <a:pt x="103" y="119"/>
                        <a:pt x="104" y="119"/>
                        <a:pt x="103" y="118"/>
                      </a:cubicBezTo>
                      <a:cubicBezTo>
                        <a:pt x="105" y="117"/>
                        <a:pt x="106" y="117"/>
                        <a:pt x="106" y="114"/>
                      </a:cubicBezTo>
                      <a:cubicBezTo>
                        <a:pt x="105" y="114"/>
                        <a:pt x="105" y="114"/>
                        <a:pt x="104" y="114"/>
                      </a:cubicBezTo>
                      <a:cubicBezTo>
                        <a:pt x="103" y="115"/>
                        <a:pt x="102" y="115"/>
                        <a:pt x="101" y="116"/>
                      </a:cubicBezTo>
                      <a:cubicBezTo>
                        <a:pt x="99" y="114"/>
                        <a:pt x="98" y="114"/>
                        <a:pt x="95" y="114"/>
                      </a:cubicBezTo>
                      <a:cubicBezTo>
                        <a:pt x="94" y="115"/>
                        <a:pt x="94" y="115"/>
                        <a:pt x="92" y="115"/>
                      </a:cubicBezTo>
                      <a:cubicBezTo>
                        <a:pt x="92" y="114"/>
                        <a:pt x="91" y="114"/>
                        <a:pt x="91" y="114"/>
                      </a:cubicBezTo>
                      <a:cubicBezTo>
                        <a:pt x="87" y="109"/>
                        <a:pt x="89" y="108"/>
                        <a:pt x="88" y="101"/>
                      </a:cubicBezTo>
                      <a:cubicBezTo>
                        <a:pt x="87" y="101"/>
                        <a:pt x="86" y="101"/>
                        <a:pt x="85" y="101"/>
                      </a:cubicBezTo>
                      <a:cubicBezTo>
                        <a:pt x="84" y="102"/>
                        <a:pt x="85" y="103"/>
                        <a:pt x="84" y="103"/>
                      </a:cubicBezTo>
                      <a:cubicBezTo>
                        <a:pt x="83" y="102"/>
                        <a:pt x="83" y="102"/>
                        <a:pt x="81" y="102"/>
                      </a:cubicBezTo>
                      <a:cubicBezTo>
                        <a:pt x="82" y="106"/>
                        <a:pt x="84" y="105"/>
                        <a:pt x="84" y="109"/>
                      </a:cubicBezTo>
                      <a:cubicBezTo>
                        <a:pt x="84" y="109"/>
                        <a:pt x="84" y="109"/>
                        <a:pt x="84" y="109"/>
                      </a:cubicBezTo>
                      <a:cubicBezTo>
                        <a:pt x="83" y="109"/>
                        <a:pt x="83" y="109"/>
                        <a:pt x="82" y="109"/>
                      </a:cubicBezTo>
                      <a:cubicBezTo>
                        <a:pt x="82" y="108"/>
                        <a:pt x="82" y="108"/>
                        <a:pt x="82" y="107"/>
                      </a:cubicBezTo>
                      <a:cubicBezTo>
                        <a:pt x="81" y="107"/>
                        <a:pt x="80" y="107"/>
                        <a:pt x="79" y="107"/>
                      </a:cubicBezTo>
                      <a:cubicBezTo>
                        <a:pt x="78" y="106"/>
                        <a:pt x="76" y="104"/>
                        <a:pt x="76" y="102"/>
                      </a:cubicBezTo>
                      <a:cubicBezTo>
                        <a:pt x="75" y="100"/>
                        <a:pt x="76" y="98"/>
                        <a:pt x="75" y="96"/>
                      </a:cubicBezTo>
                      <a:cubicBezTo>
                        <a:pt x="74" y="94"/>
                        <a:pt x="73" y="94"/>
                        <a:pt x="72" y="92"/>
                      </a:cubicBezTo>
                      <a:cubicBezTo>
                        <a:pt x="71" y="92"/>
                        <a:pt x="71" y="93"/>
                        <a:pt x="71" y="92"/>
                      </a:cubicBezTo>
                      <a:cubicBezTo>
                        <a:pt x="69" y="90"/>
                        <a:pt x="70" y="87"/>
                        <a:pt x="68" y="86"/>
                      </a:cubicBezTo>
                      <a:cubicBezTo>
                        <a:pt x="67" y="88"/>
                        <a:pt x="68" y="87"/>
                        <a:pt x="67" y="88"/>
                      </a:cubicBezTo>
                      <a:cubicBezTo>
                        <a:pt x="66" y="87"/>
                        <a:pt x="66" y="86"/>
                        <a:pt x="66" y="85"/>
                      </a:cubicBezTo>
                      <a:cubicBezTo>
                        <a:pt x="65" y="85"/>
                        <a:pt x="65" y="85"/>
                        <a:pt x="64" y="85"/>
                      </a:cubicBezTo>
                      <a:cubicBezTo>
                        <a:pt x="64" y="87"/>
                        <a:pt x="63" y="88"/>
                        <a:pt x="64" y="90"/>
                      </a:cubicBezTo>
                      <a:cubicBezTo>
                        <a:pt x="64" y="92"/>
                        <a:pt x="66" y="93"/>
                        <a:pt x="66" y="96"/>
                      </a:cubicBezTo>
                      <a:cubicBezTo>
                        <a:pt x="68" y="97"/>
                        <a:pt x="68" y="97"/>
                        <a:pt x="70" y="97"/>
                      </a:cubicBezTo>
                      <a:cubicBezTo>
                        <a:pt x="70" y="98"/>
                        <a:pt x="70" y="98"/>
                        <a:pt x="70" y="99"/>
                      </a:cubicBezTo>
                      <a:cubicBezTo>
                        <a:pt x="71" y="99"/>
                        <a:pt x="71" y="99"/>
                        <a:pt x="72" y="99"/>
                      </a:cubicBezTo>
                      <a:cubicBezTo>
                        <a:pt x="72" y="100"/>
                        <a:pt x="73" y="100"/>
                        <a:pt x="74" y="101"/>
                      </a:cubicBezTo>
                      <a:cubicBezTo>
                        <a:pt x="74" y="102"/>
                        <a:pt x="74" y="102"/>
                        <a:pt x="74" y="103"/>
                      </a:cubicBezTo>
                      <a:cubicBezTo>
                        <a:pt x="74" y="103"/>
                        <a:pt x="74" y="103"/>
                        <a:pt x="74" y="103"/>
                      </a:cubicBezTo>
                      <a:cubicBezTo>
                        <a:pt x="74" y="103"/>
                        <a:pt x="74" y="104"/>
                        <a:pt x="74" y="104"/>
                      </a:cubicBezTo>
                      <a:cubicBezTo>
                        <a:pt x="72" y="103"/>
                        <a:pt x="73" y="103"/>
                        <a:pt x="71" y="102"/>
                      </a:cubicBezTo>
                      <a:cubicBezTo>
                        <a:pt x="70" y="105"/>
                        <a:pt x="69" y="107"/>
                        <a:pt x="68" y="109"/>
                      </a:cubicBezTo>
                      <a:cubicBezTo>
                        <a:pt x="68" y="109"/>
                        <a:pt x="67" y="109"/>
                        <a:pt x="67" y="109"/>
                      </a:cubicBezTo>
                      <a:cubicBezTo>
                        <a:pt x="67" y="108"/>
                        <a:pt x="67" y="108"/>
                        <a:pt x="67" y="107"/>
                      </a:cubicBezTo>
                      <a:cubicBezTo>
                        <a:pt x="69" y="106"/>
                        <a:pt x="69" y="104"/>
                        <a:pt x="69" y="102"/>
                      </a:cubicBezTo>
                      <a:cubicBezTo>
                        <a:pt x="68" y="102"/>
                        <a:pt x="67" y="102"/>
                        <a:pt x="66" y="102"/>
                      </a:cubicBezTo>
                      <a:cubicBezTo>
                        <a:pt x="65" y="102"/>
                        <a:pt x="65" y="100"/>
                        <a:pt x="65" y="99"/>
                      </a:cubicBezTo>
                      <a:cubicBezTo>
                        <a:pt x="64" y="98"/>
                        <a:pt x="62" y="97"/>
                        <a:pt x="61" y="95"/>
                      </a:cubicBezTo>
                      <a:cubicBezTo>
                        <a:pt x="60" y="93"/>
                        <a:pt x="61" y="90"/>
                        <a:pt x="59" y="88"/>
                      </a:cubicBezTo>
                      <a:cubicBezTo>
                        <a:pt x="57" y="88"/>
                        <a:pt x="54" y="91"/>
                        <a:pt x="52" y="92"/>
                      </a:cubicBezTo>
                      <a:cubicBezTo>
                        <a:pt x="49" y="92"/>
                        <a:pt x="47" y="91"/>
                        <a:pt x="46" y="91"/>
                      </a:cubicBezTo>
                      <a:cubicBezTo>
                        <a:pt x="46" y="91"/>
                        <a:pt x="46" y="91"/>
                        <a:pt x="46" y="91"/>
                      </a:cubicBezTo>
                      <a:cubicBezTo>
                        <a:pt x="46" y="91"/>
                        <a:pt x="46" y="91"/>
                        <a:pt x="45" y="91"/>
                      </a:cubicBezTo>
                      <a:cubicBezTo>
                        <a:pt x="46" y="93"/>
                        <a:pt x="45" y="95"/>
                        <a:pt x="45" y="96"/>
                      </a:cubicBezTo>
                      <a:cubicBezTo>
                        <a:pt x="42" y="97"/>
                        <a:pt x="38" y="99"/>
                        <a:pt x="38" y="103"/>
                      </a:cubicBezTo>
                      <a:cubicBezTo>
                        <a:pt x="38" y="103"/>
                        <a:pt x="38" y="103"/>
                        <a:pt x="38" y="104"/>
                      </a:cubicBezTo>
                      <a:cubicBezTo>
                        <a:pt x="38" y="104"/>
                        <a:pt x="38" y="104"/>
                        <a:pt x="37" y="105"/>
                      </a:cubicBezTo>
                      <a:cubicBezTo>
                        <a:pt x="37" y="105"/>
                        <a:pt x="37" y="105"/>
                        <a:pt x="36" y="105"/>
                      </a:cubicBezTo>
                      <a:cubicBezTo>
                        <a:pt x="36" y="105"/>
                        <a:pt x="36" y="106"/>
                        <a:pt x="36" y="106"/>
                      </a:cubicBezTo>
                      <a:cubicBezTo>
                        <a:pt x="33" y="108"/>
                        <a:pt x="34" y="110"/>
                        <a:pt x="29" y="109"/>
                      </a:cubicBezTo>
                      <a:cubicBezTo>
                        <a:pt x="28" y="110"/>
                        <a:pt x="27" y="110"/>
                        <a:pt x="26" y="110"/>
                      </a:cubicBezTo>
                      <a:cubicBezTo>
                        <a:pt x="24" y="107"/>
                        <a:pt x="21" y="109"/>
                        <a:pt x="21" y="106"/>
                      </a:cubicBezTo>
                      <a:cubicBezTo>
                        <a:pt x="22" y="104"/>
                        <a:pt x="20" y="103"/>
                        <a:pt x="20" y="100"/>
                      </a:cubicBezTo>
                      <a:cubicBezTo>
                        <a:pt x="23" y="98"/>
                        <a:pt x="23" y="92"/>
                        <a:pt x="24" y="88"/>
                      </a:cubicBezTo>
                      <a:cubicBezTo>
                        <a:pt x="25" y="87"/>
                        <a:pt x="25" y="87"/>
                        <a:pt x="26" y="87"/>
                      </a:cubicBezTo>
                      <a:cubicBezTo>
                        <a:pt x="28" y="89"/>
                        <a:pt x="35" y="87"/>
                        <a:pt x="38" y="87"/>
                      </a:cubicBezTo>
                      <a:cubicBezTo>
                        <a:pt x="38" y="84"/>
                        <a:pt x="40" y="84"/>
                        <a:pt x="40" y="80"/>
                      </a:cubicBezTo>
                      <a:cubicBezTo>
                        <a:pt x="39" y="80"/>
                        <a:pt x="39" y="79"/>
                        <a:pt x="39" y="78"/>
                      </a:cubicBezTo>
                      <a:cubicBezTo>
                        <a:pt x="38" y="76"/>
                        <a:pt x="35" y="76"/>
                        <a:pt x="34" y="74"/>
                      </a:cubicBezTo>
                      <a:cubicBezTo>
                        <a:pt x="35" y="73"/>
                        <a:pt x="36" y="73"/>
                        <a:pt x="38" y="73"/>
                      </a:cubicBezTo>
                      <a:cubicBezTo>
                        <a:pt x="39" y="74"/>
                        <a:pt x="39" y="74"/>
                        <a:pt x="40" y="74"/>
                      </a:cubicBezTo>
                      <a:cubicBezTo>
                        <a:pt x="40" y="73"/>
                        <a:pt x="40" y="72"/>
                        <a:pt x="41" y="71"/>
                      </a:cubicBezTo>
                      <a:cubicBezTo>
                        <a:pt x="42" y="70"/>
                        <a:pt x="45" y="71"/>
                        <a:pt x="47" y="70"/>
                      </a:cubicBezTo>
                      <a:cubicBezTo>
                        <a:pt x="48" y="69"/>
                        <a:pt x="49" y="67"/>
                        <a:pt x="50" y="66"/>
                      </a:cubicBezTo>
                      <a:cubicBezTo>
                        <a:pt x="52" y="65"/>
                        <a:pt x="54" y="65"/>
                        <a:pt x="55" y="64"/>
                      </a:cubicBezTo>
                      <a:cubicBezTo>
                        <a:pt x="55" y="63"/>
                        <a:pt x="55" y="62"/>
                        <a:pt x="56" y="60"/>
                      </a:cubicBezTo>
                      <a:cubicBezTo>
                        <a:pt x="56" y="60"/>
                        <a:pt x="56" y="60"/>
                        <a:pt x="57" y="60"/>
                      </a:cubicBezTo>
                      <a:cubicBezTo>
                        <a:pt x="57" y="62"/>
                        <a:pt x="57" y="63"/>
                        <a:pt x="57" y="63"/>
                      </a:cubicBezTo>
                      <a:cubicBezTo>
                        <a:pt x="57" y="63"/>
                        <a:pt x="57" y="63"/>
                        <a:pt x="57" y="62"/>
                      </a:cubicBezTo>
                      <a:cubicBezTo>
                        <a:pt x="58" y="61"/>
                        <a:pt x="58" y="60"/>
                        <a:pt x="59" y="60"/>
                      </a:cubicBezTo>
                      <a:cubicBezTo>
                        <a:pt x="60" y="59"/>
                        <a:pt x="62" y="59"/>
                        <a:pt x="63" y="59"/>
                      </a:cubicBezTo>
                      <a:cubicBezTo>
                        <a:pt x="65" y="56"/>
                        <a:pt x="65" y="52"/>
                        <a:pt x="66" y="50"/>
                      </a:cubicBezTo>
                      <a:cubicBezTo>
                        <a:pt x="67" y="50"/>
                        <a:pt x="69" y="49"/>
                        <a:pt x="70" y="49"/>
                      </a:cubicBezTo>
                      <a:cubicBezTo>
                        <a:pt x="70" y="50"/>
                        <a:pt x="71" y="50"/>
                        <a:pt x="71" y="51"/>
                      </a:cubicBezTo>
                      <a:cubicBezTo>
                        <a:pt x="69" y="52"/>
                        <a:pt x="68" y="53"/>
                        <a:pt x="67" y="55"/>
                      </a:cubicBezTo>
                      <a:cubicBezTo>
                        <a:pt x="69" y="56"/>
                        <a:pt x="68" y="57"/>
                        <a:pt x="69" y="58"/>
                      </a:cubicBezTo>
                      <a:cubicBezTo>
                        <a:pt x="70" y="57"/>
                        <a:pt x="71" y="57"/>
                        <a:pt x="73" y="57"/>
                      </a:cubicBezTo>
                      <a:cubicBezTo>
                        <a:pt x="73" y="57"/>
                        <a:pt x="74" y="58"/>
                        <a:pt x="74" y="59"/>
                      </a:cubicBezTo>
                      <a:cubicBezTo>
                        <a:pt x="79" y="57"/>
                        <a:pt x="81" y="57"/>
                        <a:pt x="87" y="57"/>
                      </a:cubicBezTo>
                      <a:cubicBezTo>
                        <a:pt x="89" y="55"/>
                        <a:pt x="90" y="50"/>
                        <a:pt x="93" y="49"/>
                      </a:cubicBezTo>
                      <a:cubicBezTo>
                        <a:pt x="94" y="49"/>
                        <a:pt x="94" y="49"/>
                        <a:pt x="95" y="49"/>
                      </a:cubicBezTo>
                      <a:cubicBezTo>
                        <a:pt x="95" y="49"/>
                        <a:pt x="95" y="50"/>
                        <a:pt x="96" y="50"/>
                      </a:cubicBezTo>
                      <a:cubicBezTo>
                        <a:pt x="96" y="50"/>
                        <a:pt x="96" y="50"/>
                        <a:pt x="96" y="50"/>
                      </a:cubicBezTo>
                      <a:cubicBezTo>
                        <a:pt x="97" y="49"/>
                        <a:pt x="97" y="49"/>
                        <a:pt x="97" y="48"/>
                      </a:cubicBezTo>
                      <a:cubicBezTo>
                        <a:pt x="95" y="48"/>
                        <a:pt x="95" y="47"/>
                        <a:pt x="95" y="45"/>
                      </a:cubicBezTo>
                      <a:cubicBezTo>
                        <a:pt x="96" y="45"/>
                        <a:pt x="97" y="44"/>
                        <a:pt x="98" y="44"/>
                      </a:cubicBezTo>
                      <a:cubicBezTo>
                        <a:pt x="101" y="43"/>
                        <a:pt x="105" y="45"/>
                        <a:pt x="106" y="45"/>
                      </a:cubicBezTo>
                      <a:cubicBezTo>
                        <a:pt x="107" y="44"/>
                        <a:pt x="108" y="44"/>
                        <a:pt x="109" y="43"/>
                      </a:cubicBezTo>
                      <a:cubicBezTo>
                        <a:pt x="108" y="42"/>
                        <a:pt x="108" y="42"/>
                        <a:pt x="107" y="41"/>
                      </a:cubicBezTo>
                      <a:cubicBezTo>
                        <a:pt x="106" y="41"/>
                        <a:pt x="102" y="41"/>
                        <a:pt x="100" y="41"/>
                      </a:cubicBezTo>
                      <a:cubicBezTo>
                        <a:pt x="100" y="42"/>
                        <a:pt x="99" y="43"/>
                        <a:pt x="97" y="43"/>
                      </a:cubicBezTo>
                      <a:cubicBezTo>
                        <a:pt x="97" y="43"/>
                        <a:pt x="97" y="43"/>
                        <a:pt x="97" y="43"/>
                      </a:cubicBezTo>
                      <a:cubicBezTo>
                        <a:pt x="97" y="43"/>
                        <a:pt x="96" y="43"/>
                        <a:pt x="96" y="43"/>
                      </a:cubicBezTo>
                      <a:cubicBezTo>
                        <a:pt x="96" y="40"/>
                        <a:pt x="96" y="40"/>
                        <a:pt x="96" y="37"/>
                      </a:cubicBezTo>
                      <a:cubicBezTo>
                        <a:pt x="100" y="32"/>
                        <a:pt x="103" y="28"/>
                        <a:pt x="108" y="25"/>
                      </a:cubicBezTo>
                      <a:cubicBezTo>
                        <a:pt x="108" y="25"/>
                        <a:pt x="108" y="24"/>
                        <a:pt x="108" y="24"/>
                      </a:cubicBezTo>
                      <a:cubicBezTo>
                        <a:pt x="108" y="24"/>
                        <a:pt x="108" y="24"/>
                        <a:pt x="108" y="24"/>
                      </a:cubicBezTo>
                      <a:cubicBezTo>
                        <a:pt x="107" y="23"/>
                        <a:pt x="105" y="23"/>
                        <a:pt x="103" y="24"/>
                      </a:cubicBezTo>
                      <a:cubicBezTo>
                        <a:pt x="103" y="24"/>
                        <a:pt x="103" y="24"/>
                        <a:pt x="102" y="24"/>
                      </a:cubicBezTo>
                      <a:cubicBezTo>
                        <a:pt x="101" y="25"/>
                        <a:pt x="100" y="29"/>
                        <a:pt x="98" y="30"/>
                      </a:cubicBezTo>
                      <a:cubicBezTo>
                        <a:pt x="97" y="30"/>
                        <a:pt x="96" y="30"/>
                        <a:pt x="94" y="31"/>
                      </a:cubicBezTo>
                      <a:cubicBezTo>
                        <a:pt x="92" y="31"/>
                        <a:pt x="88" y="35"/>
                        <a:pt x="88" y="38"/>
                      </a:cubicBezTo>
                      <a:cubicBezTo>
                        <a:pt x="89" y="39"/>
                        <a:pt x="89" y="40"/>
                        <a:pt x="89" y="41"/>
                      </a:cubicBezTo>
                      <a:cubicBezTo>
                        <a:pt x="88" y="42"/>
                        <a:pt x="87" y="44"/>
                        <a:pt x="86" y="45"/>
                      </a:cubicBezTo>
                      <a:cubicBezTo>
                        <a:pt x="85" y="45"/>
                        <a:pt x="84" y="45"/>
                        <a:pt x="83" y="46"/>
                      </a:cubicBezTo>
                      <a:cubicBezTo>
                        <a:pt x="81" y="48"/>
                        <a:pt x="81" y="52"/>
                        <a:pt x="79" y="53"/>
                      </a:cubicBezTo>
                      <a:cubicBezTo>
                        <a:pt x="78" y="53"/>
                        <a:pt x="78" y="53"/>
                        <a:pt x="76" y="53"/>
                      </a:cubicBezTo>
                      <a:cubicBezTo>
                        <a:pt x="76" y="54"/>
                        <a:pt x="76" y="54"/>
                        <a:pt x="76" y="55"/>
                      </a:cubicBezTo>
                      <a:cubicBezTo>
                        <a:pt x="75" y="55"/>
                        <a:pt x="76" y="55"/>
                        <a:pt x="75" y="55"/>
                      </a:cubicBezTo>
                      <a:cubicBezTo>
                        <a:pt x="74" y="54"/>
                        <a:pt x="74" y="54"/>
                        <a:pt x="74" y="52"/>
                      </a:cubicBezTo>
                      <a:cubicBezTo>
                        <a:pt x="76" y="49"/>
                        <a:pt x="73" y="47"/>
                        <a:pt x="74" y="43"/>
                      </a:cubicBezTo>
                      <a:cubicBezTo>
                        <a:pt x="74" y="43"/>
                        <a:pt x="75" y="42"/>
                        <a:pt x="75" y="41"/>
                      </a:cubicBezTo>
                      <a:cubicBezTo>
                        <a:pt x="75" y="41"/>
                        <a:pt x="75" y="41"/>
                        <a:pt x="74" y="41"/>
                      </a:cubicBezTo>
                      <a:cubicBezTo>
                        <a:pt x="74" y="41"/>
                        <a:pt x="74" y="41"/>
                        <a:pt x="73" y="41"/>
                      </a:cubicBezTo>
                      <a:cubicBezTo>
                        <a:pt x="73" y="42"/>
                        <a:pt x="73" y="42"/>
                        <a:pt x="73" y="43"/>
                      </a:cubicBezTo>
                      <a:cubicBezTo>
                        <a:pt x="73" y="43"/>
                        <a:pt x="73" y="43"/>
                        <a:pt x="72" y="43"/>
                      </a:cubicBezTo>
                      <a:cubicBezTo>
                        <a:pt x="71" y="44"/>
                        <a:pt x="65" y="45"/>
                        <a:pt x="64" y="45"/>
                      </a:cubicBezTo>
                      <a:cubicBezTo>
                        <a:pt x="64" y="44"/>
                        <a:pt x="64" y="43"/>
                        <a:pt x="64" y="42"/>
                      </a:cubicBezTo>
                      <a:cubicBezTo>
                        <a:pt x="64" y="42"/>
                        <a:pt x="65" y="42"/>
                        <a:pt x="65" y="42"/>
                      </a:cubicBezTo>
                      <a:cubicBezTo>
                        <a:pt x="65" y="40"/>
                        <a:pt x="65" y="40"/>
                        <a:pt x="65" y="39"/>
                      </a:cubicBezTo>
                      <a:cubicBezTo>
                        <a:pt x="66" y="38"/>
                        <a:pt x="67" y="38"/>
                        <a:pt x="69" y="37"/>
                      </a:cubicBezTo>
                      <a:cubicBezTo>
                        <a:pt x="69" y="37"/>
                        <a:pt x="69" y="37"/>
                        <a:pt x="69" y="37"/>
                      </a:cubicBezTo>
                      <a:cubicBezTo>
                        <a:pt x="68" y="37"/>
                        <a:pt x="67" y="37"/>
                        <a:pt x="67" y="37"/>
                      </a:cubicBezTo>
                      <a:cubicBezTo>
                        <a:pt x="67" y="36"/>
                        <a:pt x="67" y="35"/>
                        <a:pt x="67" y="35"/>
                      </a:cubicBezTo>
                      <a:cubicBezTo>
                        <a:pt x="68" y="34"/>
                        <a:pt x="70" y="34"/>
                        <a:pt x="70" y="33"/>
                      </a:cubicBezTo>
                      <a:cubicBezTo>
                        <a:pt x="69" y="33"/>
                        <a:pt x="69" y="33"/>
                        <a:pt x="68" y="33"/>
                      </a:cubicBezTo>
                      <a:cubicBezTo>
                        <a:pt x="68" y="33"/>
                        <a:pt x="68" y="32"/>
                        <a:pt x="68" y="31"/>
                      </a:cubicBezTo>
                      <a:cubicBezTo>
                        <a:pt x="68" y="31"/>
                        <a:pt x="69" y="30"/>
                        <a:pt x="70" y="30"/>
                      </a:cubicBezTo>
                      <a:cubicBezTo>
                        <a:pt x="71" y="30"/>
                        <a:pt x="72" y="30"/>
                        <a:pt x="73" y="31"/>
                      </a:cubicBezTo>
                      <a:cubicBezTo>
                        <a:pt x="74" y="30"/>
                        <a:pt x="74" y="28"/>
                        <a:pt x="75" y="28"/>
                      </a:cubicBezTo>
                      <a:cubicBezTo>
                        <a:pt x="78" y="27"/>
                        <a:pt x="79" y="28"/>
                        <a:pt x="83" y="26"/>
                      </a:cubicBezTo>
                      <a:cubicBezTo>
                        <a:pt x="83" y="26"/>
                        <a:pt x="83" y="26"/>
                        <a:pt x="83" y="26"/>
                      </a:cubicBezTo>
                      <a:cubicBezTo>
                        <a:pt x="82" y="26"/>
                        <a:pt x="81" y="26"/>
                        <a:pt x="80" y="26"/>
                      </a:cubicBezTo>
                      <a:cubicBezTo>
                        <a:pt x="80" y="25"/>
                        <a:pt x="80" y="25"/>
                        <a:pt x="80" y="25"/>
                      </a:cubicBezTo>
                      <a:cubicBezTo>
                        <a:pt x="80" y="25"/>
                        <a:pt x="80" y="25"/>
                        <a:pt x="81" y="25"/>
                      </a:cubicBezTo>
                      <a:cubicBezTo>
                        <a:pt x="83" y="24"/>
                        <a:pt x="86" y="24"/>
                        <a:pt x="87" y="21"/>
                      </a:cubicBezTo>
                      <a:cubicBezTo>
                        <a:pt x="90" y="20"/>
                        <a:pt x="89" y="19"/>
                        <a:pt x="91" y="18"/>
                      </a:cubicBezTo>
                      <a:cubicBezTo>
                        <a:pt x="92" y="18"/>
                        <a:pt x="94" y="17"/>
                        <a:pt x="95" y="17"/>
                      </a:cubicBezTo>
                      <a:cubicBezTo>
                        <a:pt x="96" y="15"/>
                        <a:pt x="95" y="14"/>
                        <a:pt x="97" y="14"/>
                      </a:cubicBezTo>
                      <a:cubicBezTo>
                        <a:pt x="97" y="13"/>
                        <a:pt x="108" y="9"/>
                        <a:pt x="108" y="9"/>
                      </a:cubicBezTo>
                      <a:cubicBezTo>
                        <a:pt x="109" y="10"/>
                        <a:pt x="109" y="10"/>
                        <a:pt x="110" y="10"/>
                      </a:cubicBezTo>
                      <a:cubicBezTo>
                        <a:pt x="111" y="9"/>
                        <a:pt x="111" y="9"/>
                        <a:pt x="113" y="9"/>
                      </a:cubicBezTo>
                      <a:cubicBezTo>
                        <a:pt x="114" y="10"/>
                        <a:pt x="114" y="10"/>
                        <a:pt x="115" y="10"/>
                      </a:cubicBezTo>
                      <a:cubicBezTo>
                        <a:pt x="116" y="9"/>
                        <a:pt x="118" y="7"/>
                        <a:pt x="120" y="8"/>
                      </a:cubicBezTo>
                      <a:cubicBezTo>
                        <a:pt x="120" y="9"/>
                        <a:pt x="120" y="9"/>
                        <a:pt x="121" y="9"/>
                      </a:cubicBezTo>
                      <a:cubicBezTo>
                        <a:pt x="122" y="8"/>
                        <a:pt x="123" y="8"/>
                        <a:pt x="126" y="8"/>
                      </a:cubicBezTo>
                      <a:cubicBezTo>
                        <a:pt x="126" y="9"/>
                        <a:pt x="127" y="9"/>
                        <a:pt x="127" y="11"/>
                      </a:cubicBezTo>
                      <a:cubicBezTo>
                        <a:pt x="126" y="11"/>
                        <a:pt x="125" y="11"/>
                        <a:pt x="125" y="12"/>
                      </a:cubicBezTo>
                      <a:cubicBezTo>
                        <a:pt x="125" y="12"/>
                        <a:pt x="125" y="12"/>
                        <a:pt x="125" y="12"/>
                      </a:cubicBezTo>
                      <a:cubicBezTo>
                        <a:pt x="126" y="13"/>
                        <a:pt x="128" y="12"/>
                        <a:pt x="129" y="13"/>
                      </a:cubicBezTo>
                      <a:cubicBezTo>
                        <a:pt x="130" y="13"/>
                        <a:pt x="130" y="14"/>
                        <a:pt x="130" y="14"/>
                      </a:cubicBezTo>
                      <a:cubicBezTo>
                        <a:pt x="132" y="14"/>
                        <a:pt x="133" y="14"/>
                        <a:pt x="134" y="14"/>
                      </a:cubicBezTo>
                      <a:cubicBezTo>
                        <a:pt x="137" y="15"/>
                        <a:pt x="140" y="20"/>
                        <a:pt x="141" y="23"/>
                      </a:cubicBezTo>
                      <a:cubicBezTo>
                        <a:pt x="138" y="25"/>
                        <a:pt x="137" y="27"/>
                        <a:pt x="132" y="27"/>
                      </a:cubicBezTo>
                      <a:cubicBezTo>
                        <a:pt x="130" y="25"/>
                        <a:pt x="128" y="23"/>
                        <a:pt x="125" y="23"/>
                      </a:cubicBezTo>
                      <a:cubicBezTo>
                        <a:pt x="125" y="23"/>
                        <a:pt x="125" y="23"/>
                        <a:pt x="125" y="23"/>
                      </a:cubicBezTo>
                      <a:cubicBezTo>
                        <a:pt x="127" y="25"/>
                        <a:pt x="126" y="29"/>
                        <a:pt x="126" y="32"/>
                      </a:cubicBezTo>
                      <a:cubicBezTo>
                        <a:pt x="127" y="33"/>
                        <a:pt x="127" y="33"/>
                        <a:pt x="129" y="33"/>
                      </a:cubicBezTo>
                      <a:cubicBezTo>
                        <a:pt x="129" y="33"/>
                        <a:pt x="129" y="33"/>
                        <a:pt x="129" y="32"/>
                      </a:cubicBezTo>
                      <a:cubicBezTo>
                        <a:pt x="129" y="31"/>
                        <a:pt x="128" y="31"/>
                        <a:pt x="128" y="29"/>
                      </a:cubicBezTo>
                      <a:cubicBezTo>
                        <a:pt x="129" y="29"/>
                        <a:pt x="130" y="29"/>
                        <a:pt x="130" y="29"/>
                      </a:cubicBezTo>
                      <a:cubicBezTo>
                        <a:pt x="131" y="30"/>
                        <a:pt x="132" y="31"/>
                        <a:pt x="134" y="31"/>
                      </a:cubicBezTo>
                      <a:cubicBezTo>
                        <a:pt x="135" y="31"/>
                        <a:pt x="135" y="31"/>
                        <a:pt x="135" y="30"/>
                      </a:cubicBezTo>
                      <a:cubicBezTo>
                        <a:pt x="134" y="29"/>
                        <a:pt x="134" y="29"/>
                        <a:pt x="134" y="28"/>
                      </a:cubicBezTo>
                      <a:cubicBezTo>
                        <a:pt x="136" y="27"/>
                        <a:pt x="138" y="27"/>
                        <a:pt x="139" y="26"/>
                      </a:cubicBezTo>
                      <a:cubicBezTo>
                        <a:pt x="141" y="26"/>
                        <a:pt x="142" y="27"/>
                        <a:pt x="143" y="27"/>
                      </a:cubicBezTo>
                      <a:cubicBezTo>
                        <a:pt x="146" y="25"/>
                        <a:pt x="145" y="21"/>
                        <a:pt x="147" y="18"/>
                      </a:cubicBezTo>
                      <a:cubicBezTo>
                        <a:pt x="147" y="18"/>
                        <a:pt x="147" y="18"/>
                        <a:pt x="148" y="18"/>
                      </a:cubicBezTo>
                      <a:cubicBezTo>
                        <a:pt x="149" y="18"/>
                        <a:pt x="149" y="18"/>
                        <a:pt x="150" y="19"/>
                      </a:cubicBezTo>
                      <a:cubicBezTo>
                        <a:pt x="150" y="19"/>
                        <a:pt x="150" y="20"/>
                        <a:pt x="150" y="21"/>
                      </a:cubicBezTo>
                      <a:cubicBezTo>
                        <a:pt x="150" y="23"/>
                        <a:pt x="150" y="23"/>
                        <a:pt x="148" y="23"/>
                      </a:cubicBezTo>
                      <a:cubicBezTo>
                        <a:pt x="148" y="24"/>
                        <a:pt x="148" y="24"/>
                        <a:pt x="148" y="25"/>
                      </a:cubicBezTo>
                      <a:cubicBezTo>
                        <a:pt x="156" y="25"/>
                        <a:pt x="156" y="19"/>
                        <a:pt x="164" y="19"/>
                      </a:cubicBezTo>
                      <a:cubicBezTo>
                        <a:pt x="164" y="20"/>
                        <a:pt x="164" y="20"/>
                        <a:pt x="164" y="21"/>
                      </a:cubicBezTo>
                      <a:cubicBezTo>
                        <a:pt x="167" y="21"/>
                        <a:pt x="169" y="21"/>
                        <a:pt x="172" y="21"/>
                      </a:cubicBezTo>
                      <a:cubicBezTo>
                        <a:pt x="173" y="21"/>
                        <a:pt x="173" y="22"/>
                        <a:pt x="175" y="22"/>
                      </a:cubicBezTo>
                      <a:cubicBezTo>
                        <a:pt x="175" y="22"/>
                        <a:pt x="175" y="22"/>
                        <a:pt x="175" y="22"/>
                      </a:cubicBezTo>
                      <a:cubicBezTo>
                        <a:pt x="175" y="21"/>
                        <a:pt x="175" y="20"/>
                        <a:pt x="175" y="19"/>
                      </a:cubicBezTo>
                      <a:cubicBezTo>
                        <a:pt x="180" y="19"/>
                        <a:pt x="183" y="20"/>
                        <a:pt x="186" y="22"/>
                      </a:cubicBezTo>
                      <a:cubicBezTo>
                        <a:pt x="187" y="23"/>
                        <a:pt x="187" y="24"/>
                        <a:pt x="189" y="25"/>
                      </a:cubicBezTo>
                      <a:cubicBezTo>
                        <a:pt x="189" y="24"/>
                        <a:pt x="189" y="24"/>
                        <a:pt x="189" y="23"/>
                      </a:cubicBezTo>
                      <a:cubicBezTo>
                        <a:pt x="188" y="22"/>
                        <a:pt x="187" y="21"/>
                        <a:pt x="187" y="19"/>
                      </a:cubicBezTo>
                      <a:cubicBezTo>
                        <a:pt x="188" y="18"/>
                        <a:pt x="188" y="17"/>
                        <a:pt x="189" y="16"/>
                      </a:cubicBezTo>
                      <a:cubicBezTo>
                        <a:pt x="190" y="15"/>
                        <a:pt x="192" y="16"/>
                        <a:pt x="193" y="15"/>
                      </a:cubicBezTo>
                      <a:cubicBezTo>
                        <a:pt x="195" y="14"/>
                        <a:pt x="193" y="10"/>
                        <a:pt x="198" y="10"/>
                      </a:cubicBezTo>
                      <a:cubicBezTo>
                        <a:pt x="199" y="11"/>
                        <a:pt x="199" y="11"/>
                        <a:pt x="201" y="11"/>
                      </a:cubicBezTo>
                      <a:cubicBezTo>
                        <a:pt x="201" y="12"/>
                        <a:pt x="201" y="12"/>
                        <a:pt x="201" y="13"/>
                      </a:cubicBezTo>
                      <a:cubicBezTo>
                        <a:pt x="199" y="15"/>
                        <a:pt x="200" y="17"/>
                        <a:pt x="198" y="20"/>
                      </a:cubicBezTo>
                      <a:cubicBezTo>
                        <a:pt x="198" y="21"/>
                        <a:pt x="197" y="21"/>
                        <a:pt x="197" y="21"/>
                      </a:cubicBezTo>
                      <a:cubicBezTo>
                        <a:pt x="196" y="23"/>
                        <a:pt x="197" y="26"/>
                        <a:pt x="197" y="27"/>
                      </a:cubicBezTo>
                      <a:cubicBezTo>
                        <a:pt x="195" y="29"/>
                        <a:pt x="192" y="30"/>
                        <a:pt x="189" y="30"/>
                      </a:cubicBezTo>
                      <a:cubicBezTo>
                        <a:pt x="189" y="31"/>
                        <a:pt x="189" y="31"/>
                        <a:pt x="189" y="31"/>
                      </a:cubicBezTo>
                      <a:cubicBezTo>
                        <a:pt x="189" y="31"/>
                        <a:pt x="189" y="31"/>
                        <a:pt x="189" y="31"/>
                      </a:cubicBezTo>
                      <a:cubicBezTo>
                        <a:pt x="190" y="32"/>
                        <a:pt x="191" y="32"/>
                        <a:pt x="192" y="32"/>
                      </a:cubicBezTo>
                      <a:cubicBezTo>
                        <a:pt x="194" y="30"/>
                        <a:pt x="197" y="29"/>
                        <a:pt x="198" y="28"/>
                      </a:cubicBezTo>
                      <a:cubicBezTo>
                        <a:pt x="199" y="27"/>
                        <a:pt x="199" y="26"/>
                        <a:pt x="199" y="25"/>
                      </a:cubicBezTo>
                      <a:cubicBezTo>
                        <a:pt x="200" y="25"/>
                        <a:pt x="201" y="25"/>
                        <a:pt x="202" y="25"/>
                      </a:cubicBezTo>
                      <a:cubicBezTo>
                        <a:pt x="202" y="25"/>
                        <a:pt x="202" y="25"/>
                        <a:pt x="203" y="26"/>
                      </a:cubicBezTo>
                      <a:cubicBezTo>
                        <a:pt x="203" y="27"/>
                        <a:pt x="203" y="27"/>
                        <a:pt x="203" y="28"/>
                      </a:cubicBezTo>
                      <a:cubicBezTo>
                        <a:pt x="204" y="28"/>
                        <a:pt x="204" y="28"/>
                        <a:pt x="204" y="28"/>
                      </a:cubicBezTo>
                      <a:cubicBezTo>
                        <a:pt x="204" y="28"/>
                        <a:pt x="204" y="27"/>
                        <a:pt x="204" y="27"/>
                      </a:cubicBezTo>
                      <a:cubicBezTo>
                        <a:pt x="204" y="27"/>
                        <a:pt x="204" y="26"/>
                        <a:pt x="205" y="25"/>
                      </a:cubicBezTo>
                      <a:cubicBezTo>
                        <a:pt x="205" y="25"/>
                        <a:pt x="204" y="25"/>
                        <a:pt x="204" y="25"/>
                      </a:cubicBezTo>
                      <a:cubicBezTo>
                        <a:pt x="204" y="25"/>
                        <a:pt x="204" y="25"/>
                        <a:pt x="204" y="25"/>
                      </a:cubicBezTo>
                      <a:cubicBezTo>
                        <a:pt x="201" y="25"/>
                        <a:pt x="199" y="24"/>
                        <a:pt x="199" y="21"/>
                      </a:cubicBezTo>
                      <a:cubicBezTo>
                        <a:pt x="200" y="20"/>
                        <a:pt x="199" y="19"/>
                        <a:pt x="200" y="17"/>
                      </a:cubicBezTo>
                      <a:cubicBezTo>
                        <a:pt x="200" y="17"/>
                        <a:pt x="204" y="13"/>
                        <a:pt x="205" y="13"/>
                      </a:cubicBezTo>
                      <a:cubicBezTo>
                        <a:pt x="205" y="14"/>
                        <a:pt x="205" y="16"/>
                        <a:pt x="205" y="17"/>
                      </a:cubicBezTo>
                      <a:cubicBezTo>
                        <a:pt x="206" y="18"/>
                        <a:pt x="206" y="18"/>
                        <a:pt x="207" y="18"/>
                      </a:cubicBezTo>
                      <a:cubicBezTo>
                        <a:pt x="207" y="18"/>
                        <a:pt x="207" y="17"/>
                        <a:pt x="207" y="17"/>
                      </a:cubicBezTo>
                      <a:cubicBezTo>
                        <a:pt x="207" y="17"/>
                        <a:pt x="207" y="17"/>
                        <a:pt x="208" y="17"/>
                      </a:cubicBezTo>
                      <a:cubicBezTo>
                        <a:pt x="207" y="17"/>
                        <a:pt x="207" y="17"/>
                        <a:pt x="207" y="16"/>
                      </a:cubicBezTo>
                      <a:cubicBezTo>
                        <a:pt x="208" y="15"/>
                        <a:pt x="210" y="14"/>
                        <a:pt x="212" y="14"/>
                      </a:cubicBezTo>
                      <a:cubicBezTo>
                        <a:pt x="213" y="15"/>
                        <a:pt x="215" y="16"/>
                        <a:pt x="215" y="16"/>
                      </a:cubicBezTo>
                      <a:cubicBezTo>
                        <a:pt x="216" y="18"/>
                        <a:pt x="216" y="19"/>
                        <a:pt x="217" y="21"/>
                      </a:cubicBezTo>
                      <a:cubicBezTo>
                        <a:pt x="217" y="19"/>
                        <a:pt x="217" y="18"/>
                        <a:pt x="217" y="16"/>
                      </a:cubicBezTo>
                      <a:cubicBezTo>
                        <a:pt x="216" y="16"/>
                        <a:pt x="214" y="14"/>
                        <a:pt x="214" y="12"/>
                      </a:cubicBezTo>
                      <a:cubicBezTo>
                        <a:pt x="216" y="11"/>
                        <a:pt x="215" y="10"/>
                        <a:pt x="218" y="10"/>
                      </a:cubicBezTo>
                      <a:cubicBezTo>
                        <a:pt x="220" y="11"/>
                        <a:pt x="225" y="11"/>
                        <a:pt x="227" y="10"/>
                      </a:cubicBezTo>
                      <a:cubicBezTo>
                        <a:pt x="227" y="9"/>
                        <a:pt x="227" y="8"/>
                        <a:pt x="228" y="7"/>
                      </a:cubicBezTo>
                      <a:cubicBezTo>
                        <a:pt x="229" y="6"/>
                        <a:pt x="234" y="4"/>
                        <a:pt x="236" y="5"/>
                      </a:cubicBezTo>
                      <a:cubicBezTo>
                        <a:pt x="237" y="5"/>
                        <a:pt x="238" y="7"/>
                        <a:pt x="240" y="6"/>
                      </a:cubicBezTo>
                      <a:cubicBezTo>
                        <a:pt x="240" y="6"/>
                        <a:pt x="240" y="5"/>
                        <a:pt x="240" y="5"/>
                      </a:cubicBezTo>
                      <a:cubicBezTo>
                        <a:pt x="242" y="4"/>
                        <a:pt x="249" y="5"/>
                        <a:pt x="251" y="5"/>
                      </a:cubicBezTo>
                      <a:cubicBezTo>
                        <a:pt x="254" y="4"/>
                        <a:pt x="256" y="0"/>
                        <a:pt x="261" y="1"/>
                      </a:cubicBezTo>
                      <a:cubicBezTo>
                        <a:pt x="264" y="2"/>
                        <a:pt x="264" y="4"/>
                        <a:pt x="265" y="4"/>
                      </a:cubicBezTo>
                      <a:cubicBezTo>
                        <a:pt x="267" y="5"/>
                        <a:pt x="269" y="5"/>
                        <a:pt x="271" y="5"/>
                      </a:cubicBezTo>
                      <a:cubicBezTo>
                        <a:pt x="272" y="6"/>
                        <a:pt x="274" y="7"/>
                        <a:pt x="274" y="9"/>
                      </a:cubicBezTo>
                      <a:cubicBezTo>
                        <a:pt x="273" y="10"/>
                        <a:pt x="273" y="11"/>
                        <a:pt x="270" y="11"/>
                      </a:cubicBezTo>
                      <a:cubicBezTo>
                        <a:pt x="269" y="11"/>
                        <a:pt x="268" y="11"/>
                        <a:pt x="266" y="11"/>
                      </a:cubicBezTo>
                      <a:cubicBezTo>
                        <a:pt x="265" y="11"/>
                        <a:pt x="265" y="13"/>
                        <a:pt x="264" y="13"/>
                      </a:cubicBezTo>
                      <a:cubicBezTo>
                        <a:pt x="263" y="13"/>
                        <a:pt x="262" y="13"/>
                        <a:pt x="261" y="14"/>
                      </a:cubicBezTo>
                      <a:cubicBezTo>
                        <a:pt x="259" y="14"/>
                        <a:pt x="258" y="16"/>
                        <a:pt x="256" y="16"/>
                      </a:cubicBezTo>
                      <a:cubicBezTo>
                        <a:pt x="255" y="17"/>
                        <a:pt x="253" y="17"/>
                        <a:pt x="252" y="18"/>
                      </a:cubicBezTo>
                      <a:cubicBezTo>
                        <a:pt x="253" y="18"/>
                        <a:pt x="254" y="18"/>
                        <a:pt x="255" y="18"/>
                      </a:cubicBezTo>
                      <a:cubicBezTo>
                        <a:pt x="258" y="16"/>
                        <a:pt x="261" y="15"/>
                        <a:pt x="265" y="1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7" name="Freeform 53"/>
                <p:cNvSpPr>
                  <a:spLocks noChangeAspect="1"/>
                </p:cNvSpPr>
                <p:nvPr/>
              </p:nvSpPr>
              <p:spPr bwMode="auto">
                <a:xfrm>
                  <a:off x="2714" y="1965"/>
                  <a:ext cx="169" cy="89"/>
                </a:xfrm>
                <a:custGeom>
                  <a:avLst/>
                  <a:gdLst>
                    <a:gd name="T0" fmla="*/ 18307 w 34"/>
                    <a:gd name="T1" fmla="*/ 38186 h 18"/>
                    <a:gd name="T2" fmla="*/ 42742 w 34"/>
                    <a:gd name="T3" fmla="*/ 38186 h 18"/>
                    <a:gd name="T4" fmla="*/ 42742 w 34"/>
                    <a:gd name="T5" fmla="*/ 35303 h 18"/>
                    <a:gd name="T6" fmla="*/ 9215 w 34"/>
                    <a:gd name="T7" fmla="*/ 35303 h 18"/>
                    <a:gd name="T8" fmla="*/ 9215 w 34"/>
                    <a:gd name="T9" fmla="*/ 32272 h 18"/>
                    <a:gd name="T10" fmla="*/ 9215 w 34"/>
                    <a:gd name="T11" fmla="*/ 32272 h 18"/>
                    <a:gd name="T12" fmla="*/ 9215 w 34"/>
                    <a:gd name="T13" fmla="*/ 29261 h 18"/>
                    <a:gd name="T14" fmla="*/ 15220 w 34"/>
                    <a:gd name="T15" fmla="*/ 29261 h 18"/>
                    <a:gd name="T16" fmla="*/ 3062 w 34"/>
                    <a:gd name="T17" fmla="*/ 29261 h 18"/>
                    <a:gd name="T18" fmla="*/ 0 w 34"/>
                    <a:gd name="T19" fmla="*/ 20900 h 18"/>
                    <a:gd name="T20" fmla="*/ 15220 w 34"/>
                    <a:gd name="T21" fmla="*/ 11956 h 18"/>
                    <a:gd name="T22" fmla="*/ 18307 w 34"/>
                    <a:gd name="T23" fmla="*/ 17894 h 18"/>
                    <a:gd name="T24" fmla="*/ 18307 w 34"/>
                    <a:gd name="T25" fmla="*/ 17894 h 18"/>
                    <a:gd name="T26" fmla="*/ 18307 w 34"/>
                    <a:gd name="T27" fmla="*/ 17894 h 18"/>
                    <a:gd name="T28" fmla="*/ 21374 w 34"/>
                    <a:gd name="T29" fmla="*/ 17894 h 18"/>
                    <a:gd name="T30" fmla="*/ 21374 w 34"/>
                    <a:gd name="T31" fmla="*/ 14987 h 18"/>
                    <a:gd name="T32" fmla="*/ 30589 w 34"/>
                    <a:gd name="T33" fmla="*/ 11956 h 18"/>
                    <a:gd name="T34" fmla="*/ 36588 w 34"/>
                    <a:gd name="T35" fmla="*/ 20900 h 18"/>
                    <a:gd name="T36" fmla="*/ 42742 w 34"/>
                    <a:gd name="T37" fmla="*/ 20900 h 18"/>
                    <a:gd name="T38" fmla="*/ 42742 w 34"/>
                    <a:gd name="T39" fmla="*/ 17894 h 18"/>
                    <a:gd name="T40" fmla="*/ 39655 w 34"/>
                    <a:gd name="T41" fmla="*/ 11956 h 18"/>
                    <a:gd name="T42" fmla="*/ 42742 w 34"/>
                    <a:gd name="T43" fmla="*/ 11956 h 18"/>
                    <a:gd name="T44" fmla="*/ 57346 w 34"/>
                    <a:gd name="T45" fmla="*/ 20900 h 18"/>
                    <a:gd name="T46" fmla="*/ 57346 w 34"/>
                    <a:gd name="T47" fmla="*/ 20900 h 18"/>
                    <a:gd name="T48" fmla="*/ 48871 w 34"/>
                    <a:gd name="T49" fmla="*/ 5918 h 18"/>
                    <a:gd name="T50" fmla="*/ 54279 w 34"/>
                    <a:gd name="T51" fmla="*/ 5918 h 18"/>
                    <a:gd name="T52" fmla="*/ 51833 w 34"/>
                    <a:gd name="T53" fmla="*/ 3031 h 18"/>
                    <a:gd name="T54" fmla="*/ 63494 w 34"/>
                    <a:gd name="T55" fmla="*/ 0 h 18"/>
                    <a:gd name="T56" fmla="*/ 84868 w 34"/>
                    <a:gd name="T57" fmla="*/ 29261 h 18"/>
                    <a:gd name="T58" fmla="*/ 100088 w 34"/>
                    <a:gd name="T59" fmla="*/ 29261 h 18"/>
                    <a:gd name="T60" fmla="*/ 103150 w 34"/>
                    <a:gd name="T61" fmla="*/ 35303 h 18"/>
                    <a:gd name="T62" fmla="*/ 87930 w 34"/>
                    <a:gd name="T63" fmla="*/ 47259 h 18"/>
                    <a:gd name="T64" fmla="*/ 42742 w 34"/>
                    <a:gd name="T65" fmla="*/ 53197 h 18"/>
                    <a:gd name="T66" fmla="*/ 18307 w 34"/>
                    <a:gd name="T67" fmla="*/ 38186 h 1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
                    <a:gd name="T103" fmla="*/ 0 h 18"/>
                    <a:gd name="T104" fmla="*/ 34 w 34"/>
                    <a:gd name="T105" fmla="*/ 18 h 1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 h="18">
                      <a:moveTo>
                        <a:pt x="6" y="13"/>
                      </a:moveTo>
                      <a:cubicBezTo>
                        <a:pt x="8" y="13"/>
                        <a:pt x="12" y="13"/>
                        <a:pt x="14" y="13"/>
                      </a:cubicBezTo>
                      <a:cubicBezTo>
                        <a:pt x="14" y="13"/>
                        <a:pt x="14" y="12"/>
                        <a:pt x="14" y="12"/>
                      </a:cubicBezTo>
                      <a:cubicBezTo>
                        <a:pt x="11" y="11"/>
                        <a:pt x="6" y="12"/>
                        <a:pt x="3" y="12"/>
                      </a:cubicBezTo>
                      <a:cubicBezTo>
                        <a:pt x="3" y="11"/>
                        <a:pt x="3" y="11"/>
                        <a:pt x="3" y="11"/>
                      </a:cubicBezTo>
                      <a:cubicBezTo>
                        <a:pt x="3" y="11"/>
                        <a:pt x="3" y="11"/>
                        <a:pt x="3" y="11"/>
                      </a:cubicBezTo>
                      <a:cubicBezTo>
                        <a:pt x="3" y="11"/>
                        <a:pt x="3" y="10"/>
                        <a:pt x="3" y="10"/>
                      </a:cubicBezTo>
                      <a:cubicBezTo>
                        <a:pt x="4" y="10"/>
                        <a:pt x="4" y="10"/>
                        <a:pt x="5" y="10"/>
                      </a:cubicBezTo>
                      <a:cubicBezTo>
                        <a:pt x="4" y="10"/>
                        <a:pt x="2" y="10"/>
                        <a:pt x="1" y="10"/>
                      </a:cubicBezTo>
                      <a:cubicBezTo>
                        <a:pt x="0" y="9"/>
                        <a:pt x="0" y="9"/>
                        <a:pt x="0" y="7"/>
                      </a:cubicBezTo>
                      <a:cubicBezTo>
                        <a:pt x="2" y="6"/>
                        <a:pt x="1" y="4"/>
                        <a:pt x="5" y="4"/>
                      </a:cubicBezTo>
                      <a:cubicBezTo>
                        <a:pt x="5" y="4"/>
                        <a:pt x="6" y="5"/>
                        <a:pt x="6" y="6"/>
                      </a:cubicBezTo>
                      <a:cubicBezTo>
                        <a:pt x="6" y="6"/>
                        <a:pt x="6" y="6"/>
                        <a:pt x="6" y="6"/>
                      </a:cubicBezTo>
                      <a:cubicBezTo>
                        <a:pt x="6" y="6"/>
                        <a:pt x="6" y="6"/>
                        <a:pt x="6" y="6"/>
                      </a:cubicBezTo>
                      <a:cubicBezTo>
                        <a:pt x="7" y="6"/>
                        <a:pt x="7" y="6"/>
                        <a:pt x="7" y="6"/>
                      </a:cubicBezTo>
                      <a:cubicBezTo>
                        <a:pt x="7" y="6"/>
                        <a:pt x="7" y="5"/>
                        <a:pt x="7" y="5"/>
                      </a:cubicBezTo>
                      <a:cubicBezTo>
                        <a:pt x="8" y="4"/>
                        <a:pt x="9" y="4"/>
                        <a:pt x="10" y="4"/>
                      </a:cubicBezTo>
                      <a:cubicBezTo>
                        <a:pt x="11" y="5"/>
                        <a:pt x="12" y="5"/>
                        <a:pt x="12" y="7"/>
                      </a:cubicBezTo>
                      <a:cubicBezTo>
                        <a:pt x="13" y="7"/>
                        <a:pt x="13" y="7"/>
                        <a:pt x="14" y="7"/>
                      </a:cubicBezTo>
                      <a:cubicBezTo>
                        <a:pt x="14" y="7"/>
                        <a:pt x="14" y="6"/>
                        <a:pt x="14" y="6"/>
                      </a:cubicBezTo>
                      <a:cubicBezTo>
                        <a:pt x="13" y="6"/>
                        <a:pt x="13" y="6"/>
                        <a:pt x="13" y="4"/>
                      </a:cubicBezTo>
                      <a:cubicBezTo>
                        <a:pt x="13" y="4"/>
                        <a:pt x="13" y="4"/>
                        <a:pt x="14" y="4"/>
                      </a:cubicBezTo>
                      <a:cubicBezTo>
                        <a:pt x="14" y="5"/>
                        <a:pt x="18" y="7"/>
                        <a:pt x="19" y="7"/>
                      </a:cubicBezTo>
                      <a:cubicBezTo>
                        <a:pt x="19" y="7"/>
                        <a:pt x="19" y="7"/>
                        <a:pt x="19" y="7"/>
                      </a:cubicBezTo>
                      <a:cubicBezTo>
                        <a:pt x="17" y="6"/>
                        <a:pt x="16" y="5"/>
                        <a:pt x="16" y="2"/>
                      </a:cubicBezTo>
                      <a:cubicBezTo>
                        <a:pt x="17" y="2"/>
                        <a:pt x="18" y="2"/>
                        <a:pt x="18" y="2"/>
                      </a:cubicBezTo>
                      <a:cubicBezTo>
                        <a:pt x="17" y="1"/>
                        <a:pt x="17" y="1"/>
                        <a:pt x="17" y="1"/>
                      </a:cubicBezTo>
                      <a:cubicBezTo>
                        <a:pt x="18" y="0"/>
                        <a:pt x="19" y="0"/>
                        <a:pt x="21" y="0"/>
                      </a:cubicBezTo>
                      <a:cubicBezTo>
                        <a:pt x="23" y="4"/>
                        <a:pt x="24" y="7"/>
                        <a:pt x="28" y="10"/>
                      </a:cubicBezTo>
                      <a:cubicBezTo>
                        <a:pt x="30" y="10"/>
                        <a:pt x="32" y="10"/>
                        <a:pt x="33" y="10"/>
                      </a:cubicBezTo>
                      <a:cubicBezTo>
                        <a:pt x="34" y="11"/>
                        <a:pt x="34" y="11"/>
                        <a:pt x="34" y="12"/>
                      </a:cubicBezTo>
                      <a:cubicBezTo>
                        <a:pt x="32" y="14"/>
                        <a:pt x="33" y="16"/>
                        <a:pt x="29" y="16"/>
                      </a:cubicBezTo>
                      <a:cubicBezTo>
                        <a:pt x="25" y="13"/>
                        <a:pt x="18" y="18"/>
                        <a:pt x="14" y="18"/>
                      </a:cubicBezTo>
                      <a:cubicBezTo>
                        <a:pt x="12" y="16"/>
                        <a:pt x="7" y="17"/>
                        <a:pt x="6" y="1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8" name="Freeform 54"/>
                <p:cNvSpPr>
                  <a:spLocks noChangeAspect="1"/>
                </p:cNvSpPr>
                <p:nvPr/>
              </p:nvSpPr>
              <p:spPr bwMode="auto">
                <a:xfrm>
                  <a:off x="2644" y="1970"/>
                  <a:ext cx="80" cy="54"/>
                </a:xfrm>
                <a:custGeom>
                  <a:avLst/>
                  <a:gdLst>
                    <a:gd name="T0" fmla="*/ 50000 w 16"/>
                    <a:gd name="T1" fmla="*/ 0 h 11"/>
                    <a:gd name="T2" fmla="*/ 50000 w 16"/>
                    <a:gd name="T3" fmla="*/ 8748 h 11"/>
                    <a:gd name="T4" fmla="*/ 37500 w 16"/>
                    <a:gd name="T5" fmla="*/ 25547 h 11"/>
                    <a:gd name="T6" fmla="*/ 37500 w 16"/>
                    <a:gd name="T7" fmla="*/ 28507 h 11"/>
                    <a:gd name="T8" fmla="*/ 31250 w 16"/>
                    <a:gd name="T9" fmla="*/ 28507 h 11"/>
                    <a:gd name="T10" fmla="*/ 6250 w 16"/>
                    <a:gd name="T11" fmla="*/ 25547 h 11"/>
                    <a:gd name="T12" fmla="*/ 0 w 16"/>
                    <a:gd name="T13" fmla="*/ 2965 h 11"/>
                    <a:gd name="T14" fmla="*/ 3125 w 16"/>
                    <a:gd name="T15" fmla="*/ 2965 h 11"/>
                    <a:gd name="T16" fmla="*/ 3125 w 16"/>
                    <a:gd name="T17" fmla="*/ 2965 h 11"/>
                    <a:gd name="T18" fmla="*/ 50000 w 16"/>
                    <a:gd name="T19" fmla="*/ 0 h 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
                    <a:gd name="T31" fmla="*/ 0 h 11"/>
                    <a:gd name="T32" fmla="*/ 16 w 16"/>
                    <a:gd name="T33" fmla="*/ 11 h 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 h="11">
                      <a:moveTo>
                        <a:pt x="16" y="0"/>
                      </a:moveTo>
                      <a:cubicBezTo>
                        <a:pt x="16" y="1"/>
                        <a:pt x="16" y="2"/>
                        <a:pt x="16" y="3"/>
                      </a:cubicBezTo>
                      <a:cubicBezTo>
                        <a:pt x="13" y="3"/>
                        <a:pt x="12" y="5"/>
                        <a:pt x="12" y="9"/>
                      </a:cubicBezTo>
                      <a:cubicBezTo>
                        <a:pt x="12" y="9"/>
                        <a:pt x="12" y="9"/>
                        <a:pt x="12" y="10"/>
                      </a:cubicBezTo>
                      <a:cubicBezTo>
                        <a:pt x="11" y="10"/>
                        <a:pt x="11" y="10"/>
                        <a:pt x="10" y="10"/>
                      </a:cubicBezTo>
                      <a:cubicBezTo>
                        <a:pt x="8" y="11"/>
                        <a:pt x="4" y="9"/>
                        <a:pt x="2" y="9"/>
                      </a:cubicBezTo>
                      <a:cubicBezTo>
                        <a:pt x="2" y="6"/>
                        <a:pt x="1" y="3"/>
                        <a:pt x="0" y="1"/>
                      </a:cubicBezTo>
                      <a:cubicBezTo>
                        <a:pt x="0" y="1"/>
                        <a:pt x="1" y="1"/>
                        <a:pt x="1" y="1"/>
                      </a:cubicBezTo>
                      <a:cubicBezTo>
                        <a:pt x="1" y="1"/>
                        <a:pt x="1" y="1"/>
                        <a:pt x="1" y="1"/>
                      </a:cubicBezTo>
                      <a:cubicBezTo>
                        <a:pt x="6" y="1"/>
                        <a:pt x="11" y="0"/>
                        <a:pt x="16"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99" name="Freeform 55"/>
                <p:cNvSpPr>
                  <a:spLocks noChangeAspect="1"/>
                </p:cNvSpPr>
                <p:nvPr/>
              </p:nvSpPr>
              <p:spPr bwMode="auto">
                <a:xfrm>
                  <a:off x="2320" y="1985"/>
                  <a:ext cx="1376" cy="1800"/>
                </a:xfrm>
                <a:custGeom>
                  <a:avLst/>
                  <a:gdLst>
                    <a:gd name="T0" fmla="*/ 449683 w 276"/>
                    <a:gd name="T1" fmla="*/ 46366 h 361"/>
                    <a:gd name="T2" fmla="*/ 443615 w 276"/>
                    <a:gd name="T3" fmla="*/ 71028 h 361"/>
                    <a:gd name="T4" fmla="*/ 443615 w 276"/>
                    <a:gd name="T5" fmla="*/ 126075 h 361"/>
                    <a:gd name="T6" fmla="*/ 535558 w 276"/>
                    <a:gd name="T7" fmla="*/ 187928 h 361"/>
                    <a:gd name="T8" fmla="*/ 520816 w 276"/>
                    <a:gd name="T9" fmla="*/ 105113 h 361"/>
                    <a:gd name="T10" fmla="*/ 560336 w 276"/>
                    <a:gd name="T11" fmla="*/ 95819 h 361"/>
                    <a:gd name="T12" fmla="*/ 585019 w 276"/>
                    <a:gd name="T13" fmla="*/ 92732 h 361"/>
                    <a:gd name="T14" fmla="*/ 631350 w 276"/>
                    <a:gd name="T15" fmla="*/ 135374 h 361"/>
                    <a:gd name="T16" fmla="*/ 646835 w 276"/>
                    <a:gd name="T17" fmla="*/ 150861 h 361"/>
                    <a:gd name="T18" fmla="*/ 653046 w 276"/>
                    <a:gd name="T19" fmla="*/ 187928 h 361"/>
                    <a:gd name="T20" fmla="*/ 606691 w 276"/>
                    <a:gd name="T21" fmla="*/ 209508 h 361"/>
                    <a:gd name="T22" fmla="*/ 622052 w 276"/>
                    <a:gd name="T23" fmla="*/ 209508 h 361"/>
                    <a:gd name="T24" fmla="*/ 628269 w 276"/>
                    <a:gd name="T25" fmla="*/ 252768 h 361"/>
                    <a:gd name="T26" fmla="*/ 615989 w 276"/>
                    <a:gd name="T27" fmla="*/ 265148 h 361"/>
                    <a:gd name="T28" fmla="*/ 575721 w 276"/>
                    <a:gd name="T29" fmla="*/ 311515 h 361"/>
                    <a:gd name="T30" fmla="*/ 557255 w 276"/>
                    <a:gd name="T31" fmla="*/ 375861 h 361"/>
                    <a:gd name="T32" fmla="*/ 532597 w 276"/>
                    <a:gd name="T33" fmla="*/ 385030 h 361"/>
                    <a:gd name="T34" fmla="*/ 462087 w 276"/>
                    <a:gd name="T35" fmla="*/ 409822 h 361"/>
                    <a:gd name="T36" fmla="*/ 530114 w 276"/>
                    <a:gd name="T37" fmla="*/ 462376 h 361"/>
                    <a:gd name="T38" fmla="*/ 591206 w 276"/>
                    <a:gd name="T39" fmla="*/ 569857 h 361"/>
                    <a:gd name="T40" fmla="*/ 618971 w 276"/>
                    <a:gd name="T41" fmla="*/ 560558 h 361"/>
                    <a:gd name="T42" fmla="*/ 680786 w 276"/>
                    <a:gd name="T43" fmla="*/ 542707 h 361"/>
                    <a:gd name="T44" fmla="*/ 736439 w 276"/>
                    <a:gd name="T45" fmla="*/ 585369 h 361"/>
                    <a:gd name="T46" fmla="*/ 757363 w 276"/>
                    <a:gd name="T47" fmla="*/ 641009 h 361"/>
                    <a:gd name="T48" fmla="*/ 775959 w 276"/>
                    <a:gd name="T49" fmla="*/ 647097 h 361"/>
                    <a:gd name="T50" fmla="*/ 831483 w 276"/>
                    <a:gd name="T51" fmla="*/ 678077 h 361"/>
                    <a:gd name="T52" fmla="*/ 800613 w 276"/>
                    <a:gd name="T53" fmla="*/ 825731 h 361"/>
                    <a:gd name="T54" fmla="*/ 727141 w 276"/>
                    <a:gd name="T55" fmla="*/ 921550 h 361"/>
                    <a:gd name="T56" fmla="*/ 668407 w 276"/>
                    <a:gd name="T57" fmla="*/ 983403 h 361"/>
                    <a:gd name="T58" fmla="*/ 628269 w 276"/>
                    <a:gd name="T59" fmla="*/ 1032258 h 361"/>
                    <a:gd name="T60" fmla="*/ 563442 w 276"/>
                    <a:gd name="T61" fmla="*/ 1093991 h 361"/>
                    <a:gd name="T62" fmla="*/ 569634 w 276"/>
                    <a:gd name="T63" fmla="*/ 1047745 h 361"/>
                    <a:gd name="T64" fmla="*/ 575721 w 276"/>
                    <a:gd name="T65" fmla="*/ 1044638 h 361"/>
                    <a:gd name="T66" fmla="*/ 622052 w 276"/>
                    <a:gd name="T67" fmla="*/ 828813 h 361"/>
                    <a:gd name="T68" fmla="*/ 566553 w 276"/>
                    <a:gd name="T69" fmla="*/ 668777 h 361"/>
                    <a:gd name="T70" fmla="*/ 585019 w 276"/>
                    <a:gd name="T71" fmla="*/ 613112 h 361"/>
                    <a:gd name="T72" fmla="*/ 541770 w 276"/>
                    <a:gd name="T73" fmla="*/ 555113 h 361"/>
                    <a:gd name="T74" fmla="*/ 508442 w 276"/>
                    <a:gd name="T75" fmla="*/ 530327 h 361"/>
                    <a:gd name="T76" fmla="*/ 403477 w 276"/>
                    <a:gd name="T77" fmla="*/ 440696 h 361"/>
                    <a:gd name="T78" fmla="*/ 369401 w 276"/>
                    <a:gd name="T79" fmla="*/ 409822 h 361"/>
                    <a:gd name="T80" fmla="*/ 360228 w 276"/>
                    <a:gd name="T81" fmla="*/ 403629 h 361"/>
                    <a:gd name="T82" fmla="*/ 305198 w 276"/>
                    <a:gd name="T83" fmla="*/ 327007 h 361"/>
                    <a:gd name="T84" fmla="*/ 295900 w 276"/>
                    <a:gd name="T85" fmla="*/ 237381 h 361"/>
                    <a:gd name="T86" fmla="*/ 255761 w 276"/>
                    <a:gd name="T87" fmla="*/ 203295 h 361"/>
                    <a:gd name="T88" fmla="*/ 227997 w 276"/>
                    <a:gd name="T89" fmla="*/ 169335 h 361"/>
                    <a:gd name="T90" fmla="*/ 193921 w 276"/>
                    <a:gd name="T91" fmla="*/ 153967 h 361"/>
                    <a:gd name="T92" fmla="*/ 101984 w 276"/>
                    <a:gd name="T93" fmla="*/ 135374 h 361"/>
                    <a:gd name="T94" fmla="*/ 43249 w 276"/>
                    <a:gd name="T95" fmla="*/ 191039 h 361"/>
                    <a:gd name="T96" fmla="*/ 21547 w 276"/>
                    <a:gd name="T97" fmla="*/ 144668 h 361"/>
                    <a:gd name="T98" fmla="*/ 37057 w 276"/>
                    <a:gd name="T99" fmla="*/ 113669 h 361"/>
                    <a:gd name="T100" fmla="*/ 0 w 276"/>
                    <a:gd name="T101" fmla="*/ 95819 h 361"/>
                    <a:gd name="T102" fmla="*/ 27764 w 276"/>
                    <a:gd name="T103" fmla="*/ 86520 h 361"/>
                    <a:gd name="T104" fmla="*/ 3106 w 276"/>
                    <a:gd name="T105" fmla="*/ 74139 h 361"/>
                    <a:gd name="T106" fmla="*/ 74095 w 276"/>
                    <a:gd name="T107" fmla="*/ 40178 h 361"/>
                    <a:gd name="T108" fmla="*/ 193921 w 276"/>
                    <a:gd name="T109" fmla="*/ 37067 h 361"/>
                    <a:gd name="T110" fmla="*/ 221810 w 276"/>
                    <a:gd name="T111" fmla="*/ 46366 h 361"/>
                    <a:gd name="T112" fmla="*/ 283526 w 276"/>
                    <a:gd name="T113" fmla="*/ 52559 h 361"/>
                    <a:gd name="T114" fmla="*/ 366290 w 276"/>
                    <a:gd name="T115" fmla="*/ 46366 h 361"/>
                    <a:gd name="T116" fmla="*/ 381775 w 276"/>
                    <a:gd name="T117" fmla="*/ 43260 h 361"/>
                    <a:gd name="T118" fmla="*/ 381775 w 276"/>
                    <a:gd name="T119" fmla="*/ 6193 h 361"/>
                    <a:gd name="T120" fmla="*/ 409539 w 276"/>
                    <a:gd name="T121" fmla="*/ 18598 h 36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6"/>
                    <a:gd name="T184" fmla="*/ 0 h 361"/>
                    <a:gd name="T185" fmla="*/ 276 w 276"/>
                    <a:gd name="T186" fmla="*/ 361 h 36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6" h="361">
                      <a:moveTo>
                        <a:pt x="137" y="4"/>
                      </a:moveTo>
                      <a:cubicBezTo>
                        <a:pt x="141" y="3"/>
                        <a:pt x="146" y="3"/>
                        <a:pt x="147" y="8"/>
                      </a:cubicBezTo>
                      <a:cubicBezTo>
                        <a:pt x="146" y="8"/>
                        <a:pt x="146" y="8"/>
                        <a:pt x="146" y="9"/>
                      </a:cubicBezTo>
                      <a:cubicBezTo>
                        <a:pt x="148" y="9"/>
                        <a:pt x="149" y="10"/>
                        <a:pt x="150" y="11"/>
                      </a:cubicBezTo>
                      <a:cubicBezTo>
                        <a:pt x="150" y="12"/>
                        <a:pt x="150" y="12"/>
                        <a:pt x="150" y="12"/>
                      </a:cubicBezTo>
                      <a:cubicBezTo>
                        <a:pt x="149" y="13"/>
                        <a:pt x="149" y="14"/>
                        <a:pt x="146" y="14"/>
                      </a:cubicBezTo>
                      <a:cubicBezTo>
                        <a:pt x="146" y="14"/>
                        <a:pt x="146" y="15"/>
                        <a:pt x="146" y="15"/>
                      </a:cubicBezTo>
                      <a:cubicBezTo>
                        <a:pt x="145" y="16"/>
                        <a:pt x="142" y="18"/>
                        <a:pt x="140" y="18"/>
                      </a:cubicBezTo>
                      <a:cubicBezTo>
                        <a:pt x="140" y="17"/>
                        <a:pt x="139" y="17"/>
                        <a:pt x="138" y="17"/>
                      </a:cubicBezTo>
                      <a:cubicBezTo>
                        <a:pt x="138" y="17"/>
                        <a:pt x="138" y="17"/>
                        <a:pt x="138" y="17"/>
                      </a:cubicBezTo>
                      <a:cubicBezTo>
                        <a:pt x="138" y="17"/>
                        <a:pt x="138" y="17"/>
                        <a:pt x="138" y="17"/>
                      </a:cubicBezTo>
                      <a:cubicBezTo>
                        <a:pt x="138" y="17"/>
                        <a:pt x="138" y="17"/>
                        <a:pt x="138" y="18"/>
                      </a:cubicBezTo>
                      <a:cubicBezTo>
                        <a:pt x="139" y="18"/>
                        <a:pt x="142" y="18"/>
                        <a:pt x="143" y="19"/>
                      </a:cubicBezTo>
                      <a:cubicBezTo>
                        <a:pt x="144" y="20"/>
                        <a:pt x="144" y="21"/>
                        <a:pt x="144" y="23"/>
                      </a:cubicBezTo>
                      <a:cubicBezTo>
                        <a:pt x="142" y="24"/>
                        <a:pt x="140" y="24"/>
                        <a:pt x="138" y="25"/>
                      </a:cubicBezTo>
                      <a:cubicBezTo>
                        <a:pt x="140" y="26"/>
                        <a:pt x="140" y="26"/>
                        <a:pt x="141" y="27"/>
                      </a:cubicBezTo>
                      <a:cubicBezTo>
                        <a:pt x="140" y="30"/>
                        <a:pt x="138" y="32"/>
                        <a:pt x="138" y="34"/>
                      </a:cubicBezTo>
                      <a:cubicBezTo>
                        <a:pt x="137" y="35"/>
                        <a:pt x="139" y="40"/>
                        <a:pt x="140" y="42"/>
                      </a:cubicBezTo>
                      <a:cubicBezTo>
                        <a:pt x="140" y="42"/>
                        <a:pt x="140" y="42"/>
                        <a:pt x="141" y="42"/>
                      </a:cubicBezTo>
                      <a:cubicBezTo>
                        <a:pt x="142" y="41"/>
                        <a:pt x="142" y="41"/>
                        <a:pt x="143" y="41"/>
                      </a:cubicBezTo>
                      <a:cubicBezTo>
                        <a:pt x="144" y="41"/>
                        <a:pt x="144" y="41"/>
                        <a:pt x="144" y="41"/>
                      </a:cubicBezTo>
                      <a:cubicBezTo>
                        <a:pt x="145" y="43"/>
                        <a:pt x="145" y="43"/>
                        <a:pt x="146" y="45"/>
                      </a:cubicBezTo>
                      <a:cubicBezTo>
                        <a:pt x="147" y="45"/>
                        <a:pt x="149" y="44"/>
                        <a:pt x="151" y="45"/>
                      </a:cubicBezTo>
                      <a:cubicBezTo>
                        <a:pt x="153" y="46"/>
                        <a:pt x="155" y="49"/>
                        <a:pt x="158" y="49"/>
                      </a:cubicBezTo>
                      <a:cubicBezTo>
                        <a:pt x="160" y="50"/>
                        <a:pt x="163" y="49"/>
                        <a:pt x="165" y="50"/>
                      </a:cubicBezTo>
                      <a:cubicBezTo>
                        <a:pt x="167" y="52"/>
                        <a:pt x="167" y="56"/>
                        <a:pt x="169" y="58"/>
                      </a:cubicBezTo>
                      <a:cubicBezTo>
                        <a:pt x="169" y="58"/>
                        <a:pt x="170" y="58"/>
                        <a:pt x="170" y="58"/>
                      </a:cubicBezTo>
                      <a:cubicBezTo>
                        <a:pt x="171" y="58"/>
                        <a:pt x="173" y="60"/>
                        <a:pt x="174" y="61"/>
                      </a:cubicBezTo>
                      <a:cubicBezTo>
                        <a:pt x="174" y="61"/>
                        <a:pt x="174" y="61"/>
                        <a:pt x="174" y="61"/>
                      </a:cubicBezTo>
                      <a:cubicBezTo>
                        <a:pt x="176" y="60"/>
                        <a:pt x="176" y="60"/>
                        <a:pt x="176" y="58"/>
                      </a:cubicBezTo>
                      <a:cubicBezTo>
                        <a:pt x="171" y="53"/>
                        <a:pt x="174" y="51"/>
                        <a:pt x="174" y="44"/>
                      </a:cubicBezTo>
                      <a:cubicBezTo>
                        <a:pt x="174" y="44"/>
                        <a:pt x="174" y="44"/>
                        <a:pt x="173" y="44"/>
                      </a:cubicBezTo>
                      <a:cubicBezTo>
                        <a:pt x="173" y="43"/>
                        <a:pt x="172" y="41"/>
                        <a:pt x="172" y="40"/>
                      </a:cubicBezTo>
                      <a:cubicBezTo>
                        <a:pt x="171" y="40"/>
                        <a:pt x="170" y="39"/>
                        <a:pt x="169" y="38"/>
                      </a:cubicBezTo>
                      <a:cubicBezTo>
                        <a:pt x="169" y="37"/>
                        <a:pt x="169" y="36"/>
                        <a:pt x="169" y="34"/>
                      </a:cubicBezTo>
                      <a:cubicBezTo>
                        <a:pt x="168" y="31"/>
                        <a:pt x="165" y="28"/>
                        <a:pt x="164" y="25"/>
                      </a:cubicBezTo>
                      <a:cubicBezTo>
                        <a:pt x="164" y="25"/>
                        <a:pt x="165" y="25"/>
                        <a:pt x="167" y="25"/>
                      </a:cubicBezTo>
                      <a:cubicBezTo>
                        <a:pt x="169" y="27"/>
                        <a:pt x="172" y="25"/>
                        <a:pt x="175" y="25"/>
                      </a:cubicBezTo>
                      <a:cubicBezTo>
                        <a:pt x="176" y="27"/>
                        <a:pt x="177" y="29"/>
                        <a:pt x="180" y="29"/>
                      </a:cubicBezTo>
                      <a:cubicBezTo>
                        <a:pt x="181" y="28"/>
                        <a:pt x="181" y="28"/>
                        <a:pt x="182" y="28"/>
                      </a:cubicBezTo>
                      <a:cubicBezTo>
                        <a:pt x="182" y="29"/>
                        <a:pt x="183" y="29"/>
                        <a:pt x="183" y="30"/>
                      </a:cubicBezTo>
                      <a:cubicBezTo>
                        <a:pt x="182" y="31"/>
                        <a:pt x="183" y="30"/>
                        <a:pt x="182" y="31"/>
                      </a:cubicBezTo>
                      <a:cubicBezTo>
                        <a:pt x="181" y="31"/>
                        <a:pt x="180" y="32"/>
                        <a:pt x="179" y="32"/>
                      </a:cubicBezTo>
                      <a:cubicBezTo>
                        <a:pt x="180" y="32"/>
                        <a:pt x="180" y="32"/>
                        <a:pt x="180" y="32"/>
                      </a:cubicBezTo>
                      <a:cubicBezTo>
                        <a:pt x="181" y="32"/>
                        <a:pt x="183" y="33"/>
                        <a:pt x="184" y="33"/>
                      </a:cubicBezTo>
                      <a:cubicBezTo>
                        <a:pt x="184" y="34"/>
                        <a:pt x="184" y="36"/>
                        <a:pt x="185" y="37"/>
                      </a:cubicBezTo>
                      <a:cubicBezTo>
                        <a:pt x="186" y="36"/>
                        <a:pt x="188" y="37"/>
                        <a:pt x="190" y="37"/>
                      </a:cubicBezTo>
                      <a:cubicBezTo>
                        <a:pt x="190" y="36"/>
                        <a:pt x="191" y="35"/>
                        <a:pt x="191" y="33"/>
                      </a:cubicBezTo>
                      <a:cubicBezTo>
                        <a:pt x="190" y="32"/>
                        <a:pt x="190" y="32"/>
                        <a:pt x="190" y="30"/>
                      </a:cubicBezTo>
                      <a:cubicBezTo>
                        <a:pt x="190" y="30"/>
                        <a:pt x="190" y="30"/>
                        <a:pt x="190" y="30"/>
                      </a:cubicBezTo>
                      <a:cubicBezTo>
                        <a:pt x="190" y="30"/>
                        <a:pt x="190" y="30"/>
                        <a:pt x="190" y="29"/>
                      </a:cubicBezTo>
                      <a:cubicBezTo>
                        <a:pt x="191" y="30"/>
                        <a:pt x="191" y="30"/>
                        <a:pt x="192" y="30"/>
                      </a:cubicBezTo>
                      <a:cubicBezTo>
                        <a:pt x="193" y="34"/>
                        <a:pt x="195" y="34"/>
                        <a:pt x="198" y="36"/>
                      </a:cubicBezTo>
                      <a:cubicBezTo>
                        <a:pt x="200" y="37"/>
                        <a:pt x="199" y="40"/>
                        <a:pt x="201" y="41"/>
                      </a:cubicBezTo>
                      <a:cubicBezTo>
                        <a:pt x="202" y="42"/>
                        <a:pt x="202" y="41"/>
                        <a:pt x="203" y="42"/>
                      </a:cubicBezTo>
                      <a:cubicBezTo>
                        <a:pt x="204" y="43"/>
                        <a:pt x="204" y="43"/>
                        <a:pt x="205" y="44"/>
                      </a:cubicBezTo>
                      <a:cubicBezTo>
                        <a:pt x="206" y="45"/>
                        <a:pt x="209" y="44"/>
                        <a:pt x="210" y="46"/>
                      </a:cubicBezTo>
                      <a:cubicBezTo>
                        <a:pt x="211" y="46"/>
                        <a:pt x="211" y="46"/>
                        <a:pt x="211" y="46"/>
                      </a:cubicBezTo>
                      <a:cubicBezTo>
                        <a:pt x="211" y="46"/>
                        <a:pt x="211" y="46"/>
                        <a:pt x="211" y="46"/>
                      </a:cubicBezTo>
                      <a:cubicBezTo>
                        <a:pt x="211" y="46"/>
                        <a:pt x="211" y="46"/>
                        <a:pt x="210" y="46"/>
                      </a:cubicBezTo>
                      <a:cubicBezTo>
                        <a:pt x="209" y="48"/>
                        <a:pt x="208" y="49"/>
                        <a:pt x="207" y="51"/>
                      </a:cubicBezTo>
                      <a:cubicBezTo>
                        <a:pt x="208" y="51"/>
                        <a:pt x="208" y="51"/>
                        <a:pt x="208" y="51"/>
                      </a:cubicBezTo>
                      <a:cubicBezTo>
                        <a:pt x="209" y="49"/>
                        <a:pt x="210" y="50"/>
                        <a:pt x="210" y="49"/>
                      </a:cubicBezTo>
                      <a:cubicBezTo>
                        <a:pt x="212" y="47"/>
                        <a:pt x="210" y="47"/>
                        <a:pt x="212" y="46"/>
                      </a:cubicBezTo>
                      <a:cubicBezTo>
                        <a:pt x="213" y="47"/>
                        <a:pt x="214" y="46"/>
                        <a:pt x="215" y="47"/>
                      </a:cubicBezTo>
                      <a:cubicBezTo>
                        <a:pt x="215" y="48"/>
                        <a:pt x="215" y="48"/>
                        <a:pt x="215" y="48"/>
                      </a:cubicBezTo>
                      <a:cubicBezTo>
                        <a:pt x="216" y="49"/>
                        <a:pt x="218" y="53"/>
                        <a:pt x="218" y="53"/>
                      </a:cubicBezTo>
                      <a:cubicBezTo>
                        <a:pt x="218" y="53"/>
                        <a:pt x="218" y="53"/>
                        <a:pt x="217" y="54"/>
                      </a:cubicBezTo>
                      <a:cubicBezTo>
                        <a:pt x="217" y="54"/>
                        <a:pt x="213" y="57"/>
                        <a:pt x="213" y="57"/>
                      </a:cubicBezTo>
                      <a:cubicBezTo>
                        <a:pt x="212" y="58"/>
                        <a:pt x="213" y="60"/>
                        <a:pt x="212" y="61"/>
                      </a:cubicBezTo>
                      <a:cubicBezTo>
                        <a:pt x="210" y="61"/>
                        <a:pt x="207" y="61"/>
                        <a:pt x="205" y="61"/>
                      </a:cubicBezTo>
                      <a:cubicBezTo>
                        <a:pt x="204" y="61"/>
                        <a:pt x="201" y="62"/>
                        <a:pt x="199" y="62"/>
                      </a:cubicBezTo>
                      <a:cubicBezTo>
                        <a:pt x="199" y="62"/>
                        <a:pt x="199" y="63"/>
                        <a:pt x="199" y="63"/>
                      </a:cubicBezTo>
                      <a:cubicBezTo>
                        <a:pt x="197" y="65"/>
                        <a:pt x="195" y="66"/>
                        <a:pt x="195" y="71"/>
                      </a:cubicBezTo>
                      <a:cubicBezTo>
                        <a:pt x="195" y="71"/>
                        <a:pt x="195" y="71"/>
                        <a:pt x="196" y="71"/>
                      </a:cubicBezTo>
                      <a:cubicBezTo>
                        <a:pt x="196" y="71"/>
                        <a:pt x="196" y="71"/>
                        <a:pt x="196" y="70"/>
                      </a:cubicBezTo>
                      <a:cubicBezTo>
                        <a:pt x="196" y="70"/>
                        <a:pt x="196" y="69"/>
                        <a:pt x="197" y="68"/>
                      </a:cubicBezTo>
                      <a:cubicBezTo>
                        <a:pt x="197" y="66"/>
                        <a:pt x="199" y="65"/>
                        <a:pt x="200" y="64"/>
                      </a:cubicBezTo>
                      <a:cubicBezTo>
                        <a:pt x="201" y="64"/>
                        <a:pt x="203" y="64"/>
                        <a:pt x="204" y="64"/>
                      </a:cubicBezTo>
                      <a:cubicBezTo>
                        <a:pt x="204" y="65"/>
                        <a:pt x="204" y="65"/>
                        <a:pt x="204" y="65"/>
                      </a:cubicBezTo>
                      <a:cubicBezTo>
                        <a:pt x="205" y="66"/>
                        <a:pt x="205" y="66"/>
                        <a:pt x="205" y="68"/>
                      </a:cubicBezTo>
                      <a:cubicBezTo>
                        <a:pt x="204" y="68"/>
                        <a:pt x="202" y="68"/>
                        <a:pt x="201" y="68"/>
                      </a:cubicBezTo>
                      <a:cubicBezTo>
                        <a:pt x="201" y="68"/>
                        <a:pt x="201" y="68"/>
                        <a:pt x="201" y="68"/>
                      </a:cubicBezTo>
                      <a:cubicBezTo>
                        <a:pt x="201" y="68"/>
                        <a:pt x="202" y="68"/>
                        <a:pt x="202" y="68"/>
                      </a:cubicBezTo>
                      <a:cubicBezTo>
                        <a:pt x="202" y="68"/>
                        <a:pt x="202" y="68"/>
                        <a:pt x="202" y="68"/>
                      </a:cubicBezTo>
                      <a:cubicBezTo>
                        <a:pt x="204" y="69"/>
                        <a:pt x="204" y="70"/>
                        <a:pt x="205" y="72"/>
                      </a:cubicBezTo>
                      <a:cubicBezTo>
                        <a:pt x="207" y="71"/>
                        <a:pt x="209" y="71"/>
                        <a:pt x="211" y="71"/>
                      </a:cubicBezTo>
                      <a:cubicBezTo>
                        <a:pt x="211" y="71"/>
                        <a:pt x="211" y="72"/>
                        <a:pt x="211" y="72"/>
                      </a:cubicBezTo>
                      <a:cubicBezTo>
                        <a:pt x="210" y="72"/>
                        <a:pt x="208" y="73"/>
                        <a:pt x="208" y="73"/>
                      </a:cubicBezTo>
                      <a:cubicBezTo>
                        <a:pt x="210" y="74"/>
                        <a:pt x="212" y="74"/>
                        <a:pt x="212" y="77"/>
                      </a:cubicBezTo>
                      <a:cubicBezTo>
                        <a:pt x="209" y="79"/>
                        <a:pt x="210" y="82"/>
                        <a:pt x="204" y="82"/>
                      </a:cubicBezTo>
                      <a:cubicBezTo>
                        <a:pt x="204" y="81"/>
                        <a:pt x="204" y="80"/>
                        <a:pt x="204" y="80"/>
                      </a:cubicBezTo>
                      <a:cubicBezTo>
                        <a:pt x="206" y="79"/>
                        <a:pt x="207" y="77"/>
                        <a:pt x="208" y="76"/>
                      </a:cubicBezTo>
                      <a:cubicBezTo>
                        <a:pt x="207" y="75"/>
                        <a:pt x="206" y="74"/>
                        <a:pt x="205" y="74"/>
                      </a:cubicBezTo>
                      <a:cubicBezTo>
                        <a:pt x="204" y="75"/>
                        <a:pt x="203" y="75"/>
                        <a:pt x="203" y="77"/>
                      </a:cubicBezTo>
                      <a:cubicBezTo>
                        <a:pt x="202" y="78"/>
                        <a:pt x="203" y="79"/>
                        <a:pt x="202" y="80"/>
                      </a:cubicBezTo>
                      <a:cubicBezTo>
                        <a:pt x="200" y="82"/>
                        <a:pt x="197" y="82"/>
                        <a:pt x="196" y="86"/>
                      </a:cubicBezTo>
                      <a:cubicBezTo>
                        <a:pt x="197" y="86"/>
                        <a:pt x="199" y="86"/>
                        <a:pt x="200" y="86"/>
                      </a:cubicBezTo>
                      <a:cubicBezTo>
                        <a:pt x="200" y="86"/>
                        <a:pt x="200" y="87"/>
                        <a:pt x="200" y="87"/>
                      </a:cubicBezTo>
                      <a:cubicBezTo>
                        <a:pt x="197" y="89"/>
                        <a:pt x="193" y="91"/>
                        <a:pt x="192" y="94"/>
                      </a:cubicBezTo>
                      <a:cubicBezTo>
                        <a:pt x="192" y="95"/>
                        <a:pt x="192" y="96"/>
                        <a:pt x="192" y="97"/>
                      </a:cubicBezTo>
                      <a:cubicBezTo>
                        <a:pt x="191" y="99"/>
                        <a:pt x="191" y="98"/>
                        <a:pt x="190" y="99"/>
                      </a:cubicBezTo>
                      <a:cubicBezTo>
                        <a:pt x="190" y="100"/>
                        <a:pt x="190" y="101"/>
                        <a:pt x="190" y="102"/>
                      </a:cubicBezTo>
                      <a:cubicBezTo>
                        <a:pt x="188" y="101"/>
                        <a:pt x="189" y="101"/>
                        <a:pt x="187" y="101"/>
                      </a:cubicBezTo>
                      <a:cubicBezTo>
                        <a:pt x="187" y="101"/>
                        <a:pt x="187" y="101"/>
                        <a:pt x="187" y="101"/>
                      </a:cubicBezTo>
                      <a:cubicBezTo>
                        <a:pt x="188" y="103"/>
                        <a:pt x="189" y="104"/>
                        <a:pt x="191" y="106"/>
                      </a:cubicBezTo>
                      <a:cubicBezTo>
                        <a:pt x="191" y="106"/>
                        <a:pt x="191" y="107"/>
                        <a:pt x="191" y="108"/>
                      </a:cubicBezTo>
                      <a:cubicBezTo>
                        <a:pt x="189" y="108"/>
                        <a:pt x="189" y="108"/>
                        <a:pt x="188" y="107"/>
                      </a:cubicBezTo>
                      <a:cubicBezTo>
                        <a:pt x="188" y="107"/>
                        <a:pt x="188" y="107"/>
                        <a:pt x="188" y="108"/>
                      </a:cubicBezTo>
                      <a:cubicBezTo>
                        <a:pt x="188" y="108"/>
                        <a:pt x="188" y="108"/>
                        <a:pt x="188" y="108"/>
                      </a:cubicBezTo>
                      <a:cubicBezTo>
                        <a:pt x="189" y="109"/>
                        <a:pt x="189" y="108"/>
                        <a:pt x="189" y="110"/>
                      </a:cubicBezTo>
                      <a:cubicBezTo>
                        <a:pt x="186" y="111"/>
                        <a:pt x="181" y="117"/>
                        <a:pt x="181" y="122"/>
                      </a:cubicBezTo>
                      <a:cubicBezTo>
                        <a:pt x="183" y="124"/>
                        <a:pt x="184" y="134"/>
                        <a:pt x="184" y="137"/>
                      </a:cubicBezTo>
                      <a:cubicBezTo>
                        <a:pt x="184" y="137"/>
                        <a:pt x="184" y="137"/>
                        <a:pt x="184" y="137"/>
                      </a:cubicBezTo>
                      <a:cubicBezTo>
                        <a:pt x="183" y="138"/>
                        <a:pt x="182" y="138"/>
                        <a:pt x="181" y="138"/>
                      </a:cubicBezTo>
                      <a:cubicBezTo>
                        <a:pt x="181" y="134"/>
                        <a:pt x="179" y="134"/>
                        <a:pt x="179" y="130"/>
                      </a:cubicBezTo>
                      <a:cubicBezTo>
                        <a:pt x="179" y="130"/>
                        <a:pt x="179" y="130"/>
                        <a:pt x="178" y="130"/>
                      </a:cubicBezTo>
                      <a:cubicBezTo>
                        <a:pt x="178" y="128"/>
                        <a:pt x="178" y="127"/>
                        <a:pt x="177" y="125"/>
                      </a:cubicBezTo>
                      <a:cubicBezTo>
                        <a:pt x="176" y="125"/>
                        <a:pt x="174" y="125"/>
                        <a:pt x="173" y="125"/>
                      </a:cubicBezTo>
                      <a:cubicBezTo>
                        <a:pt x="171" y="124"/>
                        <a:pt x="171" y="123"/>
                        <a:pt x="167" y="123"/>
                      </a:cubicBezTo>
                      <a:cubicBezTo>
                        <a:pt x="167" y="124"/>
                        <a:pt x="167" y="124"/>
                        <a:pt x="166" y="125"/>
                      </a:cubicBezTo>
                      <a:cubicBezTo>
                        <a:pt x="166" y="126"/>
                        <a:pt x="166" y="127"/>
                        <a:pt x="167" y="128"/>
                      </a:cubicBezTo>
                      <a:cubicBezTo>
                        <a:pt x="165" y="128"/>
                        <a:pt x="163" y="128"/>
                        <a:pt x="162" y="128"/>
                      </a:cubicBezTo>
                      <a:cubicBezTo>
                        <a:pt x="161" y="127"/>
                        <a:pt x="161" y="126"/>
                        <a:pt x="160" y="126"/>
                      </a:cubicBezTo>
                      <a:cubicBezTo>
                        <a:pt x="159" y="128"/>
                        <a:pt x="156" y="127"/>
                        <a:pt x="155" y="127"/>
                      </a:cubicBezTo>
                      <a:cubicBezTo>
                        <a:pt x="154" y="130"/>
                        <a:pt x="151" y="131"/>
                        <a:pt x="150" y="133"/>
                      </a:cubicBezTo>
                      <a:cubicBezTo>
                        <a:pt x="149" y="136"/>
                        <a:pt x="151" y="137"/>
                        <a:pt x="151" y="139"/>
                      </a:cubicBezTo>
                      <a:cubicBezTo>
                        <a:pt x="151" y="142"/>
                        <a:pt x="151" y="145"/>
                        <a:pt x="151" y="148"/>
                      </a:cubicBezTo>
                      <a:cubicBezTo>
                        <a:pt x="152" y="152"/>
                        <a:pt x="154" y="158"/>
                        <a:pt x="159" y="158"/>
                      </a:cubicBezTo>
                      <a:cubicBezTo>
                        <a:pt x="160" y="156"/>
                        <a:pt x="161" y="157"/>
                        <a:pt x="163" y="157"/>
                      </a:cubicBezTo>
                      <a:cubicBezTo>
                        <a:pt x="163" y="154"/>
                        <a:pt x="164" y="152"/>
                        <a:pt x="165" y="150"/>
                      </a:cubicBezTo>
                      <a:cubicBezTo>
                        <a:pt x="167" y="149"/>
                        <a:pt x="169" y="149"/>
                        <a:pt x="172" y="149"/>
                      </a:cubicBezTo>
                      <a:cubicBezTo>
                        <a:pt x="172" y="149"/>
                        <a:pt x="172" y="149"/>
                        <a:pt x="172" y="150"/>
                      </a:cubicBezTo>
                      <a:cubicBezTo>
                        <a:pt x="175" y="153"/>
                        <a:pt x="170" y="161"/>
                        <a:pt x="169" y="164"/>
                      </a:cubicBezTo>
                      <a:cubicBezTo>
                        <a:pt x="173" y="164"/>
                        <a:pt x="175" y="164"/>
                        <a:pt x="179" y="164"/>
                      </a:cubicBezTo>
                      <a:cubicBezTo>
                        <a:pt x="179" y="164"/>
                        <a:pt x="179" y="164"/>
                        <a:pt x="179" y="165"/>
                      </a:cubicBezTo>
                      <a:cubicBezTo>
                        <a:pt x="181" y="168"/>
                        <a:pt x="179" y="176"/>
                        <a:pt x="179" y="180"/>
                      </a:cubicBezTo>
                      <a:cubicBezTo>
                        <a:pt x="182" y="181"/>
                        <a:pt x="182" y="182"/>
                        <a:pt x="185" y="183"/>
                      </a:cubicBezTo>
                      <a:cubicBezTo>
                        <a:pt x="186" y="181"/>
                        <a:pt x="187" y="181"/>
                        <a:pt x="190" y="181"/>
                      </a:cubicBezTo>
                      <a:cubicBezTo>
                        <a:pt x="190" y="182"/>
                        <a:pt x="191" y="184"/>
                        <a:pt x="192" y="185"/>
                      </a:cubicBezTo>
                      <a:cubicBezTo>
                        <a:pt x="192" y="182"/>
                        <a:pt x="193" y="180"/>
                        <a:pt x="194" y="178"/>
                      </a:cubicBezTo>
                      <a:cubicBezTo>
                        <a:pt x="195" y="177"/>
                        <a:pt x="197" y="177"/>
                        <a:pt x="198" y="177"/>
                      </a:cubicBezTo>
                      <a:cubicBezTo>
                        <a:pt x="200" y="176"/>
                        <a:pt x="200" y="174"/>
                        <a:pt x="203" y="173"/>
                      </a:cubicBezTo>
                      <a:cubicBezTo>
                        <a:pt x="203" y="174"/>
                        <a:pt x="203" y="174"/>
                        <a:pt x="203" y="174"/>
                      </a:cubicBezTo>
                      <a:cubicBezTo>
                        <a:pt x="203" y="174"/>
                        <a:pt x="203" y="174"/>
                        <a:pt x="203" y="174"/>
                      </a:cubicBezTo>
                      <a:cubicBezTo>
                        <a:pt x="203" y="176"/>
                        <a:pt x="201" y="179"/>
                        <a:pt x="201" y="182"/>
                      </a:cubicBezTo>
                      <a:cubicBezTo>
                        <a:pt x="201" y="182"/>
                        <a:pt x="201" y="182"/>
                        <a:pt x="201" y="182"/>
                      </a:cubicBezTo>
                      <a:cubicBezTo>
                        <a:pt x="201" y="181"/>
                        <a:pt x="201" y="181"/>
                        <a:pt x="201" y="181"/>
                      </a:cubicBezTo>
                      <a:cubicBezTo>
                        <a:pt x="201" y="181"/>
                        <a:pt x="201" y="181"/>
                        <a:pt x="201" y="181"/>
                      </a:cubicBezTo>
                      <a:cubicBezTo>
                        <a:pt x="202" y="178"/>
                        <a:pt x="203" y="174"/>
                        <a:pt x="206" y="174"/>
                      </a:cubicBezTo>
                      <a:cubicBezTo>
                        <a:pt x="207" y="175"/>
                        <a:pt x="209" y="178"/>
                        <a:pt x="210" y="178"/>
                      </a:cubicBezTo>
                      <a:cubicBezTo>
                        <a:pt x="211" y="178"/>
                        <a:pt x="211" y="178"/>
                        <a:pt x="213" y="178"/>
                      </a:cubicBezTo>
                      <a:cubicBezTo>
                        <a:pt x="213" y="179"/>
                        <a:pt x="214" y="179"/>
                        <a:pt x="215" y="179"/>
                      </a:cubicBezTo>
                      <a:cubicBezTo>
                        <a:pt x="217" y="178"/>
                        <a:pt x="218" y="176"/>
                        <a:pt x="221" y="176"/>
                      </a:cubicBezTo>
                      <a:cubicBezTo>
                        <a:pt x="221" y="177"/>
                        <a:pt x="221" y="177"/>
                        <a:pt x="221" y="177"/>
                      </a:cubicBezTo>
                      <a:cubicBezTo>
                        <a:pt x="220" y="178"/>
                        <a:pt x="220" y="178"/>
                        <a:pt x="220" y="180"/>
                      </a:cubicBezTo>
                      <a:cubicBezTo>
                        <a:pt x="221" y="180"/>
                        <a:pt x="223" y="180"/>
                        <a:pt x="223" y="181"/>
                      </a:cubicBezTo>
                      <a:cubicBezTo>
                        <a:pt x="223" y="182"/>
                        <a:pt x="223" y="183"/>
                        <a:pt x="223" y="183"/>
                      </a:cubicBezTo>
                      <a:cubicBezTo>
                        <a:pt x="224" y="184"/>
                        <a:pt x="225" y="184"/>
                        <a:pt x="226" y="184"/>
                      </a:cubicBezTo>
                      <a:cubicBezTo>
                        <a:pt x="229" y="186"/>
                        <a:pt x="227" y="189"/>
                        <a:pt x="232" y="191"/>
                      </a:cubicBezTo>
                      <a:cubicBezTo>
                        <a:pt x="233" y="189"/>
                        <a:pt x="236" y="190"/>
                        <a:pt x="239" y="190"/>
                      </a:cubicBezTo>
                      <a:cubicBezTo>
                        <a:pt x="240" y="192"/>
                        <a:pt x="240" y="193"/>
                        <a:pt x="240" y="194"/>
                      </a:cubicBezTo>
                      <a:cubicBezTo>
                        <a:pt x="241" y="195"/>
                        <a:pt x="242" y="195"/>
                        <a:pt x="242" y="196"/>
                      </a:cubicBezTo>
                      <a:cubicBezTo>
                        <a:pt x="242" y="197"/>
                        <a:pt x="242" y="199"/>
                        <a:pt x="242" y="201"/>
                      </a:cubicBezTo>
                      <a:cubicBezTo>
                        <a:pt x="243" y="202"/>
                        <a:pt x="244" y="202"/>
                        <a:pt x="244" y="204"/>
                      </a:cubicBezTo>
                      <a:cubicBezTo>
                        <a:pt x="242" y="205"/>
                        <a:pt x="240" y="207"/>
                        <a:pt x="240" y="210"/>
                      </a:cubicBezTo>
                      <a:cubicBezTo>
                        <a:pt x="240" y="210"/>
                        <a:pt x="241" y="210"/>
                        <a:pt x="241" y="210"/>
                      </a:cubicBezTo>
                      <a:cubicBezTo>
                        <a:pt x="242" y="208"/>
                        <a:pt x="244" y="208"/>
                        <a:pt x="246" y="208"/>
                      </a:cubicBezTo>
                      <a:cubicBezTo>
                        <a:pt x="246" y="208"/>
                        <a:pt x="246" y="209"/>
                        <a:pt x="246" y="209"/>
                      </a:cubicBezTo>
                      <a:cubicBezTo>
                        <a:pt x="245" y="210"/>
                        <a:pt x="243" y="211"/>
                        <a:pt x="243" y="213"/>
                      </a:cubicBezTo>
                      <a:cubicBezTo>
                        <a:pt x="244" y="213"/>
                        <a:pt x="244" y="213"/>
                        <a:pt x="245" y="213"/>
                      </a:cubicBezTo>
                      <a:cubicBezTo>
                        <a:pt x="247" y="212"/>
                        <a:pt x="246" y="209"/>
                        <a:pt x="249" y="209"/>
                      </a:cubicBezTo>
                      <a:cubicBezTo>
                        <a:pt x="250" y="210"/>
                        <a:pt x="251" y="210"/>
                        <a:pt x="252" y="212"/>
                      </a:cubicBezTo>
                      <a:cubicBezTo>
                        <a:pt x="252" y="212"/>
                        <a:pt x="252" y="212"/>
                        <a:pt x="252" y="212"/>
                      </a:cubicBezTo>
                      <a:cubicBezTo>
                        <a:pt x="252" y="212"/>
                        <a:pt x="252" y="211"/>
                        <a:pt x="252" y="210"/>
                      </a:cubicBezTo>
                      <a:cubicBezTo>
                        <a:pt x="253" y="210"/>
                        <a:pt x="253" y="210"/>
                        <a:pt x="253" y="211"/>
                      </a:cubicBezTo>
                      <a:cubicBezTo>
                        <a:pt x="254" y="211"/>
                        <a:pt x="254" y="211"/>
                        <a:pt x="254" y="212"/>
                      </a:cubicBezTo>
                      <a:cubicBezTo>
                        <a:pt x="253" y="213"/>
                        <a:pt x="253" y="214"/>
                        <a:pt x="253" y="216"/>
                      </a:cubicBezTo>
                      <a:cubicBezTo>
                        <a:pt x="256" y="215"/>
                        <a:pt x="259" y="214"/>
                        <a:pt x="263" y="214"/>
                      </a:cubicBezTo>
                      <a:cubicBezTo>
                        <a:pt x="264" y="215"/>
                        <a:pt x="265" y="215"/>
                        <a:pt x="265" y="216"/>
                      </a:cubicBezTo>
                      <a:cubicBezTo>
                        <a:pt x="267" y="217"/>
                        <a:pt x="267" y="220"/>
                        <a:pt x="268" y="220"/>
                      </a:cubicBezTo>
                      <a:cubicBezTo>
                        <a:pt x="269" y="220"/>
                        <a:pt x="269" y="220"/>
                        <a:pt x="270" y="220"/>
                      </a:cubicBezTo>
                      <a:cubicBezTo>
                        <a:pt x="272" y="222"/>
                        <a:pt x="272" y="224"/>
                        <a:pt x="272" y="227"/>
                      </a:cubicBezTo>
                      <a:cubicBezTo>
                        <a:pt x="276" y="232"/>
                        <a:pt x="269" y="237"/>
                        <a:pt x="268" y="240"/>
                      </a:cubicBezTo>
                      <a:cubicBezTo>
                        <a:pt x="267" y="241"/>
                        <a:pt x="268" y="242"/>
                        <a:pt x="267" y="243"/>
                      </a:cubicBezTo>
                      <a:cubicBezTo>
                        <a:pt x="267" y="244"/>
                        <a:pt x="265" y="244"/>
                        <a:pt x="265" y="244"/>
                      </a:cubicBezTo>
                      <a:cubicBezTo>
                        <a:pt x="265" y="246"/>
                        <a:pt x="265" y="248"/>
                        <a:pt x="265" y="250"/>
                      </a:cubicBezTo>
                      <a:cubicBezTo>
                        <a:pt x="263" y="253"/>
                        <a:pt x="264" y="257"/>
                        <a:pt x="263" y="261"/>
                      </a:cubicBezTo>
                      <a:cubicBezTo>
                        <a:pt x="263" y="263"/>
                        <a:pt x="261" y="266"/>
                        <a:pt x="260" y="268"/>
                      </a:cubicBezTo>
                      <a:cubicBezTo>
                        <a:pt x="260" y="269"/>
                        <a:pt x="259" y="270"/>
                        <a:pt x="259" y="272"/>
                      </a:cubicBezTo>
                      <a:cubicBezTo>
                        <a:pt x="258" y="274"/>
                        <a:pt x="254" y="273"/>
                        <a:pt x="252" y="274"/>
                      </a:cubicBezTo>
                      <a:cubicBezTo>
                        <a:pt x="250" y="275"/>
                        <a:pt x="246" y="278"/>
                        <a:pt x="245" y="279"/>
                      </a:cubicBezTo>
                      <a:cubicBezTo>
                        <a:pt x="244" y="281"/>
                        <a:pt x="244" y="283"/>
                        <a:pt x="243" y="285"/>
                      </a:cubicBezTo>
                      <a:cubicBezTo>
                        <a:pt x="243" y="286"/>
                        <a:pt x="243" y="288"/>
                        <a:pt x="243" y="289"/>
                      </a:cubicBezTo>
                      <a:cubicBezTo>
                        <a:pt x="242" y="293"/>
                        <a:pt x="239" y="296"/>
                        <a:pt x="237" y="299"/>
                      </a:cubicBezTo>
                      <a:cubicBezTo>
                        <a:pt x="236" y="299"/>
                        <a:pt x="236" y="299"/>
                        <a:pt x="236" y="299"/>
                      </a:cubicBezTo>
                      <a:cubicBezTo>
                        <a:pt x="236" y="299"/>
                        <a:pt x="236" y="298"/>
                        <a:pt x="236" y="298"/>
                      </a:cubicBezTo>
                      <a:cubicBezTo>
                        <a:pt x="237" y="297"/>
                        <a:pt x="238" y="297"/>
                        <a:pt x="239" y="295"/>
                      </a:cubicBezTo>
                      <a:cubicBezTo>
                        <a:pt x="238" y="295"/>
                        <a:pt x="237" y="295"/>
                        <a:pt x="236" y="295"/>
                      </a:cubicBezTo>
                      <a:cubicBezTo>
                        <a:pt x="233" y="302"/>
                        <a:pt x="235" y="308"/>
                        <a:pt x="224" y="308"/>
                      </a:cubicBezTo>
                      <a:cubicBezTo>
                        <a:pt x="224" y="307"/>
                        <a:pt x="223" y="305"/>
                        <a:pt x="221" y="305"/>
                      </a:cubicBezTo>
                      <a:cubicBezTo>
                        <a:pt x="221" y="309"/>
                        <a:pt x="224" y="310"/>
                        <a:pt x="224" y="315"/>
                      </a:cubicBezTo>
                      <a:cubicBezTo>
                        <a:pt x="222" y="316"/>
                        <a:pt x="220" y="319"/>
                        <a:pt x="217" y="319"/>
                      </a:cubicBezTo>
                      <a:cubicBezTo>
                        <a:pt x="215" y="320"/>
                        <a:pt x="214" y="319"/>
                        <a:pt x="212" y="320"/>
                      </a:cubicBezTo>
                      <a:cubicBezTo>
                        <a:pt x="210" y="324"/>
                        <a:pt x="214" y="325"/>
                        <a:pt x="206" y="325"/>
                      </a:cubicBezTo>
                      <a:cubicBezTo>
                        <a:pt x="205" y="326"/>
                        <a:pt x="205" y="327"/>
                        <a:pt x="205" y="329"/>
                      </a:cubicBezTo>
                      <a:cubicBezTo>
                        <a:pt x="206" y="329"/>
                        <a:pt x="206" y="329"/>
                        <a:pt x="206" y="329"/>
                      </a:cubicBezTo>
                      <a:cubicBezTo>
                        <a:pt x="207" y="328"/>
                        <a:pt x="207" y="328"/>
                        <a:pt x="208" y="328"/>
                      </a:cubicBezTo>
                      <a:cubicBezTo>
                        <a:pt x="208" y="328"/>
                        <a:pt x="208" y="329"/>
                        <a:pt x="208" y="329"/>
                      </a:cubicBezTo>
                      <a:cubicBezTo>
                        <a:pt x="204" y="332"/>
                        <a:pt x="206" y="332"/>
                        <a:pt x="204" y="335"/>
                      </a:cubicBezTo>
                      <a:cubicBezTo>
                        <a:pt x="202" y="338"/>
                        <a:pt x="199" y="337"/>
                        <a:pt x="199" y="342"/>
                      </a:cubicBezTo>
                      <a:cubicBezTo>
                        <a:pt x="200" y="342"/>
                        <a:pt x="201" y="342"/>
                        <a:pt x="201" y="344"/>
                      </a:cubicBezTo>
                      <a:cubicBezTo>
                        <a:pt x="197" y="348"/>
                        <a:pt x="192" y="350"/>
                        <a:pt x="191" y="357"/>
                      </a:cubicBezTo>
                      <a:cubicBezTo>
                        <a:pt x="187" y="357"/>
                        <a:pt x="186" y="358"/>
                        <a:pt x="186" y="361"/>
                      </a:cubicBezTo>
                      <a:cubicBezTo>
                        <a:pt x="185" y="361"/>
                        <a:pt x="184" y="361"/>
                        <a:pt x="183" y="361"/>
                      </a:cubicBezTo>
                      <a:cubicBezTo>
                        <a:pt x="183" y="359"/>
                        <a:pt x="182" y="359"/>
                        <a:pt x="181" y="357"/>
                      </a:cubicBezTo>
                      <a:cubicBezTo>
                        <a:pt x="182" y="356"/>
                        <a:pt x="182" y="356"/>
                        <a:pt x="183" y="355"/>
                      </a:cubicBezTo>
                      <a:cubicBezTo>
                        <a:pt x="181" y="354"/>
                        <a:pt x="183" y="351"/>
                        <a:pt x="182" y="349"/>
                      </a:cubicBezTo>
                      <a:cubicBezTo>
                        <a:pt x="182" y="348"/>
                        <a:pt x="181" y="348"/>
                        <a:pt x="181" y="347"/>
                      </a:cubicBezTo>
                      <a:cubicBezTo>
                        <a:pt x="181" y="347"/>
                        <a:pt x="181" y="347"/>
                        <a:pt x="181" y="347"/>
                      </a:cubicBezTo>
                      <a:cubicBezTo>
                        <a:pt x="181" y="346"/>
                        <a:pt x="181" y="346"/>
                        <a:pt x="181" y="346"/>
                      </a:cubicBezTo>
                      <a:cubicBezTo>
                        <a:pt x="181" y="346"/>
                        <a:pt x="182" y="345"/>
                        <a:pt x="182" y="344"/>
                      </a:cubicBezTo>
                      <a:cubicBezTo>
                        <a:pt x="183" y="345"/>
                        <a:pt x="182" y="345"/>
                        <a:pt x="184" y="345"/>
                      </a:cubicBezTo>
                      <a:cubicBezTo>
                        <a:pt x="184" y="343"/>
                        <a:pt x="185" y="343"/>
                        <a:pt x="185" y="340"/>
                      </a:cubicBezTo>
                      <a:cubicBezTo>
                        <a:pt x="185" y="340"/>
                        <a:pt x="185" y="340"/>
                        <a:pt x="185" y="340"/>
                      </a:cubicBezTo>
                      <a:cubicBezTo>
                        <a:pt x="184" y="341"/>
                        <a:pt x="185" y="340"/>
                        <a:pt x="184" y="341"/>
                      </a:cubicBezTo>
                      <a:cubicBezTo>
                        <a:pt x="184" y="340"/>
                        <a:pt x="184" y="339"/>
                        <a:pt x="184" y="339"/>
                      </a:cubicBezTo>
                      <a:cubicBezTo>
                        <a:pt x="184" y="338"/>
                        <a:pt x="184" y="339"/>
                        <a:pt x="184" y="338"/>
                      </a:cubicBezTo>
                      <a:cubicBezTo>
                        <a:pt x="185" y="338"/>
                        <a:pt x="185" y="337"/>
                        <a:pt x="186" y="337"/>
                      </a:cubicBezTo>
                      <a:cubicBezTo>
                        <a:pt x="186" y="338"/>
                        <a:pt x="186" y="338"/>
                        <a:pt x="186" y="339"/>
                      </a:cubicBezTo>
                      <a:cubicBezTo>
                        <a:pt x="186" y="339"/>
                        <a:pt x="186" y="339"/>
                        <a:pt x="187" y="339"/>
                      </a:cubicBezTo>
                      <a:cubicBezTo>
                        <a:pt x="187" y="334"/>
                        <a:pt x="192" y="330"/>
                        <a:pt x="191" y="326"/>
                      </a:cubicBezTo>
                      <a:cubicBezTo>
                        <a:pt x="189" y="325"/>
                        <a:pt x="189" y="325"/>
                        <a:pt x="189" y="323"/>
                      </a:cubicBezTo>
                      <a:cubicBezTo>
                        <a:pt x="192" y="320"/>
                        <a:pt x="191" y="316"/>
                        <a:pt x="193" y="312"/>
                      </a:cubicBezTo>
                      <a:cubicBezTo>
                        <a:pt x="194" y="308"/>
                        <a:pt x="197" y="304"/>
                        <a:pt x="198" y="301"/>
                      </a:cubicBezTo>
                      <a:cubicBezTo>
                        <a:pt x="198" y="298"/>
                        <a:pt x="197" y="294"/>
                        <a:pt x="198" y="292"/>
                      </a:cubicBezTo>
                      <a:cubicBezTo>
                        <a:pt x="200" y="287"/>
                        <a:pt x="201" y="281"/>
                        <a:pt x="202" y="275"/>
                      </a:cubicBezTo>
                      <a:cubicBezTo>
                        <a:pt x="202" y="273"/>
                        <a:pt x="202" y="271"/>
                        <a:pt x="202" y="269"/>
                      </a:cubicBezTo>
                      <a:cubicBezTo>
                        <a:pt x="203" y="267"/>
                        <a:pt x="205" y="262"/>
                        <a:pt x="203" y="258"/>
                      </a:cubicBezTo>
                      <a:cubicBezTo>
                        <a:pt x="202" y="252"/>
                        <a:pt x="196" y="252"/>
                        <a:pt x="193" y="248"/>
                      </a:cubicBezTo>
                      <a:cubicBezTo>
                        <a:pt x="192" y="246"/>
                        <a:pt x="192" y="241"/>
                        <a:pt x="191" y="238"/>
                      </a:cubicBezTo>
                      <a:cubicBezTo>
                        <a:pt x="191" y="236"/>
                        <a:pt x="189" y="234"/>
                        <a:pt x="189" y="233"/>
                      </a:cubicBezTo>
                      <a:cubicBezTo>
                        <a:pt x="188" y="231"/>
                        <a:pt x="188" y="230"/>
                        <a:pt x="188" y="228"/>
                      </a:cubicBezTo>
                      <a:cubicBezTo>
                        <a:pt x="187" y="226"/>
                        <a:pt x="185" y="225"/>
                        <a:pt x="184" y="224"/>
                      </a:cubicBezTo>
                      <a:cubicBezTo>
                        <a:pt x="184" y="222"/>
                        <a:pt x="184" y="219"/>
                        <a:pt x="184" y="217"/>
                      </a:cubicBezTo>
                      <a:cubicBezTo>
                        <a:pt x="185" y="216"/>
                        <a:pt x="186" y="215"/>
                        <a:pt x="186" y="213"/>
                      </a:cubicBezTo>
                      <a:cubicBezTo>
                        <a:pt x="186" y="213"/>
                        <a:pt x="185" y="212"/>
                        <a:pt x="184" y="212"/>
                      </a:cubicBezTo>
                      <a:cubicBezTo>
                        <a:pt x="184" y="212"/>
                        <a:pt x="184" y="212"/>
                        <a:pt x="184" y="211"/>
                      </a:cubicBezTo>
                      <a:cubicBezTo>
                        <a:pt x="185" y="210"/>
                        <a:pt x="184" y="207"/>
                        <a:pt x="185" y="205"/>
                      </a:cubicBezTo>
                      <a:cubicBezTo>
                        <a:pt x="185" y="205"/>
                        <a:pt x="186" y="204"/>
                        <a:pt x="187" y="204"/>
                      </a:cubicBezTo>
                      <a:cubicBezTo>
                        <a:pt x="187" y="202"/>
                        <a:pt x="188" y="201"/>
                        <a:pt x="188" y="200"/>
                      </a:cubicBezTo>
                      <a:cubicBezTo>
                        <a:pt x="189" y="200"/>
                        <a:pt x="189" y="199"/>
                        <a:pt x="190" y="199"/>
                      </a:cubicBezTo>
                      <a:cubicBezTo>
                        <a:pt x="190" y="196"/>
                        <a:pt x="190" y="193"/>
                        <a:pt x="190" y="191"/>
                      </a:cubicBezTo>
                      <a:cubicBezTo>
                        <a:pt x="191" y="189"/>
                        <a:pt x="190" y="186"/>
                        <a:pt x="189" y="183"/>
                      </a:cubicBezTo>
                      <a:cubicBezTo>
                        <a:pt x="189" y="183"/>
                        <a:pt x="189" y="183"/>
                        <a:pt x="189" y="183"/>
                      </a:cubicBezTo>
                      <a:cubicBezTo>
                        <a:pt x="188" y="183"/>
                        <a:pt x="188" y="183"/>
                        <a:pt x="188" y="183"/>
                      </a:cubicBezTo>
                      <a:cubicBezTo>
                        <a:pt x="186" y="185"/>
                        <a:pt x="186" y="187"/>
                        <a:pt x="185" y="188"/>
                      </a:cubicBezTo>
                      <a:cubicBezTo>
                        <a:pt x="183" y="184"/>
                        <a:pt x="182" y="187"/>
                        <a:pt x="180" y="185"/>
                      </a:cubicBezTo>
                      <a:cubicBezTo>
                        <a:pt x="178" y="184"/>
                        <a:pt x="179" y="181"/>
                        <a:pt x="176" y="180"/>
                      </a:cubicBezTo>
                      <a:cubicBezTo>
                        <a:pt x="176" y="181"/>
                        <a:pt x="176" y="181"/>
                        <a:pt x="176" y="182"/>
                      </a:cubicBezTo>
                      <a:cubicBezTo>
                        <a:pt x="176" y="182"/>
                        <a:pt x="176" y="182"/>
                        <a:pt x="175" y="182"/>
                      </a:cubicBezTo>
                      <a:cubicBezTo>
                        <a:pt x="175" y="182"/>
                        <a:pt x="175" y="181"/>
                        <a:pt x="175" y="181"/>
                      </a:cubicBezTo>
                      <a:cubicBezTo>
                        <a:pt x="174" y="180"/>
                        <a:pt x="175" y="178"/>
                        <a:pt x="174" y="177"/>
                      </a:cubicBezTo>
                      <a:cubicBezTo>
                        <a:pt x="174" y="175"/>
                        <a:pt x="172" y="175"/>
                        <a:pt x="171" y="173"/>
                      </a:cubicBezTo>
                      <a:cubicBezTo>
                        <a:pt x="171" y="173"/>
                        <a:pt x="171" y="172"/>
                        <a:pt x="171" y="172"/>
                      </a:cubicBezTo>
                      <a:cubicBezTo>
                        <a:pt x="169" y="171"/>
                        <a:pt x="167" y="173"/>
                        <a:pt x="165" y="172"/>
                      </a:cubicBezTo>
                      <a:cubicBezTo>
                        <a:pt x="162" y="170"/>
                        <a:pt x="159" y="164"/>
                        <a:pt x="156" y="163"/>
                      </a:cubicBezTo>
                      <a:cubicBezTo>
                        <a:pt x="155" y="165"/>
                        <a:pt x="155" y="165"/>
                        <a:pt x="152" y="165"/>
                      </a:cubicBezTo>
                      <a:cubicBezTo>
                        <a:pt x="150" y="164"/>
                        <a:pt x="148" y="164"/>
                        <a:pt x="146" y="163"/>
                      </a:cubicBezTo>
                      <a:cubicBezTo>
                        <a:pt x="145" y="162"/>
                        <a:pt x="144" y="160"/>
                        <a:pt x="143" y="159"/>
                      </a:cubicBezTo>
                      <a:cubicBezTo>
                        <a:pt x="141" y="158"/>
                        <a:pt x="139" y="159"/>
                        <a:pt x="137" y="157"/>
                      </a:cubicBezTo>
                      <a:cubicBezTo>
                        <a:pt x="135" y="155"/>
                        <a:pt x="136" y="151"/>
                        <a:pt x="134" y="147"/>
                      </a:cubicBezTo>
                      <a:cubicBezTo>
                        <a:pt x="134" y="146"/>
                        <a:pt x="132" y="145"/>
                        <a:pt x="131" y="143"/>
                      </a:cubicBezTo>
                      <a:cubicBezTo>
                        <a:pt x="129" y="141"/>
                        <a:pt x="129" y="138"/>
                        <a:pt x="128" y="136"/>
                      </a:cubicBezTo>
                      <a:cubicBezTo>
                        <a:pt x="125" y="131"/>
                        <a:pt x="121" y="126"/>
                        <a:pt x="117" y="122"/>
                      </a:cubicBezTo>
                      <a:cubicBezTo>
                        <a:pt x="117" y="122"/>
                        <a:pt x="117" y="122"/>
                        <a:pt x="117" y="122"/>
                      </a:cubicBezTo>
                      <a:cubicBezTo>
                        <a:pt x="117" y="123"/>
                        <a:pt x="117" y="125"/>
                        <a:pt x="117" y="126"/>
                      </a:cubicBezTo>
                      <a:cubicBezTo>
                        <a:pt x="118" y="128"/>
                        <a:pt x="119" y="130"/>
                        <a:pt x="120" y="132"/>
                      </a:cubicBezTo>
                      <a:cubicBezTo>
                        <a:pt x="120" y="132"/>
                        <a:pt x="121" y="132"/>
                        <a:pt x="121" y="132"/>
                      </a:cubicBezTo>
                      <a:cubicBezTo>
                        <a:pt x="121" y="132"/>
                        <a:pt x="121" y="133"/>
                        <a:pt x="120" y="133"/>
                      </a:cubicBezTo>
                      <a:cubicBezTo>
                        <a:pt x="121" y="134"/>
                        <a:pt x="122" y="134"/>
                        <a:pt x="123" y="135"/>
                      </a:cubicBezTo>
                      <a:cubicBezTo>
                        <a:pt x="123" y="137"/>
                        <a:pt x="124" y="142"/>
                        <a:pt x="125" y="143"/>
                      </a:cubicBezTo>
                      <a:cubicBezTo>
                        <a:pt x="126" y="145"/>
                        <a:pt x="127" y="142"/>
                        <a:pt x="128" y="147"/>
                      </a:cubicBezTo>
                      <a:cubicBezTo>
                        <a:pt x="127" y="148"/>
                        <a:pt x="127" y="148"/>
                        <a:pt x="126" y="148"/>
                      </a:cubicBezTo>
                      <a:cubicBezTo>
                        <a:pt x="126" y="147"/>
                        <a:pt x="126" y="148"/>
                        <a:pt x="125" y="147"/>
                      </a:cubicBezTo>
                      <a:cubicBezTo>
                        <a:pt x="125" y="141"/>
                        <a:pt x="120" y="138"/>
                        <a:pt x="117" y="135"/>
                      </a:cubicBezTo>
                      <a:cubicBezTo>
                        <a:pt x="117" y="133"/>
                        <a:pt x="117" y="133"/>
                        <a:pt x="117" y="131"/>
                      </a:cubicBezTo>
                      <a:cubicBezTo>
                        <a:pt x="116" y="130"/>
                        <a:pt x="113" y="127"/>
                        <a:pt x="113" y="125"/>
                      </a:cubicBezTo>
                      <a:cubicBezTo>
                        <a:pt x="112" y="123"/>
                        <a:pt x="113" y="122"/>
                        <a:pt x="112" y="120"/>
                      </a:cubicBezTo>
                      <a:cubicBezTo>
                        <a:pt x="110" y="117"/>
                        <a:pt x="104" y="117"/>
                        <a:pt x="103" y="115"/>
                      </a:cubicBezTo>
                      <a:cubicBezTo>
                        <a:pt x="103" y="114"/>
                        <a:pt x="103" y="113"/>
                        <a:pt x="103" y="112"/>
                      </a:cubicBezTo>
                      <a:cubicBezTo>
                        <a:pt x="102" y="111"/>
                        <a:pt x="100" y="111"/>
                        <a:pt x="100" y="108"/>
                      </a:cubicBezTo>
                      <a:cubicBezTo>
                        <a:pt x="100" y="107"/>
                        <a:pt x="100" y="107"/>
                        <a:pt x="100" y="106"/>
                      </a:cubicBezTo>
                      <a:cubicBezTo>
                        <a:pt x="100" y="106"/>
                        <a:pt x="99" y="106"/>
                        <a:pt x="99" y="106"/>
                      </a:cubicBezTo>
                      <a:cubicBezTo>
                        <a:pt x="97" y="103"/>
                        <a:pt x="94" y="100"/>
                        <a:pt x="93" y="97"/>
                      </a:cubicBezTo>
                      <a:cubicBezTo>
                        <a:pt x="92" y="92"/>
                        <a:pt x="94" y="85"/>
                        <a:pt x="95" y="82"/>
                      </a:cubicBezTo>
                      <a:cubicBezTo>
                        <a:pt x="93" y="81"/>
                        <a:pt x="91" y="79"/>
                        <a:pt x="91" y="77"/>
                      </a:cubicBezTo>
                      <a:cubicBezTo>
                        <a:pt x="91" y="77"/>
                        <a:pt x="91" y="77"/>
                        <a:pt x="91" y="77"/>
                      </a:cubicBezTo>
                      <a:cubicBezTo>
                        <a:pt x="92" y="77"/>
                        <a:pt x="94" y="77"/>
                        <a:pt x="94" y="77"/>
                      </a:cubicBezTo>
                      <a:cubicBezTo>
                        <a:pt x="95" y="78"/>
                        <a:pt x="94" y="79"/>
                        <a:pt x="96" y="80"/>
                      </a:cubicBezTo>
                      <a:cubicBezTo>
                        <a:pt x="96" y="79"/>
                        <a:pt x="96" y="78"/>
                        <a:pt x="96" y="77"/>
                      </a:cubicBezTo>
                      <a:cubicBezTo>
                        <a:pt x="94" y="75"/>
                        <a:pt x="93" y="73"/>
                        <a:pt x="92" y="72"/>
                      </a:cubicBezTo>
                      <a:cubicBezTo>
                        <a:pt x="91" y="72"/>
                        <a:pt x="90" y="72"/>
                        <a:pt x="89" y="71"/>
                      </a:cubicBezTo>
                      <a:cubicBezTo>
                        <a:pt x="89" y="71"/>
                        <a:pt x="89" y="70"/>
                        <a:pt x="88" y="70"/>
                      </a:cubicBezTo>
                      <a:cubicBezTo>
                        <a:pt x="88" y="70"/>
                        <a:pt x="87" y="70"/>
                        <a:pt x="86" y="70"/>
                      </a:cubicBezTo>
                      <a:cubicBezTo>
                        <a:pt x="86" y="70"/>
                        <a:pt x="85" y="69"/>
                        <a:pt x="84" y="68"/>
                      </a:cubicBezTo>
                      <a:cubicBezTo>
                        <a:pt x="84" y="67"/>
                        <a:pt x="84" y="66"/>
                        <a:pt x="83" y="65"/>
                      </a:cubicBezTo>
                      <a:cubicBezTo>
                        <a:pt x="83" y="66"/>
                        <a:pt x="83" y="66"/>
                        <a:pt x="83" y="66"/>
                      </a:cubicBezTo>
                      <a:cubicBezTo>
                        <a:pt x="83" y="66"/>
                        <a:pt x="83" y="66"/>
                        <a:pt x="83" y="65"/>
                      </a:cubicBezTo>
                      <a:cubicBezTo>
                        <a:pt x="82" y="64"/>
                        <a:pt x="81" y="62"/>
                        <a:pt x="81" y="61"/>
                      </a:cubicBezTo>
                      <a:cubicBezTo>
                        <a:pt x="79" y="61"/>
                        <a:pt x="79" y="62"/>
                        <a:pt x="77" y="61"/>
                      </a:cubicBezTo>
                      <a:cubicBezTo>
                        <a:pt x="77" y="61"/>
                        <a:pt x="77" y="61"/>
                        <a:pt x="77" y="61"/>
                      </a:cubicBezTo>
                      <a:cubicBezTo>
                        <a:pt x="78" y="60"/>
                        <a:pt x="78" y="60"/>
                        <a:pt x="78" y="57"/>
                      </a:cubicBezTo>
                      <a:cubicBezTo>
                        <a:pt x="76" y="57"/>
                        <a:pt x="73" y="57"/>
                        <a:pt x="73" y="56"/>
                      </a:cubicBezTo>
                      <a:cubicBezTo>
                        <a:pt x="73" y="55"/>
                        <a:pt x="73" y="55"/>
                        <a:pt x="74" y="55"/>
                      </a:cubicBezTo>
                      <a:cubicBezTo>
                        <a:pt x="72" y="54"/>
                        <a:pt x="72" y="53"/>
                        <a:pt x="70" y="53"/>
                      </a:cubicBezTo>
                      <a:cubicBezTo>
                        <a:pt x="70" y="54"/>
                        <a:pt x="70" y="54"/>
                        <a:pt x="69" y="55"/>
                      </a:cubicBezTo>
                      <a:cubicBezTo>
                        <a:pt x="69" y="55"/>
                        <a:pt x="68" y="55"/>
                        <a:pt x="68" y="55"/>
                      </a:cubicBezTo>
                      <a:cubicBezTo>
                        <a:pt x="69" y="51"/>
                        <a:pt x="69" y="54"/>
                        <a:pt x="69" y="49"/>
                      </a:cubicBezTo>
                      <a:cubicBezTo>
                        <a:pt x="66" y="49"/>
                        <a:pt x="64" y="49"/>
                        <a:pt x="62" y="48"/>
                      </a:cubicBezTo>
                      <a:cubicBezTo>
                        <a:pt x="62" y="48"/>
                        <a:pt x="62" y="49"/>
                        <a:pt x="62" y="49"/>
                      </a:cubicBezTo>
                      <a:cubicBezTo>
                        <a:pt x="63" y="49"/>
                        <a:pt x="63" y="49"/>
                        <a:pt x="63" y="50"/>
                      </a:cubicBezTo>
                      <a:cubicBezTo>
                        <a:pt x="62" y="50"/>
                        <a:pt x="56" y="47"/>
                        <a:pt x="56" y="46"/>
                      </a:cubicBezTo>
                      <a:cubicBezTo>
                        <a:pt x="56" y="46"/>
                        <a:pt x="56" y="46"/>
                        <a:pt x="56" y="45"/>
                      </a:cubicBezTo>
                      <a:cubicBezTo>
                        <a:pt x="53" y="45"/>
                        <a:pt x="50" y="46"/>
                        <a:pt x="46" y="45"/>
                      </a:cubicBezTo>
                      <a:cubicBezTo>
                        <a:pt x="44" y="45"/>
                        <a:pt x="43" y="43"/>
                        <a:pt x="40" y="42"/>
                      </a:cubicBezTo>
                      <a:cubicBezTo>
                        <a:pt x="40" y="43"/>
                        <a:pt x="40" y="44"/>
                        <a:pt x="41" y="45"/>
                      </a:cubicBezTo>
                      <a:cubicBezTo>
                        <a:pt x="38" y="46"/>
                        <a:pt x="37" y="47"/>
                        <a:pt x="34" y="48"/>
                      </a:cubicBezTo>
                      <a:cubicBezTo>
                        <a:pt x="34" y="47"/>
                        <a:pt x="34" y="45"/>
                        <a:pt x="33" y="44"/>
                      </a:cubicBezTo>
                      <a:cubicBezTo>
                        <a:pt x="33" y="44"/>
                        <a:pt x="33" y="44"/>
                        <a:pt x="33" y="44"/>
                      </a:cubicBezTo>
                      <a:cubicBezTo>
                        <a:pt x="31" y="46"/>
                        <a:pt x="31" y="48"/>
                        <a:pt x="30" y="49"/>
                      </a:cubicBezTo>
                      <a:cubicBezTo>
                        <a:pt x="30" y="50"/>
                        <a:pt x="31" y="50"/>
                        <a:pt x="31" y="53"/>
                      </a:cubicBezTo>
                      <a:cubicBezTo>
                        <a:pt x="29" y="54"/>
                        <a:pt x="28" y="54"/>
                        <a:pt x="26" y="54"/>
                      </a:cubicBezTo>
                      <a:cubicBezTo>
                        <a:pt x="26" y="56"/>
                        <a:pt x="26" y="56"/>
                        <a:pt x="26" y="56"/>
                      </a:cubicBezTo>
                      <a:cubicBezTo>
                        <a:pt x="21" y="57"/>
                        <a:pt x="24" y="58"/>
                        <a:pt x="21" y="60"/>
                      </a:cubicBezTo>
                      <a:cubicBezTo>
                        <a:pt x="18" y="60"/>
                        <a:pt x="16" y="61"/>
                        <a:pt x="14" y="62"/>
                      </a:cubicBezTo>
                      <a:cubicBezTo>
                        <a:pt x="14" y="61"/>
                        <a:pt x="14" y="61"/>
                        <a:pt x="14" y="61"/>
                      </a:cubicBezTo>
                      <a:cubicBezTo>
                        <a:pt x="19" y="58"/>
                        <a:pt x="22" y="57"/>
                        <a:pt x="24" y="50"/>
                      </a:cubicBezTo>
                      <a:cubicBezTo>
                        <a:pt x="22" y="50"/>
                        <a:pt x="21" y="50"/>
                        <a:pt x="20" y="49"/>
                      </a:cubicBezTo>
                      <a:cubicBezTo>
                        <a:pt x="20" y="51"/>
                        <a:pt x="20" y="51"/>
                        <a:pt x="19" y="51"/>
                      </a:cubicBezTo>
                      <a:cubicBezTo>
                        <a:pt x="17" y="49"/>
                        <a:pt x="16" y="52"/>
                        <a:pt x="14" y="51"/>
                      </a:cubicBezTo>
                      <a:cubicBezTo>
                        <a:pt x="13" y="49"/>
                        <a:pt x="13" y="47"/>
                        <a:pt x="13" y="46"/>
                      </a:cubicBezTo>
                      <a:cubicBezTo>
                        <a:pt x="11" y="48"/>
                        <a:pt x="10" y="47"/>
                        <a:pt x="7" y="47"/>
                      </a:cubicBezTo>
                      <a:cubicBezTo>
                        <a:pt x="7" y="46"/>
                        <a:pt x="7" y="46"/>
                        <a:pt x="7" y="46"/>
                      </a:cubicBezTo>
                      <a:cubicBezTo>
                        <a:pt x="7" y="46"/>
                        <a:pt x="7" y="46"/>
                        <a:pt x="7" y="46"/>
                      </a:cubicBezTo>
                      <a:cubicBezTo>
                        <a:pt x="7" y="45"/>
                        <a:pt x="7" y="45"/>
                        <a:pt x="7" y="45"/>
                      </a:cubicBezTo>
                      <a:cubicBezTo>
                        <a:pt x="9" y="45"/>
                        <a:pt x="9" y="45"/>
                        <a:pt x="10" y="45"/>
                      </a:cubicBezTo>
                      <a:cubicBezTo>
                        <a:pt x="7" y="44"/>
                        <a:pt x="4" y="45"/>
                        <a:pt x="5" y="41"/>
                      </a:cubicBezTo>
                      <a:cubicBezTo>
                        <a:pt x="7" y="39"/>
                        <a:pt x="7" y="37"/>
                        <a:pt x="12" y="37"/>
                      </a:cubicBezTo>
                      <a:cubicBezTo>
                        <a:pt x="12" y="37"/>
                        <a:pt x="12" y="37"/>
                        <a:pt x="12" y="37"/>
                      </a:cubicBezTo>
                      <a:cubicBezTo>
                        <a:pt x="13" y="36"/>
                        <a:pt x="13" y="34"/>
                        <a:pt x="13" y="33"/>
                      </a:cubicBezTo>
                      <a:cubicBezTo>
                        <a:pt x="11" y="34"/>
                        <a:pt x="11" y="35"/>
                        <a:pt x="9" y="35"/>
                      </a:cubicBezTo>
                      <a:cubicBezTo>
                        <a:pt x="8" y="35"/>
                        <a:pt x="5" y="35"/>
                        <a:pt x="3" y="35"/>
                      </a:cubicBezTo>
                      <a:cubicBezTo>
                        <a:pt x="3" y="34"/>
                        <a:pt x="3" y="34"/>
                        <a:pt x="2" y="33"/>
                      </a:cubicBezTo>
                      <a:cubicBezTo>
                        <a:pt x="3" y="33"/>
                        <a:pt x="4" y="33"/>
                        <a:pt x="4" y="33"/>
                      </a:cubicBezTo>
                      <a:cubicBezTo>
                        <a:pt x="4" y="33"/>
                        <a:pt x="4" y="33"/>
                        <a:pt x="4" y="32"/>
                      </a:cubicBezTo>
                      <a:cubicBezTo>
                        <a:pt x="3" y="32"/>
                        <a:pt x="1" y="31"/>
                        <a:pt x="0" y="31"/>
                      </a:cubicBezTo>
                      <a:cubicBezTo>
                        <a:pt x="0" y="31"/>
                        <a:pt x="0" y="30"/>
                        <a:pt x="0" y="30"/>
                      </a:cubicBezTo>
                      <a:cubicBezTo>
                        <a:pt x="0" y="30"/>
                        <a:pt x="0" y="30"/>
                        <a:pt x="0" y="30"/>
                      </a:cubicBezTo>
                      <a:cubicBezTo>
                        <a:pt x="0" y="30"/>
                        <a:pt x="0" y="30"/>
                        <a:pt x="0" y="29"/>
                      </a:cubicBezTo>
                      <a:cubicBezTo>
                        <a:pt x="2" y="29"/>
                        <a:pt x="4" y="29"/>
                        <a:pt x="5" y="29"/>
                      </a:cubicBezTo>
                      <a:cubicBezTo>
                        <a:pt x="6" y="28"/>
                        <a:pt x="8" y="29"/>
                        <a:pt x="10" y="29"/>
                      </a:cubicBezTo>
                      <a:cubicBezTo>
                        <a:pt x="10" y="29"/>
                        <a:pt x="10" y="29"/>
                        <a:pt x="10" y="29"/>
                      </a:cubicBezTo>
                      <a:cubicBezTo>
                        <a:pt x="9" y="28"/>
                        <a:pt x="9" y="28"/>
                        <a:pt x="9" y="28"/>
                      </a:cubicBezTo>
                      <a:cubicBezTo>
                        <a:pt x="9" y="28"/>
                        <a:pt x="10" y="28"/>
                        <a:pt x="10" y="28"/>
                      </a:cubicBezTo>
                      <a:cubicBezTo>
                        <a:pt x="11" y="29"/>
                        <a:pt x="11" y="29"/>
                        <a:pt x="13" y="29"/>
                      </a:cubicBezTo>
                      <a:cubicBezTo>
                        <a:pt x="13" y="28"/>
                        <a:pt x="14" y="28"/>
                        <a:pt x="14" y="27"/>
                      </a:cubicBezTo>
                      <a:cubicBezTo>
                        <a:pt x="14" y="27"/>
                        <a:pt x="13" y="27"/>
                        <a:pt x="13" y="27"/>
                      </a:cubicBezTo>
                      <a:cubicBezTo>
                        <a:pt x="11" y="29"/>
                        <a:pt x="7" y="25"/>
                        <a:pt x="5" y="24"/>
                      </a:cubicBezTo>
                      <a:cubicBezTo>
                        <a:pt x="3" y="24"/>
                        <a:pt x="2" y="24"/>
                        <a:pt x="1" y="24"/>
                      </a:cubicBezTo>
                      <a:cubicBezTo>
                        <a:pt x="1" y="24"/>
                        <a:pt x="1" y="24"/>
                        <a:pt x="1" y="24"/>
                      </a:cubicBezTo>
                      <a:cubicBezTo>
                        <a:pt x="1" y="23"/>
                        <a:pt x="1" y="22"/>
                        <a:pt x="1" y="22"/>
                      </a:cubicBezTo>
                      <a:cubicBezTo>
                        <a:pt x="2" y="22"/>
                        <a:pt x="3" y="22"/>
                        <a:pt x="4" y="22"/>
                      </a:cubicBezTo>
                      <a:cubicBezTo>
                        <a:pt x="5" y="19"/>
                        <a:pt x="7" y="16"/>
                        <a:pt x="10" y="15"/>
                      </a:cubicBezTo>
                      <a:cubicBezTo>
                        <a:pt x="10" y="15"/>
                        <a:pt x="10" y="16"/>
                        <a:pt x="10" y="16"/>
                      </a:cubicBezTo>
                      <a:cubicBezTo>
                        <a:pt x="12" y="14"/>
                        <a:pt x="14" y="13"/>
                        <a:pt x="18" y="13"/>
                      </a:cubicBezTo>
                      <a:cubicBezTo>
                        <a:pt x="19" y="14"/>
                        <a:pt x="19" y="15"/>
                        <a:pt x="22" y="15"/>
                      </a:cubicBezTo>
                      <a:cubicBezTo>
                        <a:pt x="23" y="13"/>
                        <a:pt x="22" y="14"/>
                        <a:pt x="24" y="13"/>
                      </a:cubicBezTo>
                      <a:cubicBezTo>
                        <a:pt x="25" y="15"/>
                        <a:pt x="25" y="15"/>
                        <a:pt x="27" y="15"/>
                      </a:cubicBezTo>
                      <a:cubicBezTo>
                        <a:pt x="29" y="12"/>
                        <a:pt x="34" y="16"/>
                        <a:pt x="37" y="16"/>
                      </a:cubicBezTo>
                      <a:cubicBezTo>
                        <a:pt x="40" y="13"/>
                        <a:pt x="51" y="18"/>
                        <a:pt x="55" y="18"/>
                      </a:cubicBezTo>
                      <a:cubicBezTo>
                        <a:pt x="55" y="18"/>
                        <a:pt x="55" y="17"/>
                        <a:pt x="55" y="17"/>
                      </a:cubicBezTo>
                      <a:cubicBezTo>
                        <a:pt x="54" y="16"/>
                        <a:pt x="54" y="14"/>
                        <a:pt x="57" y="14"/>
                      </a:cubicBezTo>
                      <a:cubicBezTo>
                        <a:pt x="57" y="15"/>
                        <a:pt x="58" y="15"/>
                        <a:pt x="59" y="15"/>
                      </a:cubicBezTo>
                      <a:cubicBezTo>
                        <a:pt x="60" y="14"/>
                        <a:pt x="61" y="13"/>
                        <a:pt x="63" y="12"/>
                      </a:cubicBezTo>
                      <a:cubicBezTo>
                        <a:pt x="63" y="12"/>
                        <a:pt x="63" y="13"/>
                        <a:pt x="63" y="13"/>
                      </a:cubicBezTo>
                      <a:cubicBezTo>
                        <a:pt x="62" y="14"/>
                        <a:pt x="61" y="14"/>
                        <a:pt x="61" y="15"/>
                      </a:cubicBezTo>
                      <a:cubicBezTo>
                        <a:pt x="61" y="15"/>
                        <a:pt x="62" y="15"/>
                        <a:pt x="62" y="15"/>
                      </a:cubicBezTo>
                      <a:cubicBezTo>
                        <a:pt x="63" y="14"/>
                        <a:pt x="64" y="14"/>
                        <a:pt x="64" y="13"/>
                      </a:cubicBezTo>
                      <a:cubicBezTo>
                        <a:pt x="64" y="12"/>
                        <a:pt x="64" y="12"/>
                        <a:pt x="64" y="11"/>
                      </a:cubicBezTo>
                      <a:cubicBezTo>
                        <a:pt x="65" y="11"/>
                        <a:pt x="65" y="11"/>
                        <a:pt x="66" y="11"/>
                      </a:cubicBezTo>
                      <a:cubicBezTo>
                        <a:pt x="67" y="13"/>
                        <a:pt x="69" y="14"/>
                        <a:pt x="72" y="15"/>
                      </a:cubicBezTo>
                      <a:cubicBezTo>
                        <a:pt x="72" y="14"/>
                        <a:pt x="72" y="14"/>
                        <a:pt x="72" y="14"/>
                      </a:cubicBezTo>
                      <a:cubicBezTo>
                        <a:pt x="71" y="13"/>
                        <a:pt x="70" y="13"/>
                        <a:pt x="70" y="11"/>
                      </a:cubicBezTo>
                      <a:cubicBezTo>
                        <a:pt x="71" y="11"/>
                        <a:pt x="71" y="11"/>
                        <a:pt x="72" y="11"/>
                      </a:cubicBezTo>
                      <a:cubicBezTo>
                        <a:pt x="72" y="13"/>
                        <a:pt x="73" y="14"/>
                        <a:pt x="74" y="15"/>
                      </a:cubicBezTo>
                      <a:cubicBezTo>
                        <a:pt x="77" y="12"/>
                        <a:pt x="75" y="12"/>
                        <a:pt x="82" y="12"/>
                      </a:cubicBezTo>
                      <a:cubicBezTo>
                        <a:pt x="84" y="14"/>
                        <a:pt x="88" y="13"/>
                        <a:pt x="91" y="13"/>
                      </a:cubicBezTo>
                      <a:cubicBezTo>
                        <a:pt x="91" y="15"/>
                        <a:pt x="91" y="16"/>
                        <a:pt x="92" y="17"/>
                      </a:cubicBezTo>
                      <a:cubicBezTo>
                        <a:pt x="94" y="18"/>
                        <a:pt x="98" y="16"/>
                        <a:pt x="100" y="15"/>
                      </a:cubicBezTo>
                      <a:cubicBezTo>
                        <a:pt x="101" y="16"/>
                        <a:pt x="106" y="20"/>
                        <a:pt x="106" y="19"/>
                      </a:cubicBezTo>
                      <a:cubicBezTo>
                        <a:pt x="107" y="19"/>
                        <a:pt x="106" y="19"/>
                        <a:pt x="107" y="18"/>
                      </a:cubicBezTo>
                      <a:cubicBezTo>
                        <a:pt x="106" y="17"/>
                        <a:pt x="102" y="14"/>
                        <a:pt x="102" y="12"/>
                      </a:cubicBezTo>
                      <a:cubicBezTo>
                        <a:pt x="103" y="12"/>
                        <a:pt x="106" y="12"/>
                        <a:pt x="107" y="12"/>
                      </a:cubicBezTo>
                      <a:cubicBezTo>
                        <a:pt x="109" y="13"/>
                        <a:pt x="111" y="12"/>
                        <a:pt x="115" y="13"/>
                      </a:cubicBezTo>
                      <a:cubicBezTo>
                        <a:pt x="116" y="14"/>
                        <a:pt x="117" y="15"/>
                        <a:pt x="119" y="15"/>
                      </a:cubicBezTo>
                      <a:cubicBezTo>
                        <a:pt x="119" y="15"/>
                        <a:pt x="119" y="15"/>
                        <a:pt x="119" y="15"/>
                      </a:cubicBezTo>
                      <a:cubicBezTo>
                        <a:pt x="119" y="15"/>
                        <a:pt x="119" y="14"/>
                        <a:pt x="119" y="14"/>
                      </a:cubicBezTo>
                      <a:cubicBezTo>
                        <a:pt x="118" y="13"/>
                        <a:pt x="118" y="13"/>
                        <a:pt x="118" y="11"/>
                      </a:cubicBezTo>
                      <a:cubicBezTo>
                        <a:pt x="120" y="11"/>
                        <a:pt x="120" y="11"/>
                        <a:pt x="122" y="12"/>
                      </a:cubicBezTo>
                      <a:cubicBezTo>
                        <a:pt x="123" y="14"/>
                        <a:pt x="124" y="16"/>
                        <a:pt x="125" y="17"/>
                      </a:cubicBezTo>
                      <a:cubicBezTo>
                        <a:pt x="126" y="17"/>
                        <a:pt x="126" y="17"/>
                        <a:pt x="126" y="17"/>
                      </a:cubicBezTo>
                      <a:cubicBezTo>
                        <a:pt x="126" y="15"/>
                        <a:pt x="125" y="15"/>
                        <a:pt x="124" y="14"/>
                      </a:cubicBezTo>
                      <a:cubicBezTo>
                        <a:pt x="124" y="12"/>
                        <a:pt x="124" y="10"/>
                        <a:pt x="124" y="8"/>
                      </a:cubicBezTo>
                      <a:cubicBezTo>
                        <a:pt x="123" y="7"/>
                        <a:pt x="121" y="6"/>
                        <a:pt x="119" y="5"/>
                      </a:cubicBezTo>
                      <a:cubicBezTo>
                        <a:pt x="119" y="4"/>
                        <a:pt x="117" y="5"/>
                        <a:pt x="117" y="4"/>
                      </a:cubicBezTo>
                      <a:cubicBezTo>
                        <a:pt x="117" y="3"/>
                        <a:pt x="117" y="2"/>
                        <a:pt x="117" y="1"/>
                      </a:cubicBezTo>
                      <a:cubicBezTo>
                        <a:pt x="117" y="1"/>
                        <a:pt x="117" y="1"/>
                        <a:pt x="117" y="1"/>
                      </a:cubicBezTo>
                      <a:cubicBezTo>
                        <a:pt x="118" y="0"/>
                        <a:pt x="118" y="0"/>
                        <a:pt x="120" y="0"/>
                      </a:cubicBezTo>
                      <a:cubicBezTo>
                        <a:pt x="121" y="0"/>
                        <a:pt x="123" y="2"/>
                        <a:pt x="124" y="2"/>
                      </a:cubicBezTo>
                      <a:cubicBezTo>
                        <a:pt x="125" y="2"/>
                        <a:pt x="126" y="2"/>
                        <a:pt x="126" y="2"/>
                      </a:cubicBezTo>
                      <a:cubicBezTo>
                        <a:pt x="128" y="3"/>
                        <a:pt x="127" y="4"/>
                        <a:pt x="128" y="6"/>
                      </a:cubicBezTo>
                      <a:cubicBezTo>
                        <a:pt x="128" y="6"/>
                        <a:pt x="129" y="5"/>
                        <a:pt x="130" y="6"/>
                      </a:cubicBezTo>
                      <a:cubicBezTo>
                        <a:pt x="132" y="7"/>
                        <a:pt x="132" y="9"/>
                        <a:pt x="134" y="10"/>
                      </a:cubicBezTo>
                      <a:cubicBezTo>
                        <a:pt x="134" y="10"/>
                        <a:pt x="134" y="9"/>
                        <a:pt x="134" y="9"/>
                      </a:cubicBezTo>
                      <a:cubicBezTo>
                        <a:pt x="134" y="9"/>
                        <a:pt x="134" y="8"/>
                        <a:pt x="134" y="7"/>
                      </a:cubicBezTo>
                      <a:cubicBezTo>
                        <a:pt x="133" y="7"/>
                        <a:pt x="133" y="7"/>
                        <a:pt x="133" y="6"/>
                      </a:cubicBezTo>
                      <a:cubicBezTo>
                        <a:pt x="133" y="6"/>
                        <a:pt x="134" y="6"/>
                        <a:pt x="134" y="6"/>
                      </a:cubicBezTo>
                      <a:cubicBezTo>
                        <a:pt x="136" y="8"/>
                        <a:pt x="137" y="11"/>
                        <a:pt x="138" y="12"/>
                      </a:cubicBezTo>
                      <a:cubicBezTo>
                        <a:pt x="139" y="12"/>
                        <a:pt x="139" y="12"/>
                        <a:pt x="139" y="12"/>
                      </a:cubicBezTo>
                      <a:cubicBezTo>
                        <a:pt x="140" y="11"/>
                        <a:pt x="140" y="10"/>
                        <a:pt x="141" y="9"/>
                      </a:cubicBezTo>
                      <a:cubicBezTo>
                        <a:pt x="139" y="8"/>
                        <a:pt x="138" y="7"/>
                        <a:pt x="137" y="6"/>
                      </a:cubicBezTo>
                      <a:cubicBezTo>
                        <a:pt x="137" y="5"/>
                        <a:pt x="137" y="5"/>
                        <a:pt x="137" y="4"/>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0" name="Freeform 56"/>
                <p:cNvSpPr>
                  <a:spLocks noChangeAspect="1"/>
                </p:cNvSpPr>
                <p:nvPr/>
              </p:nvSpPr>
              <p:spPr bwMode="auto">
                <a:xfrm>
                  <a:off x="1123" y="1985"/>
                  <a:ext cx="40" cy="49"/>
                </a:xfrm>
                <a:custGeom>
                  <a:avLst/>
                  <a:gdLst>
                    <a:gd name="T0" fmla="*/ 9375 w 8"/>
                    <a:gd name="T1" fmla="*/ 0 h 10"/>
                    <a:gd name="T2" fmla="*/ 25000 w 8"/>
                    <a:gd name="T3" fmla="*/ 2930 h 10"/>
                    <a:gd name="T4" fmla="*/ 25000 w 8"/>
                    <a:gd name="T5" fmla="*/ 8595 h 10"/>
                    <a:gd name="T6" fmla="*/ 18750 w 8"/>
                    <a:gd name="T7" fmla="*/ 28234 h 10"/>
                    <a:gd name="T8" fmla="*/ 18750 w 8"/>
                    <a:gd name="T9" fmla="*/ 28234 h 10"/>
                    <a:gd name="T10" fmla="*/ 0 w 8"/>
                    <a:gd name="T11" fmla="*/ 11525 h 10"/>
                    <a:gd name="T12" fmla="*/ 9375 w 8"/>
                    <a:gd name="T13" fmla="*/ 0 h 10"/>
                    <a:gd name="T14" fmla="*/ 0 60000 65536"/>
                    <a:gd name="T15" fmla="*/ 0 60000 65536"/>
                    <a:gd name="T16" fmla="*/ 0 60000 65536"/>
                    <a:gd name="T17" fmla="*/ 0 60000 65536"/>
                    <a:gd name="T18" fmla="*/ 0 60000 65536"/>
                    <a:gd name="T19" fmla="*/ 0 60000 65536"/>
                    <a:gd name="T20" fmla="*/ 0 60000 65536"/>
                    <a:gd name="T21" fmla="*/ 0 w 8"/>
                    <a:gd name="T22" fmla="*/ 0 h 10"/>
                    <a:gd name="T23" fmla="*/ 8 w 8"/>
                    <a:gd name="T24" fmla="*/ 10 h 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0">
                      <a:moveTo>
                        <a:pt x="3" y="0"/>
                      </a:moveTo>
                      <a:cubicBezTo>
                        <a:pt x="5" y="0"/>
                        <a:pt x="7" y="1"/>
                        <a:pt x="8" y="1"/>
                      </a:cubicBezTo>
                      <a:cubicBezTo>
                        <a:pt x="8" y="2"/>
                        <a:pt x="8" y="2"/>
                        <a:pt x="8" y="3"/>
                      </a:cubicBezTo>
                      <a:cubicBezTo>
                        <a:pt x="6" y="4"/>
                        <a:pt x="6" y="6"/>
                        <a:pt x="6" y="10"/>
                      </a:cubicBezTo>
                      <a:cubicBezTo>
                        <a:pt x="6" y="10"/>
                        <a:pt x="6" y="10"/>
                        <a:pt x="6" y="10"/>
                      </a:cubicBezTo>
                      <a:cubicBezTo>
                        <a:pt x="2" y="7"/>
                        <a:pt x="1" y="9"/>
                        <a:pt x="0" y="4"/>
                      </a:cubicBezTo>
                      <a:cubicBezTo>
                        <a:pt x="2" y="3"/>
                        <a:pt x="2" y="2"/>
                        <a:pt x="3"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1" name="Freeform 57"/>
                <p:cNvSpPr>
                  <a:spLocks noChangeAspect="1"/>
                </p:cNvSpPr>
                <p:nvPr/>
              </p:nvSpPr>
              <p:spPr bwMode="auto">
                <a:xfrm>
                  <a:off x="415" y="1995"/>
                  <a:ext cx="94" cy="59"/>
                </a:xfrm>
                <a:custGeom>
                  <a:avLst/>
                  <a:gdLst>
                    <a:gd name="T0" fmla="*/ 17914 w 19"/>
                    <a:gd name="T1" fmla="*/ 2975 h 12"/>
                    <a:gd name="T2" fmla="*/ 17914 w 19"/>
                    <a:gd name="T3" fmla="*/ 5826 h 12"/>
                    <a:gd name="T4" fmla="*/ 32331 w 19"/>
                    <a:gd name="T5" fmla="*/ 5826 h 12"/>
                    <a:gd name="T6" fmla="*/ 35369 w 19"/>
                    <a:gd name="T7" fmla="*/ 11653 h 12"/>
                    <a:gd name="T8" fmla="*/ 56321 w 19"/>
                    <a:gd name="T9" fmla="*/ 8801 h 12"/>
                    <a:gd name="T10" fmla="*/ 56321 w 19"/>
                    <a:gd name="T11" fmla="*/ 11653 h 12"/>
                    <a:gd name="T12" fmla="*/ 47336 w 19"/>
                    <a:gd name="T13" fmla="*/ 25675 h 12"/>
                    <a:gd name="T14" fmla="*/ 41291 w 19"/>
                    <a:gd name="T15" fmla="*/ 28645 h 12"/>
                    <a:gd name="T16" fmla="*/ 32331 w 19"/>
                    <a:gd name="T17" fmla="*/ 28645 h 12"/>
                    <a:gd name="T18" fmla="*/ 20952 w 19"/>
                    <a:gd name="T19" fmla="*/ 34471 h 12"/>
                    <a:gd name="T20" fmla="*/ 0 w 19"/>
                    <a:gd name="T21" fmla="*/ 14627 h 12"/>
                    <a:gd name="T22" fmla="*/ 8960 w 19"/>
                    <a:gd name="T23" fmla="*/ 14627 h 12"/>
                    <a:gd name="T24" fmla="*/ 8960 w 19"/>
                    <a:gd name="T25" fmla="*/ 11653 h 12"/>
                    <a:gd name="T26" fmla="*/ 3033 w 19"/>
                    <a:gd name="T27" fmla="*/ 2975 h 12"/>
                    <a:gd name="T28" fmla="*/ 5922 w 19"/>
                    <a:gd name="T29" fmla="*/ 2975 h 12"/>
                    <a:gd name="T30" fmla="*/ 17914 w 19"/>
                    <a:gd name="T31" fmla="*/ 2975 h 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
                    <a:gd name="T49" fmla="*/ 0 h 12"/>
                    <a:gd name="T50" fmla="*/ 19 w 19"/>
                    <a:gd name="T51" fmla="*/ 12 h 1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 h="12">
                      <a:moveTo>
                        <a:pt x="6" y="1"/>
                      </a:moveTo>
                      <a:cubicBezTo>
                        <a:pt x="6" y="1"/>
                        <a:pt x="6" y="2"/>
                        <a:pt x="6" y="2"/>
                      </a:cubicBezTo>
                      <a:cubicBezTo>
                        <a:pt x="8" y="2"/>
                        <a:pt x="9" y="2"/>
                        <a:pt x="11" y="2"/>
                      </a:cubicBezTo>
                      <a:cubicBezTo>
                        <a:pt x="11" y="3"/>
                        <a:pt x="11" y="3"/>
                        <a:pt x="12" y="4"/>
                      </a:cubicBezTo>
                      <a:cubicBezTo>
                        <a:pt x="13" y="4"/>
                        <a:pt x="17" y="3"/>
                        <a:pt x="19" y="3"/>
                      </a:cubicBezTo>
                      <a:cubicBezTo>
                        <a:pt x="19" y="3"/>
                        <a:pt x="19" y="4"/>
                        <a:pt x="19" y="4"/>
                      </a:cubicBezTo>
                      <a:cubicBezTo>
                        <a:pt x="18" y="5"/>
                        <a:pt x="17" y="8"/>
                        <a:pt x="16" y="9"/>
                      </a:cubicBezTo>
                      <a:cubicBezTo>
                        <a:pt x="15" y="9"/>
                        <a:pt x="15" y="10"/>
                        <a:pt x="14" y="10"/>
                      </a:cubicBezTo>
                      <a:cubicBezTo>
                        <a:pt x="14" y="10"/>
                        <a:pt x="13" y="9"/>
                        <a:pt x="11" y="10"/>
                      </a:cubicBezTo>
                      <a:cubicBezTo>
                        <a:pt x="9" y="10"/>
                        <a:pt x="9" y="12"/>
                        <a:pt x="7" y="12"/>
                      </a:cubicBezTo>
                      <a:cubicBezTo>
                        <a:pt x="4" y="9"/>
                        <a:pt x="0" y="10"/>
                        <a:pt x="0" y="5"/>
                      </a:cubicBezTo>
                      <a:cubicBezTo>
                        <a:pt x="1" y="5"/>
                        <a:pt x="2" y="5"/>
                        <a:pt x="3" y="5"/>
                      </a:cubicBezTo>
                      <a:cubicBezTo>
                        <a:pt x="3" y="4"/>
                        <a:pt x="3" y="4"/>
                        <a:pt x="3" y="4"/>
                      </a:cubicBezTo>
                      <a:cubicBezTo>
                        <a:pt x="2" y="3"/>
                        <a:pt x="1" y="3"/>
                        <a:pt x="1" y="1"/>
                      </a:cubicBezTo>
                      <a:cubicBezTo>
                        <a:pt x="1" y="1"/>
                        <a:pt x="2" y="1"/>
                        <a:pt x="2" y="1"/>
                      </a:cubicBezTo>
                      <a:cubicBezTo>
                        <a:pt x="3" y="0"/>
                        <a:pt x="5" y="1"/>
                        <a:pt x="6"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2" name="Freeform 58"/>
                <p:cNvSpPr>
                  <a:spLocks noChangeAspect="1"/>
                </p:cNvSpPr>
                <p:nvPr/>
              </p:nvSpPr>
              <p:spPr bwMode="auto">
                <a:xfrm>
                  <a:off x="1866" y="2000"/>
                  <a:ext cx="50" cy="24"/>
                </a:xfrm>
                <a:custGeom>
                  <a:avLst/>
                  <a:gdLst>
                    <a:gd name="T0" fmla="*/ 21875 w 10"/>
                    <a:gd name="T1" fmla="*/ 12720 h 5"/>
                    <a:gd name="T2" fmla="*/ 0 w 10"/>
                    <a:gd name="T3" fmla="*/ 10070 h 5"/>
                    <a:gd name="T4" fmla="*/ 0 w 10"/>
                    <a:gd name="T5" fmla="*/ 7421 h 5"/>
                    <a:gd name="T6" fmla="*/ 0 w 10"/>
                    <a:gd name="T7" fmla="*/ 2650 h 5"/>
                    <a:gd name="T8" fmla="*/ 12500 w 10"/>
                    <a:gd name="T9" fmla="*/ 0 h 5"/>
                    <a:gd name="T10" fmla="*/ 15625 w 10"/>
                    <a:gd name="T11" fmla="*/ 5299 h 5"/>
                    <a:gd name="T12" fmla="*/ 25000 w 10"/>
                    <a:gd name="T13" fmla="*/ 2650 h 5"/>
                    <a:gd name="T14" fmla="*/ 31250 w 10"/>
                    <a:gd name="T15" fmla="*/ 7421 h 5"/>
                    <a:gd name="T16" fmla="*/ 31250 w 10"/>
                    <a:gd name="T17" fmla="*/ 10070 h 5"/>
                    <a:gd name="T18" fmla="*/ 31250 w 10"/>
                    <a:gd name="T19" fmla="*/ 10070 h 5"/>
                    <a:gd name="T20" fmla="*/ 28125 w 10"/>
                    <a:gd name="T21" fmla="*/ 10070 h 5"/>
                    <a:gd name="T22" fmla="*/ 21875 w 10"/>
                    <a:gd name="T23" fmla="*/ 7421 h 5"/>
                    <a:gd name="T24" fmla="*/ 21875 w 10"/>
                    <a:gd name="T25" fmla="*/ 12720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5"/>
                    <a:gd name="T41" fmla="*/ 10 w 10"/>
                    <a:gd name="T42" fmla="*/ 5 h 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5">
                      <a:moveTo>
                        <a:pt x="7" y="5"/>
                      </a:moveTo>
                      <a:cubicBezTo>
                        <a:pt x="5" y="4"/>
                        <a:pt x="3" y="4"/>
                        <a:pt x="0" y="4"/>
                      </a:cubicBezTo>
                      <a:cubicBezTo>
                        <a:pt x="0" y="4"/>
                        <a:pt x="0" y="4"/>
                        <a:pt x="0" y="3"/>
                      </a:cubicBezTo>
                      <a:cubicBezTo>
                        <a:pt x="0" y="3"/>
                        <a:pt x="0" y="2"/>
                        <a:pt x="0" y="1"/>
                      </a:cubicBezTo>
                      <a:cubicBezTo>
                        <a:pt x="1" y="1"/>
                        <a:pt x="2" y="0"/>
                        <a:pt x="4" y="0"/>
                      </a:cubicBezTo>
                      <a:cubicBezTo>
                        <a:pt x="4" y="1"/>
                        <a:pt x="4" y="1"/>
                        <a:pt x="5" y="2"/>
                      </a:cubicBezTo>
                      <a:cubicBezTo>
                        <a:pt x="5" y="2"/>
                        <a:pt x="7" y="0"/>
                        <a:pt x="8" y="1"/>
                      </a:cubicBezTo>
                      <a:cubicBezTo>
                        <a:pt x="9" y="1"/>
                        <a:pt x="9" y="2"/>
                        <a:pt x="10" y="3"/>
                      </a:cubicBezTo>
                      <a:cubicBezTo>
                        <a:pt x="10" y="4"/>
                        <a:pt x="10" y="3"/>
                        <a:pt x="10" y="4"/>
                      </a:cubicBezTo>
                      <a:cubicBezTo>
                        <a:pt x="10" y="4"/>
                        <a:pt x="10" y="4"/>
                        <a:pt x="10" y="4"/>
                      </a:cubicBezTo>
                      <a:cubicBezTo>
                        <a:pt x="10" y="4"/>
                        <a:pt x="9" y="4"/>
                        <a:pt x="9" y="4"/>
                      </a:cubicBezTo>
                      <a:cubicBezTo>
                        <a:pt x="9" y="3"/>
                        <a:pt x="8" y="3"/>
                        <a:pt x="7" y="3"/>
                      </a:cubicBezTo>
                      <a:cubicBezTo>
                        <a:pt x="7" y="3"/>
                        <a:pt x="7" y="4"/>
                        <a:pt x="7"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3" name="Freeform 59"/>
                <p:cNvSpPr>
                  <a:spLocks noChangeAspect="1"/>
                </p:cNvSpPr>
                <p:nvPr/>
              </p:nvSpPr>
              <p:spPr bwMode="auto">
                <a:xfrm>
                  <a:off x="1846" y="2004"/>
                  <a:ext cx="5" cy="10"/>
                </a:xfrm>
                <a:custGeom>
                  <a:avLst/>
                  <a:gdLst>
                    <a:gd name="T0" fmla="*/ 0 w 1"/>
                    <a:gd name="T1" fmla="*/ 0 h 2"/>
                    <a:gd name="T2" fmla="*/ 3125 w 1"/>
                    <a:gd name="T3" fmla="*/ 6250 h 2"/>
                    <a:gd name="T4" fmla="*/ 0 w 1"/>
                    <a:gd name="T5" fmla="*/ 6250 h 2"/>
                    <a:gd name="T6" fmla="*/ 0 w 1"/>
                    <a:gd name="T7" fmla="*/ 0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0"/>
                      </a:moveTo>
                      <a:cubicBezTo>
                        <a:pt x="1" y="1"/>
                        <a:pt x="1" y="1"/>
                        <a:pt x="1" y="2"/>
                      </a:cubicBezTo>
                      <a:cubicBezTo>
                        <a:pt x="0" y="2"/>
                        <a:pt x="1"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4" name="Freeform 60"/>
                <p:cNvSpPr>
                  <a:spLocks noChangeAspect="1"/>
                </p:cNvSpPr>
                <p:nvPr/>
              </p:nvSpPr>
              <p:spPr bwMode="auto">
                <a:xfrm>
                  <a:off x="1118" y="2009"/>
                  <a:ext cx="10" cy="15"/>
                </a:xfrm>
                <a:custGeom>
                  <a:avLst/>
                  <a:gdLst>
                    <a:gd name="T0" fmla="*/ 0 w 2"/>
                    <a:gd name="T1" fmla="*/ 9375 h 3"/>
                    <a:gd name="T2" fmla="*/ 0 w 2"/>
                    <a:gd name="T3" fmla="*/ 3125 h 3"/>
                    <a:gd name="T4" fmla="*/ 3125 w 2"/>
                    <a:gd name="T5" fmla="*/ 3125 h 3"/>
                    <a:gd name="T6" fmla="*/ 3125 w 2"/>
                    <a:gd name="T7" fmla="*/ 3125 h 3"/>
                    <a:gd name="T8" fmla="*/ 6250 w 2"/>
                    <a:gd name="T9" fmla="*/ 3125 h 3"/>
                    <a:gd name="T10" fmla="*/ 3125 w 2"/>
                    <a:gd name="T11" fmla="*/ 6250 h 3"/>
                    <a:gd name="T12" fmla="*/ 0 w 2"/>
                    <a:gd name="T13" fmla="*/ 9375 h 3"/>
                    <a:gd name="T14" fmla="*/ 0 60000 65536"/>
                    <a:gd name="T15" fmla="*/ 0 60000 65536"/>
                    <a:gd name="T16" fmla="*/ 0 60000 65536"/>
                    <a:gd name="T17" fmla="*/ 0 60000 65536"/>
                    <a:gd name="T18" fmla="*/ 0 60000 65536"/>
                    <a:gd name="T19" fmla="*/ 0 60000 65536"/>
                    <a:gd name="T20" fmla="*/ 0 60000 65536"/>
                    <a:gd name="T21" fmla="*/ 0 w 2"/>
                    <a:gd name="T22" fmla="*/ 0 h 3"/>
                    <a:gd name="T23" fmla="*/ 2 w 2"/>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3">
                      <a:moveTo>
                        <a:pt x="0" y="3"/>
                      </a:moveTo>
                      <a:cubicBezTo>
                        <a:pt x="0" y="2"/>
                        <a:pt x="0" y="2"/>
                        <a:pt x="0" y="1"/>
                      </a:cubicBezTo>
                      <a:cubicBezTo>
                        <a:pt x="0" y="1"/>
                        <a:pt x="1" y="1"/>
                        <a:pt x="1" y="1"/>
                      </a:cubicBezTo>
                      <a:cubicBezTo>
                        <a:pt x="1" y="0"/>
                        <a:pt x="1" y="1"/>
                        <a:pt x="1" y="1"/>
                      </a:cubicBezTo>
                      <a:cubicBezTo>
                        <a:pt x="1" y="1"/>
                        <a:pt x="1" y="1"/>
                        <a:pt x="2" y="1"/>
                      </a:cubicBezTo>
                      <a:cubicBezTo>
                        <a:pt x="1" y="2"/>
                        <a:pt x="2" y="2"/>
                        <a:pt x="1" y="2"/>
                      </a:cubicBezTo>
                      <a:cubicBezTo>
                        <a:pt x="1" y="3"/>
                        <a:pt x="1" y="3"/>
                        <a:pt x="0"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5" name="Freeform 61"/>
                <p:cNvSpPr>
                  <a:spLocks noChangeAspect="1"/>
                </p:cNvSpPr>
                <p:nvPr/>
              </p:nvSpPr>
              <p:spPr bwMode="auto">
                <a:xfrm>
                  <a:off x="3088" y="2014"/>
                  <a:ext cx="25" cy="20"/>
                </a:xfrm>
                <a:custGeom>
                  <a:avLst/>
                  <a:gdLst>
                    <a:gd name="T0" fmla="*/ 0 w 5"/>
                    <a:gd name="T1" fmla="*/ 9375 h 4"/>
                    <a:gd name="T2" fmla="*/ 0 w 5"/>
                    <a:gd name="T3" fmla="*/ 3125 h 4"/>
                    <a:gd name="T4" fmla="*/ 12500 w 5"/>
                    <a:gd name="T5" fmla="*/ 0 h 4"/>
                    <a:gd name="T6" fmla="*/ 15625 w 5"/>
                    <a:gd name="T7" fmla="*/ 3125 h 4"/>
                    <a:gd name="T8" fmla="*/ 15625 w 5"/>
                    <a:gd name="T9" fmla="*/ 9375 h 4"/>
                    <a:gd name="T10" fmla="*/ 12500 w 5"/>
                    <a:gd name="T11" fmla="*/ 9375 h 4"/>
                    <a:gd name="T12" fmla="*/ 0 w 5"/>
                    <a:gd name="T13" fmla="*/ 9375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0" y="3"/>
                      </a:moveTo>
                      <a:cubicBezTo>
                        <a:pt x="0" y="2"/>
                        <a:pt x="0" y="1"/>
                        <a:pt x="0" y="1"/>
                      </a:cubicBezTo>
                      <a:cubicBezTo>
                        <a:pt x="2" y="0"/>
                        <a:pt x="2" y="0"/>
                        <a:pt x="4" y="0"/>
                      </a:cubicBezTo>
                      <a:cubicBezTo>
                        <a:pt x="4" y="0"/>
                        <a:pt x="5" y="0"/>
                        <a:pt x="5" y="1"/>
                      </a:cubicBezTo>
                      <a:cubicBezTo>
                        <a:pt x="5" y="1"/>
                        <a:pt x="5" y="2"/>
                        <a:pt x="5" y="3"/>
                      </a:cubicBezTo>
                      <a:cubicBezTo>
                        <a:pt x="5" y="3"/>
                        <a:pt x="5" y="3"/>
                        <a:pt x="4" y="3"/>
                      </a:cubicBezTo>
                      <a:cubicBezTo>
                        <a:pt x="3" y="4"/>
                        <a:pt x="1" y="3"/>
                        <a:pt x="0"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6" name="Freeform 62"/>
                <p:cNvSpPr>
                  <a:spLocks noChangeAspect="1"/>
                </p:cNvSpPr>
                <p:nvPr/>
              </p:nvSpPr>
              <p:spPr bwMode="auto">
                <a:xfrm>
                  <a:off x="1926" y="2014"/>
                  <a:ext cx="25" cy="20"/>
                </a:xfrm>
                <a:custGeom>
                  <a:avLst/>
                  <a:gdLst>
                    <a:gd name="T0" fmla="*/ 0 w 5"/>
                    <a:gd name="T1" fmla="*/ 0 h 4"/>
                    <a:gd name="T2" fmla="*/ 15625 w 5"/>
                    <a:gd name="T3" fmla="*/ 6250 h 4"/>
                    <a:gd name="T4" fmla="*/ 12500 w 5"/>
                    <a:gd name="T5" fmla="*/ 6250 h 4"/>
                    <a:gd name="T6" fmla="*/ 12500 w 5"/>
                    <a:gd name="T7" fmla="*/ 6250 h 4"/>
                    <a:gd name="T8" fmla="*/ 6250 w 5"/>
                    <a:gd name="T9" fmla="*/ 12500 h 4"/>
                    <a:gd name="T10" fmla="*/ 6250 w 5"/>
                    <a:gd name="T11" fmla="*/ 9375 h 4"/>
                    <a:gd name="T12" fmla="*/ 0 w 5"/>
                    <a:gd name="T13" fmla="*/ 0 h 4"/>
                    <a:gd name="T14" fmla="*/ 0 60000 65536"/>
                    <a:gd name="T15" fmla="*/ 0 60000 65536"/>
                    <a:gd name="T16" fmla="*/ 0 60000 65536"/>
                    <a:gd name="T17" fmla="*/ 0 60000 65536"/>
                    <a:gd name="T18" fmla="*/ 0 60000 65536"/>
                    <a:gd name="T19" fmla="*/ 0 60000 65536"/>
                    <a:gd name="T20" fmla="*/ 0 60000 65536"/>
                    <a:gd name="T21" fmla="*/ 0 w 5"/>
                    <a:gd name="T22" fmla="*/ 0 h 4"/>
                    <a:gd name="T23" fmla="*/ 5 w 5"/>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4">
                      <a:moveTo>
                        <a:pt x="0" y="0"/>
                      </a:moveTo>
                      <a:cubicBezTo>
                        <a:pt x="1" y="1"/>
                        <a:pt x="4" y="1"/>
                        <a:pt x="5" y="2"/>
                      </a:cubicBezTo>
                      <a:cubicBezTo>
                        <a:pt x="4" y="2"/>
                        <a:pt x="4" y="2"/>
                        <a:pt x="4" y="2"/>
                      </a:cubicBezTo>
                      <a:cubicBezTo>
                        <a:pt x="4" y="2"/>
                        <a:pt x="4" y="2"/>
                        <a:pt x="4" y="2"/>
                      </a:cubicBezTo>
                      <a:cubicBezTo>
                        <a:pt x="3" y="3"/>
                        <a:pt x="3" y="3"/>
                        <a:pt x="2" y="4"/>
                      </a:cubicBezTo>
                      <a:cubicBezTo>
                        <a:pt x="2" y="4"/>
                        <a:pt x="2" y="3"/>
                        <a:pt x="2" y="3"/>
                      </a:cubicBezTo>
                      <a:cubicBezTo>
                        <a:pt x="1" y="2"/>
                        <a:pt x="0" y="2"/>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7" name="Freeform 63"/>
                <p:cNvSpPr>
                  <a:spLocks noChangeAspect="1"/>
                </p:cNvSpPr>
                <p:nvPr/>
              </p:nvSpPr>
              <p:spPr bwMode="auto">
                <a:xfrm>
                  <a:off x="2893" y="2014"/>
                  <a:ext cx="35" cy="30"/>
                </a:xfrm>
                <a:custGeom>
                  <a:avLst/>
                  <a:gdLst>
                    <a:gd name="T0" fmla="*/ 6250 w 7"/>
                    <a:gd name="T1" fmla="*/ 0 h 6"/>
                    <a:gd name="T2" fmla="*/ 21875 w 7"/>
                    <a:gd name="T3" fmla="*/ 12500 h 6"/>
                    <a:gd name="T4" fmla="*/ 3125 w 7"/>
                    <a:gd name="T5" fmla="*/ 18750 h 6"/>
                    <a:gd name="T6" fmla="*/ 3125 w 7"/>
                    <a:gd name="T7" fmla="*/ 15625 h 6"/>
                    <a:gd name="T8" fmla="*/ 6250 w 7"/>
                    <a:gd name="T9" fmla="*/ 0 h 6"/>
                    <a:gd name="T10" fmla="*/ 0 60000 65536"/>
                    <a:gd name="T11" fmla="*/ 0 60000 65536"/>
                    <a:gd name="T12" fmla="*/ 0 60000 65536"/>
                    <a:gd name="T13" fmla="*/ 0 60000 65536"/>
                    <a:gd name="T14" fmla="*/ 0 60000 65536"/>
                    <a:gd name="T15" fmla="*/ 0 w 7"/>
                    <a:gd name="T16" fmla="*/ 0 h 6"/>
                    <a:gd name="T17" fmla="*/ 7 w 7"/>
                    <a:gd name="T18" fmla="*/ 6 h 6"/>
                  </a:gdLst>
                  <a:ahLst/>
                  <a:cxnLst>
                    <a:cxn ang="T10">
                      <a:pos x="T0" y="T1"/>
                    </a:cxn>
                    <a:cxn ang="T11">
                      <a:pos x="T2" y="T3"/>
                    </a:cxn>
                    <a:cxn ang="T12">
                      <a:pos x="T4" y="T5"/>
                    </a:cxn>
                    <a:cxn ang="T13">
                      <a:pos x="T6" y="T7"/>
                    </a:cxn>
                    <a:cxn ang="T14">
                      <a:pos x="T8" y="T9"/>
                    </a:cxn>
                  </a:cxnLst>
                  <a:rect l="T15" t="T16" r="T17" b="T18"/>
                  <a:pathLst>
                    <a:path w="7" h="6">
                      <a:moveTo>
                        <a:pt x="2" y="0"/>
                      </a:moveTo>
                      <a:cubicBezTo>
                        <a:pt x="4" y="2"/>
                        <a:pt x="7" y="2"/>
                        <a:pt x="7" y="4"/>
                      </a:cubicBezTo>
                      <a:cubicBezTo>
                        <a:pt x="4" y="4"/>
                        <a:pt x="3" y="5"/>
                        <a:pt x="1" y="6"/>
                      </a:cubicBezTo>
                      <a:cubicBezTo>
                        <a:pt x="1" y="5"/>
                        <a:pt x="1" y="5"/>
                        <a:pt x="1" y="5"/>
                      </a:cubicBezTo>
                      <a:cubicBezTo>
                        <a:pt x="0" y="3"/>
                        <a:pt x="1"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8" name="Freeform 64"/>
                <p:cNvSpPr>
                  <a:spLocks noChangeAspect="1"/>
                </p:cNvSpPr>
                <p:nvPr/>
              </p:nvSpPr>
              <p:spPr bwMode="auto">
                <a:xfrm>
                  <a:off x="1841" y="2024"/>
                  <a:ext cx="10" cy="10"/>
                </a:xfrm>
                <a:custGeom>
                  <a:avLst/>
                  <a:gdLst>
                    <a:gd name="T0" fmla="*/ 0 w 2"/>
                    <a:gd name="T1" fmla="*/ 0 h 2"/>
                    <a:gd name="T2" fmla="*/ 6250 w 2"/>
                    <a:gd name="T3" fmla="*/ 0 h 2"/>
                    <a:gd name="T4" fmla="*/ 6250 w 2"/>
                    <a:gd name="T5" fmla="*/ 6250 h 2"/>
                    <a:gd name="T6" fmla="*/ 3125 w 2"/>
                    <a:gd name="T7" fmla="*/ 6250 h 2"/>
                    <a:gd name="T8" fmla="*/ 0 w 2"/>
                    <a:gd name="T9" fmla="*/ 3125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cubicBezTo>
                        <a:pt x="0" y="0"/>
                        <a:pt x="1" y="0"/>
                        <a:pt x="2" y="0"/>
                      </a:cubicBezTo>
                      <a:cubicBezTo>
                        <a:pt x="2" y="1"/>
                        <a:pt x="2" y="2"/>
                        <a:pt x="2" y="2"/>
                      </a:cubicBezTo>
                      <a:cubicBezTo>
                        <a:pt x="2" y="2"/>
                        <a:pt x="2" y="2"/>
                        <a:pt x="1" y="2"/>
                      </a:cubicBezTo>
                      <a:cubicBezTo>
                        <a:pt x="1" y="2"/>
                        <a:pt x="0" y="2"/>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09" name="Freeform 65"/>
                <p:cNvSpPr>
                  <a:spLocks noChangeAspect="1"/>
                </p:cNvSpPr>
                <p:nvPr/>
              </p:nvSpPr>
              <p:spPr bwMode="auto">
                <a:xfrm>
                  <a:off x="1876" y="2029"/>
                  <a:ext cx="35" cy="20"/>
                </a:xfrm>
                <a:custGeom>
                  <a:avLst/>
                  <a:gdLst>
                    <a:gd name="T0" fmla="*/ 3125 w 7"/>
                    <a:gd name="T1" fmla="*/ 0 h 4"/>
                    <a:gd name="T2" fmla="*/ 9375 w 7"/>
                    <a:gd name="T3" fmla="*/ 0 h 4"/>
                    <a:gd name="T4" fmla="*/ 9375 w 7"/>
                    <a:gd name="T5" fmla="*/ 3125 h 4"/>
                    <a:gd name="T6" fmla="*/ 6250 w 7"/>
                    <a:gd name="T7" fmla="*/ 6250 h 4"/>
                    <a:gd name="T8" fmla="*/ 21875 w 7"/>
                    <a:gd name="T9" fmla="*/ 6250 h 4"/>
                    <a:gd name="T10" fmla="*/ 21875 w 7"/>
                    <a:gd name="T11" fmla="*/ 12500 h 4"/>
                    <a:gd name="T12" fmla="*/ 0 w 7"/>
                    <a:gd name="T13" fmla="*/ 6250 h 4"/>
                    <a:gd name="T14" fmla="*/ 3125 w 7"/>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4"/>
                    <a:gd name="T26" fmla="*/ 7 w 7"/>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4">
                      <a:moveTo>
                        <a:pt x="1" y="0"/>
                      </a:moveTo>
                      <a:cubicBezTo>
                        <a:pt x="1" y="0"/>
                        <a:pt x="2" y="0"/>
                        <a:pt x="3" y="0"/>
                      </a:cubicBezTo>
                      <a:cubicBezTo>
                        <a:pt x="3" y="1"/>
                        <a:pt x="3" y="1"/>
                        <a:pt x="3" y="1"/>
                      </a:cubicBezTo>
                      <a:cubicBezTo>
                        <a:pt x="2" y="1"/>
                        <a:pt x="2" y="1"/>
                        <a:pt x="2" y="2"/>
                      </a:cubicBezTo>
                      <a:cubicBezTo>
                        <a:pt x="4" y="2"/>
                        <a:pt x="6" y="2"/>
                        <a:pt x="7" y="2"/>
                      </a:cubicBezTo>
                      <a:cubicBezTo>
                        <a:pt x="7" y="3"/>
                        <a:pt x="7" y="3"/>
                        <a:pt x="7" y="4"/>
                      </a:cubicBezTo>
                      <a:cubicBezTo>
                        <a:pt x="4" y="4"/>
                        <a:pt x="1" y="3"/>
                        <a:pt x="0" y="2"/>
                      </a:cubicBezTo>
                      <a:cubicBezTo>
                        <a:pt x="0" y="1"/>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0" name="Freeform 66"/>
                <p:cNvSpPr>
                  <a:spLocks noChangeAspect="1"/>
                </p:cNvSpPr>
                <p:nvPr/>
              </p:nvSpPr>
              <p:spPr bwMode="auto">
                <a:xfrm>
                  <a:off x="1073" y="2034"/>
                  <a:ext cx="10" cy="15"/>
                </a:xfrm>
                <a:custGeom>
                  <a:avLst/>
                  <a:gdLst>
                    <a:gd name="T0" fmla="*/ 6250 w 2"/>
                    <a:gd name="T1" fmla="*/ 0 h 3"/>
                    <a:gd name="T2" fmla="*/ 6250 w 2"/>
                    <a:gd name="T3" fmla="*/ 9375 h 3"/>
                    <a:gd name="T4" fmla="*/ 0 w 2"/>
                    <a:gd name="T5" fmla="*/ 9375 h 3"/>
                    <a:gd name="T6" fmla="*/ 0 w 2"/>
                    <a:gd name="T7" fmla="*/ 6250 h 3"/>
                    <a:gd name="T8" fmla="*/ 0 w 2"/>
                    <a:gd name="T9" fmla="*/ 3125 h 3"/>
                    <a:gd name="T10" fmla="*/ 6250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2" y="0"/>
                      </a:moveTo>
                      <a:cubicBezTo>
                        <a:pt x="2" y="2"/>
                        <a:pt x="2" y="2"/>
                        <a:pt x="2" y="3"/>
                      </a:cubicBezTo>
                      <a:cubicBezTo>
                        <a:pt x="1" y="3"/>
                        <a:pt x="1" y="3"/>
                        <a:pt x="0" y="3"/>
                      </a:cubicBezTo>
                      <a:cubicBezTo>
                        <a:pt x="0" y="3"/>
                        <a:pt x="0" y="3"/>
                        <a:pt x="0" y="2"/>
                      </a:cubicBezTo>
                      <a:cubicBezTo>
                        <a:pt x="0" y="1"/>
                        <a:pt x="0" y="2"/>
                        <a:pt x="0" y="1"/>
                      </a:cubicBezTo>
                      <a:cubicBezTo>
                        <a:pt x="1" y="1"/>
                        <a:pt x="1"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1" name="Freeform 67"/>
                <p:cNvSpPr>
                  <a:spLocks noChangeAspect="1"/>
                </p:cNvSpPr>
                <p:nvPr/>
              </p:nvSpPr>
              <p:spPr bwMode="auto">
                <a:xfrm>
                  <a:off x="2175" y="2059"/>
                  <a:ext cx="35" cy="10"/>
                </a:xfrm>
                <a:custGeom>
                  <a:avLst/>
                  <a:gdLst>
                    <a:gd name="T0" fmla="*/ 0 w 7"/>
                    <a:gd name="T1" fmla="*/ 6250 h 2"/>
                    <a:gd name="T2" fmla="*/ 0 w 7"/>
                    <a:gd name="T3" fmla="*/ 0 h 2"/>
                    <a:gd name="T4" fmla="*/ 15625 w 7"/>
                    <a:gd name="T5" fmla="*/ 0 h 2"/>
                    <a:gd name="T6" fmla="*/ 21875 w 7"/>
                    <a:gd name="T7" fmla="*/ 6250 h 2"/>
                    <a:gd name="T8" fmla="*/ 18750 w 7"/>
                    <a:gd name="T9" fmla="*/ 6250 h 2"/>
                    <a:gd name="T10" fmla="*/ 0 w 7"/>
                    <a:gd name="T11" fmla="*/ 6250 h 2"/>
                    <a:gd name="T12" fmla="*/ 0 60000 65536"/>
                    <a:gd name="T13" fmla="*/ 0 60000 65536"/>
                    <a:gd name="T14" fmla="*/ 0 60000 65536"/>
                    <a:gd name="T15" fmla="*/ 0 60000 65536"/>
                    <a:gd name="T16" fmla="*/ 0 60000 65536"/>
                    <a:gd name="T17" fmla="*/ 0 60000 65536"/>
                    <a:gd name="T18" fmla="*/ 0 w 7"/>
                    <a:gd name="T19" fmla="*/ 0 h 2"/>
                    <a:gd name="T20" fmla="*/ 7 w 7"/>
                    <a:gd name="T21" fmla="*/ 2 h 2"/>
                  </a:gdLst>
                  <a:ahLst/>
                  <a:cxnLst>
                    <a:cxn ang="T12">
                      <a:pos x="T0" y="T1"/>
                    </a:cxn>
                    <a:cxn ang="T13">
                      <a:pos x="T2" y="T3"/>
                    </a:cxn>
                    <a:cxn ang="T14">
                      <a:pos x="T4" y="T5"/>
                    </a:cxn>
                    <a:cxn ang="T15">
                      <a:pos x="T6" y="T7"/>
                    </a:cxn>
                    <a:cxn ang="T16">
                      <a:pos x="T8" y="T9"/>
                    </a:cxn>
                    <a:cxn ang="T17">
                      <a:pos x="T10" y="T11"/>
                    </a:cxn>
                  </a:cxnLst>
                  <a:rect l="T18" t="T19" r="T20" b="T21"/>
                  <a:pathLst>
                    <a:path w="7" h="2">
                      <a:moveTo>
                        <a:pt x="0" y="2"/>
                      </a:moveTo>
                      <a:cubicBezTo>
                        <a:pt x="0" y="1"/>
                        <a:pt x="0" y="1"/>
                        <a:pt x="0" y="0"/>
                      </a:cubicBezTo>
                      <a:cubicBezTo>
                        <a:pt x="2" y="0"/>
                        <a:pt x="4" y="0"/>
                        <a:pt x="5" y="0"/>
                      </a:cubicBezTo>
                      <a:cubicBezTo>
                        <a:pt x="6" y="0"/>
                        <a:pt x="6" y="1"/>
                        <a:pt x="7" y="2"/>
                      </a:cubicBezTo>
                      <a:cubicBezTo>
                        <a:pt x="7" y="2"/>
                        <a:pt x="6" y="2"/>
                        <a:pt x="6" y="2"/>
                      </a:cubicBezTo>
                      <a:cubicBezTo>
                        <a:pt x="5" y="2"/>
                        <a:pt x="2" y="2"/>
                        <a:pt x="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2" name="Freeform 68"/>
                <p:cNvSpPr>
                  <a:spLocks noChangeAspect="1"/>
                </p:cNvSpPr>
                <p:nvPr/>
              </p:nvSpPr>
              <p:spPr bwMode="auto">
                <a:xfrm>
                  <a:off x="3043" y="2069"/>
                  <a:ext cx="65" cy="40"/>
                </a:xfrm>
                <a:custGeom>
                  <a:avLst/>
                  <a:gdLst>
                    <a:gd name="T0" fmla="*/ 40625 w 13"/>
                    <a:gd name="T1" fmla="*/ 12500 h 8"/>
                    <a:gd name="T2" fmla="*/ 40625 w 13"/>
                    <a:gd name="T3" fmla="*/ 18750 h 8"/>
                    <a:gd name="T4" fmla="*/ 21875 w 13"/>
                    <a:gd name="T5" fmla="*/ 15625 h 8"/>
                    <a:gd name="T6" fmla="*/ 18750 w 13"/>
                    <a:gd name="T7" fmla="*/ 21875 h 8"/>
                    <a:gd name="T8" fmla="*/ 9375 w 13"/>
                    <a:gd name="T9" fmla="*/ 25000 h 8"/>
                    <a:gd name="T10" fmla="*/ 0 w 13"/>
                    <a:gd name="T11" fmla="*/ 0 h 8"/>
                    <a:gd name="T12" fmla="*/ 6250 w 13"/>
                    <a:gd name="T13" fmla="*/ 0 h 8"/>
                    <a:gd name="T14" fmla="*/ 40625 w 13"/>
                    <a:gd name="T15" fmla="*/ 12500 h 8"/>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8"/>
                    <a:gd name="T26" fmla="*/ 13 w 13"/>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8">
                      <a:moveTo>
                        <a:pt x="13" y="4"/>
                      </a:moveTo>
                      <a:cubicBezTo>
                        <a:pt x="13" y="5"/>
                        <a:pt x="13" y="5"/>
                        <a:pt x="13" y="6"/>
                      </a:cubicBezTo>
                      <a:cubicBezTo>
                        <a:pt x="10" y="6"/>
                        <a:pt x="10" y="5"/>
                        <a:pt x="7" y="5"/>
                      </a:cubicBezTo>
                      <a:cubicBezTo>
                        <a:pt x="7" y="6"/>
                        <a:pt x="6" y="6"/>
                        <a:pt x="6" y="7"/>
                      </a:cubicBezTo>
                      <a:cubicBezTo>
                        <a:pt x="5" y="8"/>
                        <a:pt x="5" y="8"/>
                        <a:pt x="3" y="8"/>
                      </a:cubicBezTo>
                      <a:cubicBezTo>
                        <a:pt x="2" y="6"/>
                        <a:pt x="0" y="4"/>
                        <a:pt x="0" y="0"/>
                      </a:cubicBezTo>
                      <a:cubicBezTo>
                        <a:pt x="0" y="0"/>
                        <a:pt x="1" y="0"/>
                        <a:pt x="2" y="0"/>
                      </a:cubicBezTo>
                      <a:cubicBezTo>
                        <a:pt x="4" y="2"/>
                        <a:pt x="9" y="4"/>
                        <a:pt x="13" y="4"/>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3" name="Freeform 69"/>
                <p:cNvSpPr>
                  <a:spLocks noChangeAspect="1"/>
                </p:cNvSpPr>
                <p:nvPr/>
              </p:nvSpPr>
              <p:spPr bwMode="auto">
                <a:xfrm>
                  <a:off x="2699" y="2084"/>
                  <a:ext cx="65" cy="35"/>
                </a:xfrm>
                <a:custGeom>
                  <a:avLst/>
                  <a:gdLst>
                    <a:gd name="T0" fmla="*/ 31250 w 13"/>
                    <a:gd name="T1" fmla="*/ 6250 h 7"/>
                    <a:gd name="T2" fmla="*/ 31250 w 13"/>
                    <a:gd name="T3" fmla="*/ 0 h 7"/>
                    <a:gd name="T4" fmla="*/ 25000 w 13"/>
                    <a:gd name="T5" fmla="*/ 0 h 7"/>
                    <a:gd name="T6" fmla="*/ 0 w 13"/>
                    <a:gd name="T7" fmla="*/ 9375 h 7"/>
                    <a:gd name="T8" fmla="*/ 3125 w 13"/>
                    <a:gd name="T9" fmla="*/ 9375 h 7"/>
                    <a:gd name="T10" fmla="*/ 15625 w 13"/>
                    <a:gd name="T11" fmla="*/ 12500 h 7"/>
                    <a:gd name="T12" fmla="*/ 18750 w 13"/>
                    <a:gd name="T13" fmla="*/ 9375 h 7"/>
                    <a:gd name="T14" fmla="*/ 21875 w 13"/>
                    <a:gd name="T15" fmla="*/ 9375 h 7"/>
                    <a:gd name="T16" fmla="*/ 18750 w 13"/>
                    <a:gd name="T17" fmla="*/ 12500 h 7"/>
                    <a:gd name="T18" fmla="*/ 15625 w 13"/>
                    <a:gd name="T19" fmla="*/ 18750 h 7"/>
                    <a:gd name="T20" fmla="*/ 31250 w 13"/>
                    <a:gd name="T21" fmla="*/ 21875 h 7"/>
                    <a:gd name="T22" fmla="*/ 40625 w 13"/>
                    <a:gd name="T23" fmla="*/ 12500 h 7"/>
                    <a:gd name="T24" fmla="*/ 40625 w 13"/>
                    <a:gd name="T25" fmla="*/ 6250 h 7"/>
                    <a:gd name="T26" fmla="*/ 37500 w 13"/>
                    <a:gd name="T27" fmla="*/ 3125 h 7"/>
                    <a:gd name="T28" fmla="*/ 31250 w 13"/>
                    <a:gd name="T29" fmla="*/ 6250 h 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
                    <a:gd name="T46" fmla="*/ 0 h 7"/>
                    <a:gd name="T47" fmla="*/ 13 w 13"/>
                    <a:gd name="T48" fmla="*/ 7 h 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 h="7">
                      <a:moveTo>
                        <a:pt x="10" y="2"/>
                      </a:moveTo>
                      <a:cubicBezTo>
                        <a:pt x="10" y="1"/>
                        <a:pt x="10" y="1"/>
                        <a:pt x="10" y="0"/>
                      </a:cubicBezTo>
                      <a:cubicBezTo>
                        <a:pt x="9" y="0"/>
                        <a:pt x="9" y="0"/>
                        <a:pt x="8" y="0"/>
                      </a:cubicBezTo>
                      <a:cubicBezTo>
                        <a:pt x="6" y="2"/>
                        <a:pt x="3" y="2"/>
                        <a:pt x="0" y="3"/>
                      </a:cubicBezTo>
                      <a:cubicBezTo>
                        <a:pt x="1" y="3"/>
                        <a:pt x="1" y="3"/>
                        <a:pt x="1" y="3"/>
                      </a:cubicBezTo>
                      <a:cubicBezTo>
                        <a:pt x="2" y="4"/>
                        <a:pt x="3" y="4"/>
                        <a:pt x="5" y="4"/>
                      </a:cubicBezTo>
                      <a:cubicBezTo>
                        <a:pt x="5" y="3"/>
                        <a:pt x="5" y="3"/>
                        <a:pt x="6" y="3"/>
                      </a:cubicBezTo>
                      <a:cubicBezTo>
                        <a:pt x="7" y="3"/>
                        <a:pt x="7" y="3"/>
                        <a:pt x="7" y="3"/>
                      </a:cubicBezTo>
                      <a:cubicBezTo>
                        <a:pt x="7" y="4"/>
                        <a:pt x="7" y="3"/>
                        <a:pt x="6" y="4"/>
                      </a:cubicBezTo>
                      <a:cubicBezTo>
                        <a:pt x="5" y="5"/>
                        <a:pt x="5" y="4"/>
                        <a:pt x="5" y="6"/>
                      </a:cubicBezTo>
                      <a:cubicBezTo>
                        <a:pt x="6" y="7"/>
                        <a:pt x="8" y="7"/>
                        <a:pt x="10" y="7"/>
                      </a:cubicBezTo>
                      <a:cubicBezTo>
                        <a:pt x="11" y="5"/>
                        <a:pt x="11" y="5"/>
                        <a:pt x="13" y="4"/>
                      </a:cubicBezTo>
                      <a:cubicBezTo>
                        <a:pt x="13" y="3"/>
                        <a:pt x="13" y="2"/>
                        <a:pt x="13" y="2"/>
                      </a:cubicBezTo>
                      <a:cubicBezTo>
                        <a:pt x="13" y="2"/>
                        <a:pt x="12" y="1"/>
                        <a:pt x="12" y="1"/>
                      </a:cubicBezTo>
                      <a:cubicBezTo>
                        <a:pt x="12" y="1"/>
                        <a:pt x="11" y="2"/>
                        <a:pt x="1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4" name="Freeform 70"/>
                <p:cNvSpPr>
                  <a:spLocks noChangeAspect="1"/>
                </p:cNvSpPr>
                <p:nvPr/>
              </p:nvSpPr>
              <p:spPr bwMode="auto">
                <a:xfrm>
                  <a:off x="2080" y="2084"/>
                  <a:ext cx="15" cy="10"/>
                </a:xfrm>
                <a:custGeom>
                  <a:avLst/>
                  <a:gdLst>
                    <a:gd name="T0" fmla="*/ 3125 w 3"/>
                    <a:gd name="T1" fmla="*/ 0 h 2"/>
                    <a:gd name="T2" fmla="*/ 9375 w 3"/>
                    <a:gd name="T3" fmla="*/ 3125 h 2"/>
                    <a:gd name="T4" fmla="*/ 9375 w 3"/>
                    <a:gd name="T5" fmla="*/ 6250 h 2"/>
                    <a:gd name="T6" fmla="*/ 6250 w 3"/>
                    <a:gd name="T7" fmla="*/ 6250 h 2"/>
                    <a:gd name="T8" fmla="*/ 3125 w 3"/>
                    <a:gd name="T9" fmla="*/ 6250 h 2"/>
                    <a:gd name="T10" fmla="*/ 0 w 3"/>
                    <a:gd name="T11" fmla="*/ 3125 h 2"/>
                    <a:gd name="T12" fmla="*/ 3125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1" y="0"/>
                      </a:moveTo>
                      <a:cubicBezTo>
                        <a:pt x="2" y="1"/>
                        <a:pt x="2" y="1"/>
                        <a:pt x="3" y="1"/>
                      </a:cubicBezTo>
                      <a:cubicBezTo>
                        <a:pt x="3" y="1"/>
                        <a:pt x="3" y="1"/>
                        <a:pt x="3" y="2"/>
                      </a:cubicBezTo>
                      <a:cubicBezTo>
                        <a:pt x="3" y="2"/>
                        <a:pt x="2" y="2"/>
                        <a:pt x="2" y="2"/>
                      </a:cubicBezTo>
                      <a:cubicBezTo>
                        <a:pt x="2" y="2"/>
                        <a:pt x="2" y="2"/>
                        <a:pt x="1" y="2"/>
                      </a:cubicBezTo>
                      <a:cubicBezTo>
                        <a:pt x="1" y="2"/>
                        <a:pt x="1" y="1"/>
                        <a:pt x="0" y="1"/>
                      </a:cubicBezTo>
                      <a:cubicBezTo>
                        <a:pt x="1"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5" name="Freeform 71"/>
                <p:cNvSpPr>
                  <a:spLocks noChangeAspect="1"/>
                </p:cNvSpPr>
                <p:nvPr/>
              </p:nvSpPr>
              <p:spPr bwMode="auto">
                <a:xfrm>
                  <a:off x="1228" y="2104"/>
                  <a:ext cx="5" cy="1"/>
                </a:xfrm>
                <a:custGeom>
                  <a:avLst/>
                  <a:gdLst>
                    <a:gd name="T0" fmla="*/ 0 w 1"/>
                    <a:gd name="T1" fmla="*/ 0 h 1"/>
                    <a:gd name="T2" fmla="*/ 3125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0" y="0"/>
                        <a:pt x="1" y="0"/>
                      </a:cubicBezTo>
                      <a:cubicBezTo>
                        <a:pt x="1" y="0"/>
                        <a:pt x="1"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6" name="Freeform 72"/>
                <p:cNvSpPr>
                  <a:spLocks noChangeAspect="1"/>
                </p:cNvSpPr>
                <p:nvPr/>
              </p:nvSpPr>
              <p:spPr bwMode="auto">
                <a:xfrm>
                  <a:off x="829" y="2114"/>
                  <a:ext cx="30" cy="35"/>
                </a:xfrm>
                <a:custGeom>
                  <a:avLst/>
                  <a:gdLst>
                    <a:gd name="T0" fmla="*/ 18750 w 6"/>
                    <a:gd name="T1" fmla="*/ 9375 h 7"/>
                    <a:gd name="T2" fmla="*/ 9375 w 6"/>
                    <a:gd name="T3" fmla="*/ 9375 h 7"/>
                    <a:gd name="T4" fmla="*/ 9375 w 6"/>
                    <a:gd name="T5" fmla="*/ 6250 h 7"/>
                    <a:gd name="T6" fmla="*/ 12500 w 6"/>
                    <a:gd name="T7" fmla="*/ 0 h 7"/>
                    <a:gd name="T8" fmla="*/ 9375 w 6"/>
                    <a:gd name="T9" fmla="*/ 0 h 7"/>
                    <a:gd name="T10" fmla="*/ 3125 w 6"/>
                    <a:gd name="T11" fmla="*/ 12500 h 7"/>
                    <a:gd name="T12" fmla="*/ 6250 w 6"/>
                    <a:gd name="T13" fmla="*/ 12500 h 7"/>
                    <a:gd name="T14" fmla="*/ 6250 w 6"/>
                    <a:gd name="T15" fmla="*/ 15625 h 7"/>
                    <a:gd name="T16" fmla="*/ 3125 w 6"/>
                    <a:gd name="T17" fmla="*/ 15625 h 7"/>
                    <a:gd name="T18" fmla="*/ 0 w 6"/>
                    <a:gd name="T19" fmla="*/ 21875 h 7"/>
                    <a:gd name="T20" fmla="*/ 3125 w 6"/>
                    <a:gd name="T21" fmla="*/ 21875 h 7"/>
                    <a:gd name="T22" fmla="*/ 18750 w 6"/>
                    <a:gd name="T23" fmla="*/ 12500 h 7"/>
                    <a:gd name="T24" fmla="*/ 18750 w 6"/>
                    <a:gd name="T25" fmla="*/ 937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7"/>
                    <a:gd name="T41" fmla="*/ 6 w 6"/>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7">
                      <a:moveTo>
                        <a:pt x="6" y="3"/>
                      </a:moveTo>
                      <a:cubicBezTo>
                        <a:pt x="4" y="3"/>
                        <a:pt x="4" y="3"/>
                        <a:pt x="3" y="3"/>
                      </a:cubicBezTo>
                      <a:cubicBezTo>
                        <a:pt x="3" y="3"/>
                        <a:pt x="3" y="3"/>
                        <a:pt x="3" y="2"/>
                      </a:cubicBezTo>
                      <a:cubicBezTo>
                        <a:pt x="4" y="2"/>
                        <a:pt x="4" y="1"/>
                        <a:pt x="4" y="0"/>
                      </a:cubicBezTo>
                      <a:cubicBezTo>
                        <a:pt x="4" y="0"/>
                        <a:pt x="4" y="0"/>
                        <a:pt x="3" y="0"/>
                      </a:cubicBezTo>
                      <a:cubicBezTo>
                        <a:pt x="2" y="1"/>
                        <a:pt x="1" y="1"/>
                        <a:pt x="1" y="4"/>
                      </a:cubicBezTo>
                      <a:cubicBezTo>
                        <a:pt x="1" y="4"/>
                        <a:pt x="2" y="4"/>
                        <a:pt x="2" y="4"/>
                      </a:cubicBezTo>
                      <a:cubicBezTo>
                        <a:pt x="2" y="4"/>
                        <a:pt x="2" y="5"/>
                        <a:pt x="2" y="5"/>
                      </a:cubicBezTo>
                      <a:cubicBezTo>
                        <a:pt x="2" y="5"/>
                        <a:pt x="1" y="5"/>
                        <a:pt x="1" y="5"/>
                      </a:cubicBezTo>
                      <a:cubicBezTo>
                        <a:pt x="0" y="6"/>
                        <a:pt x="0" y="5"/>
                        <a:pt x="0" y="7"/>
                      </a:cubicBezTo>
                      <a:cubicBezTo>
                        <a:pt x="0" y="7"/>
                        <a:pt x="0" y="7"/>
                        <a:pt x="1" y="7"/>
                      </a:cubicBezTo>
                      <a:cubicBezTo>
                        <a:pt x="2" y="6"/>
                        <a:pt x="4" y="5"/>
                        <a:pt x="6" y="4"/>
                      </a:cubicBezTo>
                      <a:cubicBezTo>
                        <a:pt x="6" y="4"/>
                        <a:pt x="6" y="3"/>
                        <a:pt x="6"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7" name="Freeform 73"/>
                <p:cNvSpPr>
                  <a:spLocks noChangeAspect="1"/>
                </p:cNvSpPr>
                <p:nvPr/>
              </p:nvSpPr>
              <p:spPr bwMode="auto">
                <a:xfrm>
                  <a:off x="559" y="2119"/>
                  <a:ext cx="10" cy="15"/>
                </a:xfrm>
                <a:custGeom>
                  <a:avLst/>
                  <a:gdLst>
                    <a:gd name="T0" fmla="*/ 6250 w 2"/>
                    <a:gd name="T1" fmla="*/ 9375 h 3"/>
                    <a:gd name="T2" fmla="*/ 0 w 2"/>
                    <a:gd name="T3" fmla="*/ 9375 h 3"/>
                    <a:gd name="T4" fmla="*/ 0 w 2"/>
                    <a:gd name="T5" fmla="*/ 6250 h 3"/>
                    <a:gd name="T6" fmla="*/ 6250 w 2"/>
                    <a:gd name="T7" fmla="*/ 0 h 3"/>
                    <a:gd name="T8" fmla="*/ 6250 w 2"/>
                    <a:gd name="T9" fmla="*/ 0 h 3"/>
                    <a:gd name="T10" fmla="*/ 6250 w 2"/>
                    <a:gd name="T11" fmla="*/ 0 h 3"/>
                    <a:gd name="T12" fmla="*/ 6250 w 2"/>
                    <a:gd name="T13" fmla="*/ 9375 h 3"/>
                    <a:gd name="T14" fmla="*/ 0 60000 65536"/>
                    <a:gd name="T15" fmla="*/ 0 60000 65536"/>
                    <a:gd name="T16" fmla="*/ 0 60000 65536"/>
                    <a:gd name="T17" fmla="*/ 0 60000 65536"/>
                    <a:gd name="T18" fmla="*/ 0 60000 65536"/>
                    <a:gd name="T19" fmla="*/ 0 60000 65536"/>
                    <a:gd name="T20" fmla="*/ 0 60000 65536"/>
                    <a:gd name="T21" fmla="*/ 0 w 2"/>
                    <a:gd name="T22" fmla="*/ 0 h 3"/>
                    <a:gd name="T23" fmla="*/ 2 w 2"/>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3">
                      <a:moveTo>
                        <a:pt x="2" y="3"/>
                      </a:moveTo>
                      <a:cubicBezTo>
                        <a:pt x="1" y="3"/>
                        <a:pt x="1" y="3"/>
                        <a:pt x="0" y="3"/>
                      </a:cubicBezTo>
                      <a:cubicBezTo>
                        <a:pt x="0" y="3"/>
                        <a:pt x="0" y="3"/>
                        <a:pt x="0" y="2"/>
                      </a:cubicBezTo>
                      <a:cubicBezTo>
                        <a:pt x="1" y="2"/>
                        <a:pt x="1" y="1"/>
                        <a:pt x="2" y="0"/>
                      </a:cubicBezTo>
                      <a:cubicBezTo>
                        <a:pt x="2" y="0"/>
                        <a:pt x="2" y="0"/>
                        <a:pt x="2" y="0"/>
                      </a:cubicBezTo>
                      <a:cubicBezTo>
                        <a:pt x="2" y="0"/>
                        <a:pt x="2" y="0"/>
                        <a:pt x="2" y="0"/>
                      </a:cubicBezTo>
                      <a:cubicBezTo>
                        <a:pt x="2" y="1"/>
                        <a:pt x="2" y="2"/>
                        <a:pt x="2"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8" name="Freeform 74"/>
                <p:cNvSpPr>
                  <a:spLocks noChangeAspect="1"/>
                </p:cNvSpPr>
                <p:nvPr/>
              </p:nvSpPr>
              <p:spPr bwMode="auto">
                <a:xfrm>
                  <a:off x="893" y="2124"/>
                  <a:ext cx="20" cy="35"/>
                </a:xfrm>
                <a:custGeom>
                  <a:avLst/>
                  <a:gdLst>
                    <a:gd name="T0" fmla="*/ 3125 w 4"/>
                    <a:gd name="T1" fmla="*/ 6250 h 7"/>
                    <a:gd name="T2" fmla="*/ 0 w 4"/>
                    <a:gd name="T3" fmla="*/ 21875 h 7"/>
                    <a:gd name="T4" fmla="*/ 6250 w 4"/>
                    <a:gd name="T5" fmla="*/ 21875 h 7"/>
                    <a:gd name="T6" fmla="*/ 12500 w 4"/>
                    <a:gd name="T7" fmla="*/ 6250 h 7"/>
                    <a:gd name="T8" fmla="*/ 9375 w 4"/>
                    <a:gd name="T9" fmla="*/ 0 h 7"/>
                    <a:gd name="T10" fmla="*/ 9375 w 4"/>
                    <a:gd name="T11" fmla="*/ 0 h 7"/>
                    <a:gd name="T12" fmla="*/ 6250 w 4"/>
                    <a:gd name="T13" fmla="*/ 6250 h 7"/>
                    <a:gd name="T14" fmla="*/ 3125 w 4"/>
                    <a:gd name="T15" fmla="*/ 6250 h 7"/>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7"/>
                    <a:gd name="T26" fmla="*/ 4 w 4"/>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7">
                      <a:moveTo>
                        <a:pt x="1" y="2"/>
                      </a:moveTo>
                      <a:cubicBezTo>
                        <a:pt x="1" y="4"/>
                        <a:pt x="1" y="5"/>
                        <a:pt x="0" y="7"/>
                      </a:cubicBezTo>
                      <a:cubicBezTo>
                        <a:pt x="1" y="7"/>
                        <a:pt x="2" y="7"/>
                        <a:pt x="2" y="7"/>
                      </a:cubicBezTo>
                      <a:cubicBezTo>
                        <a:pt x="3" y="5"/>
                        <a:pt x="4" y="5"/>
                        <a:pt x="4" y="2"/>
                      </a:cubicBezTo>
                      <a:cubicBezTo>
                        <a:pt x="4" y="2"/>
                        <a:pt x="4" y="0"/>
                        <a:pt x="3" y="0"/>
                      </a:cubicBezTo>
                      <a:cubicBezTo>
                        <a:pt x="3" y="0"/>
                        <a:pt x="3" y="0"/>
                        <a:pt x="3" y="0"/>
                      </a:cubicBezTo>
                      <a:cubicBezTo>
                        <a:pt x="3" y="1"/>
                        <a:pt x="3" y="2"/>
                        <a:pt x="2" y="2"/>
                      </a:cubicBezTo>
                      <a:cubicBezTo>
                        <a:pt x="2" y="2"/>
                        <a:pt x="2" y="2"/>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19" name="Freeform 75"/>
                <p:cNvSpPr>
                  <a:spLocks noChangeAspect="1"/>
                </p:cNvSpPr>
                <p:nvPr/>
              </p:nvSpPr>
              <p:spPr bwMode="auto">
                <a:xfrm>
                  <a:off x="2793" y="2129"/>
                  <a:ext cx="65" cy="45"/>
                </a:xfrm>
                <a:custGeom>
                  <a:avLst/>
                  <a:gdLst>
                    <a:gd name="T0" fmla="*/ 3125 w 13"/>
                    <a:gd name="T1" fmla="*/ 6250 h 9"/>
                    <a:gd name="T2" fmla="*/ 3125 w 13"/>
                    <a:gd name="T3" fmla="*/ 12500 h 9"/>
                    <a:gd name="T4" fmla="*/ 12500 w 13"/>
                    <a:gd name="T5" fmla="*/ 21875 h 9"/>
                    <a:gd name="T6" fmla="*/ 0 w 13"/>
                    <a:gd name="T7" fmla="*/ 25000 h 9"/>
                    <a:gd name="T8" fmla="*/ 0 w 13"/>
                    <a:gd name="T9" fmla="*/ 25000 h 9"/>
                    <a:gd name="T10" fmla="*/ 15625 w 13"/>
                    <a:gd name="T11" fmla="*/ 28125 h 9"/>
                    <a:gd name="T12" fmla="*/ 31250 w 13"/>
                    <a:gd name="T13" fmla="*/ 21875 h 9"/>
                    <a:gd name="T14" fmla="*/ 40625 w 13"/>
                    <a:gd name="T15" fmla="*/ 0 h 9"/>
                    <a:gd name="T16" fmla="*/ 37500 w 13"/>
                    <a:gd name="T17" fmla="*/ 0 h 9"/>
                    <a:gd name="T18" fmla="*/ 28125 w 13"/>
                    <a:gd name="T19" fmla="*/ 6250 h 9"/>
                    <a:gd name="T20" fmla="*/ 15625 w 13"/>
                    <a:gd name="T21" fmla="*/ 15625 h 9"/>
                    <a:gd name="T22" fmla="*/ 3125 w 13"/>
                    <a:gd name="T23" fmla="*/ 6250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9"/>
                    <a:gd name="T38" fmla="*/ 13 w 13"/>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9">
                      <a:moveTo>
                        <a:pt x="1" y="2"/>
                      </a:moveTo>
                      <a:cubicBezTo>
                        <a:pt x="1" y="3"/>
                        <a:pt x="1" y="4"/>
                        <a:pt x="1" y="4"/>
                      </a:cubicBezTo>
                      <a:cubicBezTo>
                        <a:pt x="3" y="5"/>
                        <a:pt x="3" y="5"/>
                        <a:pt x="4" y="7"/>
                      </a:cubicBezTo>
                      <a:cubicBezTo>
                        <a:pt x="3" y="7"/>
                        <a:pt x="1" y="8"/>
                        <a:pt x="0" y="8"/>
                      </a:cubicBezTo>
                      <a:cubicBezTo>
                        <a:pt x="0" y="8"/>
                        <a:pt x="0" y="8"/>
                        <a:pt x="0" y="8"/>
                      </a:cubicBezTo>
                      <a:cubicBezTo>
                        <a:pt x="1" y="9"/>
                        <a:pt x="4" y="9"/>
                        <a:pt x="5" y="9"/>
                      </a:cubicBezTo>
                      <a:cubicBezTo>
                        <a:pt x="6" y="8"/>
                        <a:pt x="8" y="8"/>
                        <a:pt x="10" y="7"/>
                      </a:cubicBezTo>
                      <a:cubicBezTo>
                        <a:pt x="11" y="5"/>
                        <a:pt x="13" y="3"/>
                        <a:pt x="13" y="0"/>
                      </a:cubicBezTo>
                      <a:cubicBezTo>
                        <a:pt x="13" y="0"/>
                        <a:pt x="12" y="0"/>
                        <a:pt x="12" y="0"/>
                      </a:cubicBezTo>
                      <a:cubicBezTo>
                        <a:pt x="11" y="1"/>
                        <a:pt x="10" y="1"/>
                        <a:pt x="9" y="2"/>
                      </a:cubicBezTo>
                      <a:cubicBezTo>
                        <a:pt x="7" y="4"/>
                        <a:pt x="9" y="5"/>
                        <a:pt x="5" y="5"/>
                      </a:cubicBezTo>
                      <a:cubicBezTo>
                        <a:pt x="4" y="4"/>
                        <a:pt x="3" y="2"/>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0" name="Freeform 76"/>
                <p:cNvSpPr>
                  <a:spLocks noChangeAspect="1"/>
                </p:cNvSpPr>
                <p:nvPr/>
              </p:nvSpPr>
              <p:spPr bwMode="auto">
                <a:xfrm>
                  <a:off x="849" y="2144"/>
                  <a:ext cx="24" cy="25"/>
                </a:xfrm>
                <a:custGeom>
                  <a:avLst/>
                  <a:gdLst>
                    <a:gd name="T0" fmla="*/ 0 w 5"/>
                    <a:gd name="T1" fmla="*/ 15625 h 5"/>
                    <a:gd name="T2" fmla="*/ 7421 w 5"/>
                    <a:gd name="T3" fmla="*/ 15625 h 5"/>
                    <a:gd name="T4" fmla="*/ 12720 w 5"/>
                    <a:gd name="T5" fmla="*/ 0 h 5"/>
                    <a:gd name="T6" fmla="*/ 5299 w 5"/>
                    <a:gd name="T7" fmla="*/ 0 h 5"/>
                    <a:gd name="T8" fmla="*/ 2650 w 5"/>
                    <a:gd name="T9" fmla="*/ 0 h 5"/>
                    <a:gd name="T10" fmla="*/ 0 w 5"/>
                    <a:gd name="T11" fmla="*/ 15625 h 5"/>
                    <a:gd name="T12" fmla="*/ 0 60000 65536"/>
                    <a:gd name="T13" fmla="*/ 0 60000 65536"/>
                    <a:gd name="T14" fmla="*/ 0 60000 65536"/>
                    <a:gd name="T15" fmla="*/ 0 60000 65536"/>
                    <a:gd name="T16" fmla="*/ 0 60000 65536"/>
                    <a:gd name="T17" fmla="*/ 0 60000 65536"/>
                    <a:gd name="T18" fmla="*/ 0 w 5"/>
                    <a:gd name="T19" fmla="*/ 0 h 5"/>
                    <a:gd name="T20" fmla="*/ 5 w 5"/>
                    <a:gd name="T21" fmla="*/ 5 h 5"/>
                  </a:gdLst>
                  <a:ahLst/>
                  <a:cxnLst>
                    <a:cxn ang="T12">
                      <a:pos x="T0" y="T1"/>
                    </a:cxn>
                    <a:cxn ang="T13">
                      <a:pos x="T2" y="T3"/>
                    </a:cxn>
                    <a:cxn ang="T14">
                      <a:pos x="T4" y="T5"/>
                    </a:cxn>
                    <a:cxn ang="T15">
                      <a:pos x="T6" y="T7"/>
                    </a:cxn>
                    <a:cxn ang="T16">
                      <a:pos x="T8" y="T9"/>
                    </a:cxn>
                    <a:cxn ang="T17">
                      <a:pos x="T10" y="T11"/>
                    </a:cxn>
                  </a:cxnLst>
                  <a:rect l="T18" t="T19" r="T20" b="T21"/>
                  <a:pathLst>
                    <a:path w="5" h="5">
                      <a:moveTo>
                        <a:pt x="0" y="5"/>
                      </a:moveTo>
                      <a:cubicBezTo>
                        <a:pt x="1" y="5"/>
                        <a:pt x="2" y="5"/>
                        <a:pt x="3" y="5"/>
                      </a:cubicBezTo>
                      <a:cubicBezTo>
                        <a:pt x="5" y="4"/>
                        <a:pt x="5" y="3"/>
                        <a:pt x="5" y="0"/>
                      </a:cubicBezTo>
                      <a:cubicBezTo>
                        <a:pt x="4" y="0"/>
                        <a:pt x="4" y="0"/>
                        <a:pt x="2" y="0"/>
                      </a:cubicBezTo>
                      <a:cubicBezTo>
                        <a:pt x="2" y="0"/>
                        <a:pt x="2" y="0"/>
                        <a:pt x="1" y="0"/>
                      </a:cubicBezTo>
                      <a:cubicBezTo>
                        <a:pt x="1" y="2"/>
                        <a:pt x="0" y="3"/>
                        <a:pt x="0"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1" name="Freeform 77"/>
                <p:cNvSpPr>
                  <a:spLocks noChangeAspect="1"/>
                </p:cNvSpPr>
                <p:nvPr/>
              </p:nvSpPr>
              <p:spPr bwMode="auto">
                <a:xfrm>
                  <a:off x="465" y="2154"/>
                  <a:ext cx="84" cy="145"/>
                </a:xfrm>
                <a:custGeom>
                  <a:avLst/>
                  <a:gdLst>
                    <a:gd name="T0" fmla="*/ 44144 w 17"/>
                    <a:gd name="T1" fmla="*/ 0 h 29"/>
                    <a:gd name="T2" fmla="*/ 47050 w 17"/>
                    <a:gd name="T3" fmla="*/ 12500 h 29"/>
                    <a:gd name="T4" fmla="*/ 35231 w 17"/>
                    <a:gd name="T5" fmla="*/ 28125 h 29"/>
                    <a:gd name="T6" fmla="*/ 44144 w 17"/>
                    <a:gd name="T7" fmla="*/ 56250 h 29"/>
                    <a:gd name="T8" fmla="*/ 47050 w 17"/>
                    <a:gd name="T9" fmla="*/ 65625 h 29"/>
                    <a:gd name="T10" fmla="*/ 41140 w 17"/>
                    <a:gd name="T11" fmla="*/ 71875 h 29"/>
                    <a:gd name="T12" fmla="*/ 35231 w 17"/>
                    <a:gd name="T13" fmla="*/ 84375 h 29"/>
                    <a:gd name="T14" fmla="*/ 14967 w 17"/>
                    <a:gd name="T15" fmla="*/ 84375 h 29"/>
                    <a:gd name="T16" fmla="*/ 3029 w 17"/>
                    <a:gd name="T17" fmla="*/ 90625 h 29"/>
                    <a:gd name="T18" fmla="*/ 0 w 17"/>
                    <a:gd name="T19" fmla="*/ 84375 h 29"/>
                    <a:gd name="T20" fmla="*/ 3029 w 17"/>
                    <a:gd name="T21" fmla="*/ 81250 h 29"/>
                    <a:gd name="T22" fmla="*/ 17848 w 17"/>
                    <a:gd name="T23" fmla="*/ 75000 h 29"/>
                    <a:gd name="T24" fmla="*/ 11938 w 17"/>
                    <a:gd name="T25" fmla="*/ 75000 h 29"/>
                    <a:gd name="T26" fmla="*/ 8934 w 17"/>
                    <a:gd name="T27" fmla="*/ 71875 h 29"/>
                    <a:gd name="T28" fmla="*/ 8934 w 17"/>
                    <a:gd name="T29" fmla="*/ 68750 h 29"/>
                    <a:gd name="T30" fmla="*/ 11938 w 17"/>
                    <a:gd name="T31" fmla="*/ 68750 h 29"/>
                    <a:gd name="T32" fmla="*/ 14967 w 17"/>
                    <a:gd name="T33" fmla="*/ 65625 h 29"/>
                    <a:gd name="T34" fmla="*/ 14967 w 17"/>
                    <a:gd name="T35" fmla="*/ 62500 h 29"/>
                    <a:gd name="T36" fmla="*/ 8934 w 17"/>
                    <a:gd name="T37" fmla="*/ 59375 h 29"/>
                    <a:gd name="T38" fmla="*/ 29202 w 17"/>
                    <a:gd name="T39" fmla="*/ 40625 h 29"/>
                    <a:gd name="T40" fmla="*/ 20876 w 17"/>
                    <a:gd name="T41" fmla="*/ 40625 h 29"/>
                    <a:gd name="T42" fmla="*/ 23876 w 17"/>
                    <a:gd name="T43" fmla="*/ 31250 h 29"/>
                    <a:gd name="T44" fmla="*/ 17848 w 17"/>
                    <a:gd name="T45" fmla="*/ 28125 h 29"/>
                    <a:gd name="T46" fmla="*/ 44144 w 17"/>
                    <a:gd name="T47" fmla="*/ 0 h 2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7"/>
                    <a:gd name="T73" fmla="*/ 0 h 29"/>
                    <a:gd name="T74" fmla="*/ 17 w 17"/>
                    <a:gd name="T75" fmla="*/ 29 h 2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7" h="29">
                      <a:moveTo>
                        <a:pt x="15" y="0"/>
                      </a:moveTo>
                      <a:cubicBezTo>
                        <a:pt x="15" y="2"/>
                        <a:pt x="16" y="3"/>
                        <a:pt x="16" y="4"/>
                      </a:cubicBezTo>
                      <a:cubicBezTo>
                        <a:pt x="15" y="7"/>
                        <a:pt x="13" y="6"/>
                        <a:pt x="12" y="9"/>
                      </a:cubicBezTo>
                      <a:cubicBezTo>
                        <a:pt x="15" y="11"/>
                        <a:pt x="13" y="14"/>
                        <a:pt x="15" y="18"/>
                      </a:cubicBezTo>
                      <a:cubicBezTo>
                        <a:pt x="15" y="19"/>
                        <a:pt x="17" y="19"/>
                        <a:pt x="16" y="21"/>
                      </a:cubicBezTo>
                      <a:cubicBezTo>
                        <a:pt x="15" y="21"/>
                        <a:pt x="15" y="22"/>
                        <a:pt x="14" y="23"/>
                      </a:cubicBezTo>
                      <a:cubicBezTo>
                        <a:pt x="13" y="24"/>
                        <a:pt x="14" y="27"/>
                        <a:pt x="12" y="27"/>
                      </a:cubicBezTo>
                      <a:cubicBezTo>
                        <a:pt x="10" y="27"/>
                        <a:pt x="7" y="27"/>
                        <a:pt x="5" y="27"/>
                      </a:cubicBezTo>
                      <a:cubicBezTo>
                        <a:pt x="4" y="28"/>
                        <a:pt x="3" y="29"/>
                        <a:pt x="1" y="29"/>
                      </a:cubicBezTo>
                      <a:cubicBezTo>
                        <a:pt x="1" y="28"/>
                        <a:pt x="0" y="28"/>
                        <a:pt x="0" y="27"/>
                      </a:cubicBezTo>
                      <a:cubicBezTo>
                        <a:pt x="1" y="26"/>
                        <a:pt x="0" y="27"/>
                        <a:pt x="1" y="26"/>
                      </a:cubicBezTo>
                      <a:cubicBezTo>
                        <a:pt x="2" y="26"/>
                        <a:pt x="5" y="25"/>
                        <a:pt x="6" y="24"/>
                      </a:cubicBezTo>
                      <a:cubicBezTo>
                        <a:pt x="5" y="24"/>
                        <a:pt x="5" y="24"/>
                        <a:pt x="4" y="24"/>
                      </a:cubicBezTo>
                      <a:cubicBezTo>
                        <a:pt x="4" y="23"/>
                        <a:pt x="4" y="23"/>
                        <a:pt x="3" y="23"/>
                      </a:cubicBezTo>
                      <a:cubicBezTo>
                        <a:pt x="3" y="23"/>
                        <a:pt x="3" y="22"/>
                        <a:pt x="3" y="22"/>
                      </a:cubicBezTo>
                      <a:cubicBezTo>
                        <a:pt x="3" y="22"/>
                        <a:pt x="4" y="22"/>
                        <a:pt x="4" y="22"/>
                      </a:cubicBezTo>
                      <a:cubicBezTo>
                        <a:pt x="5" y="21"/>
                        <a:pt x="5" y="21"/>
                        <a:pt x="5" y="21"/>
                      </a:cubicBezTo>
                      <a:cubicBezTo>
                        <a:pt x="5" y="21"/>
                        <a:pt x="5" y="20"/>
                        <a:pt x="5" y="20"/>
                      </a:cubicBezTo>
                      <a:cubicBezTo>
                        <a:pt x="4" y="20"/>
                        <a:pt x="4" y="20"/>
                        <a:pt x="3" y="19"/>
                      </a:cubicBezTo>
                      <a:cubicBezTo>
                        <a:pt x="7" y="18"/>
                        <a:pt x="9" y="17"/>
                        <a:pt x="10" y="13"/>
                      </a:cubicBezTo>
                      <a:cubicBezTo>
                        <a:pt x="9" y="13"/>
                        <a:pt x="8" y="13"/>
                        <a:pt x="7" y="13"/>
                      </a:cubicBezTo>
                      <a:cubicBezTo>
                        <a:pt x="7" y="11"/>
                        <a:pt x="7" y="11"/>
                        <a:pt x="8" y="10"/>
                      </a:cubicBezTo>
                      <a:cubicBezTo>
                        <a:pt x="6" y="9"/>
                        <a:pt x="7" y="10"/>
                        <a:pt x="6" y="9"/>
                      </a:cubicBezTo>
                      <a:cubicBezTo>
                        <a:pt x="10" y="6"/>
                        <a:pt x="8" y="0"/>
                        <a:pt x="1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2" name="Freeform 78"/>
                <p:cNvSpPr>
                  <a:spLocks noChangeAspect="1"/>
                </p:cNvSpPr>
                <p:nvPr/>
              </p:nvSpPr>
              <p:spPr bwMode="auto">
                <a:xfrm>
                  <a:off x="2280" y="2169"/>
                  <a:ext cx="35" cy="15"/>
                </a:xfrm>
                <a:custGeom>
                  <a:avLst/>
                  <a:gdLst>
                    <a:gd name="T0" fmla="*/ 0 w 7"/>
                    <a:gd name="T1" fmla="*/ 0 h 3"/>
                    <a:gd name="T2" fmla="*/ 21875 w 7"/>
                    <a:gd name="T3" fmla="*/ 3125 h 3"/>
                    <a:gd name="T4" fmla="*/ 21875 w 7"/>
                    <a:gd name="T5" fmla="*/ 6250 h 3"/>
                    <a:gd name="T6" fmla="*/ 3125 w 7"/>
                    <a:gd name="T7" fmla="*/ 6250 h 3"/>
                    <a:gd name="T8" fmla="*/ 0 w 7"/>
                    <a:gd name="T9" fmla="*/ 0 h 3"/>
                    <a:gd name="T10" fmla="*/ 0 60000 65536"/>
                    <a:gd name="T11" fmla="*/ 0 60000 65536"/>
                    <a:gd name="T12" fmla="*/ 0 60000 65536"/>
                    <a:gd name="T13" fmla="*/ 0 60000 65536"/>
                    <a:gd name="T14" fmla="*/ 0 60000 65536"/>
                    <a:gd name="T15" fmla="*/ 0 w 7"/>
                    <a:gd name="T16" fmla="*/ 0 h 3"/>
                    <a:gd name="T17" fmla="*/ 7 w 7"/>
                    <a:gd name="T18" fmla="*/ 3 h 3"/>
                  </a:gdLst>
                  <a:ahLst/>
                  <a:cxnLst>
                    <a:cxn ang="T10">
                      <a:pos x="T0" y="T1"/>
                    </a:cxn>
                    <a:cxn ang="T11">
                      <a:pos x="T2" y="T3"/>
                    </a:cxn>
                    <a:cxn ang="T12">
                      <a:pos x="T4" y="T5"/>
                    </a:cxn>
                    <a:cxn ang="T13">
                      <a:pos x="T6" y="T7"/>
                    </a:cxn>
                    <a:cxn ang="T14">
                      <a:pos x="T8" y="T9"/>
                    </a:cxn>
                  </a:cxnLst>
                  <a:rect l="T15" t="T16" r="T17" b="T18"/>
                  <a:pathLst>
                    <a:path w="7" h="3">
                      <a:moveTo>
                        <a:pt x="0" y="0"/>
                      </a:moveTo>
                      <a:cubicBezTo>
                        <a:pt x="3" y="0"/>
                        <a:pt x="5" y="0"/>
                        <a:pt x="7" y="1"/>
                      </a:cubicBezTo>
                      <a:cubicBezTo>
                        <a:pt x="7" y="2"/>
                        <a:pt x="7" y="2"/>
                        <a:pt x="7" y="2"/>
                      </a:cubicBezTo>
                      <a:cubicBezTo>
                        <a:pt x="6" y="3"/>
                        <a:pt x="3" y="2"/>
                        <a:pt x="1"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3" name="Freeform 79"/>
                <p:cNvSpPr>
                  <a:spLocks noChangeAspect="1"/>
                </p:cNvSpPr>
                <p:nvPr/>
              </p:nvSpPr>
              <p:spPr bwMode="auto">
                <a:xfrm>
                  <a:off x="629" y="2184"/>
                  <a:ext cx="25" cy="15"/>
                </a:xfrm>
                <a:custGeom>
                  <a:avLst/>
                  <a:gdLst>
                    <a:gd name="T0" fmla="*/ 6250 w 5"/>
                    <a:gd name="T1" fmla="*/ 0 h 3"/>
                    <a:gd name="T2" fmla="*/ 15625 w 5"/>
                    <a:gd name="T3" fmla="*/ 0 h 3"/>
                    <a:gd name="T4" fmla="*/ 15625 w 5"/>
                    <a:gd name="T5" fmla="*/ 3125 h 3"/>
                    <a:gd name="T6" fmla="*/ 12500 w 5"/>
                    <a:gd name="T7" fmla="*/ 3125 h 3"/>
                    <a:gd name="T8" fmla="*/ 0 w 5"/>
                    <a:gd name="T9" fmla="*/ 9375 h 3"/>
                    <a:gd name="T10" fmla="*/ 0 w 5"/>
                    <a:gd name="T11" fmla="*/ 6250 h 3"/>
                    <a:gd name="T12" fmla="*/ 6250 w 5"/>
                    <a:gd name="T13" fmla="*/ 0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2" y="0"/>
                      </a:moveTo>
                      <a:cubicBezTo>
                        <a:pt x="3" y="0"/>
                        <a:pt x="4" y="0"/>
                        <a:pt x="5" y="0"/>
                      </a:cubicBezTo>
                      <a:cubicBezTo>
                        <a:pt x="5" y="0"/>
                        <a:pt x="5" y="1"/>
                        <a:pt x="5" y="1"/>
                      </a:cubicBezTo>
                      <a:cubicBezTo>
                        <a:pt x="4" y="1"/>
                        <a:pt x="4" y="1"/>
                        <a:pt x="4" y="1"/>
                      </a:cubicBezTo>
                      <a:cubicBezTo>
                        <a:pt x="3" y="2"/>
                        <a:pt x="2" y="2"/>
                        <a:pt x="0" y="3"/>
                      </a:cubicBezTo>
                      <a:cubicBezTo>
                        <a:pt x="0" y="2"/>
                        <a:pt x="0" y="2"/>
                        <a:pt x="0" y="2"/>
                      </a:cubicBezTo>
                      <a:cubicBezTo>
                        <a:pt x="1" y="2"/>
                        <a:pt x="2"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4" name="Freeform 80"/>
                <p:cNvSpPr>
                  <a:spLocks noChangeAspect="1"/>
                </p:cNvSpPr>
                <p:nvPr/>
              </p:nvSpPr>
              <p:spPr bwMode="auto">
                <a:xfrm>
                  <a:off x="719" y="2189"/>
                  <a:ext cx="15" cy="20"/>
                </a:xfrm>
                <a:custGeom>
                  <a:avLst/>
                  <a:gdLst>
                    <a:gd name="T0" fmla="*/ 9375 w 3"/>
                    <a:gd name="T1" fmla="*/ 0 h 4"/>
                    <a:gd name="T2" fmla="*/ 3125 w 3"/>
                    <a:gd name="T3" fmla="*/ 12500 h 4"/>
                    <a:gd name="T4" fmla="*/ 0 w 3"/>
                    <a:gd name="T5" fmla="*/ 12500 h 4"/>
                    <a:gd name="T6" fmla="*/ 0 w 3"/>
                    <a:gd name="T7" fmla="*/ 9375 h 4"/>
                    <a:gd name="T8" fmla="*/ 9375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0"/>
                      </a:moveTo>
                      <a:cubicBezTo>
                        <a:pt x="3" y="1"/>
                        <a:pt x="1" y="3"/>
                        <a:pt x="1" y="4"/>
                      </a:cubicBezTo>
                      <a:cubicBezTo>
                        <a:pt x="0" y="4"/>
                        <a:pt x="0" y="4"/>
                        <a:pt x="0" y="4"/>
                      </a:cubicBezTo>
                      <a:cubicBezTo>
                        <a:pt x="0" y="4"/>
                        <a:pt x="0" y="3"/>
                        <a:pt x="0" y="3"/>
                      </a:cubicBezTo>
                      <a:cubicBezTo>
                        <a:pt x="1" y="2"/>
                        <a:pt x="2" y="1"/>
                        <a:pt x="3"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5" name="Freeform 81"/>
                <p:cNvSpPr>
                  <a:spLocks noChangeAspect="1"/>
                </p:cNvSpPr>
                <p:nvPr/>
              </p:nvSpPr>
              <p:spPr bwMode="auto">
                <a:xfrm>
                  <a:off x="2868" y="2189"/>
                  <a:ext cx="35" cy="15"/>
                </a:xfrm>
                <a:custGeom>
                  <a:avLst/>
                  <a:gdLst>
                    <a:gd name="T0" fmla="*/ 0 w 7"/>
                    <a:gd name="T1" fmla="*/ 9375 h 3"/>
                    <a:gd name="T2" fmla="*/ 21875 w 7"/>
                    <a:gd name="T3" fmla="*/ 3125 h 3"/>
                    <a:gd name="T4" fmla="*/ 21875 w 7"/>
                    <a:gd name="T5" fmla="*/ 3125 h 3"/>
                    <a:gd name="T6" fmla="*/ 21875 w 7"/>
                    <a:gd name="T7" fmla="*/ 0 h 3"/>
                    <a:gd name="T8" fmla="*/ 3125 w 7"/>
                    <a:gd name="T9" fmla="*/ 0 h 3"/>
                    <a:gd name="T10" fmla="*/ 0 w 7"/>
                    <a:gd name="T11" fmla="*/ 3125 h 3"/>
                    <a:gd name="T12" fmla="*/ 0 w 7"/>
                    <a:gd name="T13" fmla="*/ 9375 h 3"/>
                    <a:gd name="T14" fmla="*/ 0 60000 65536"/>
                    <a:gd name="T15" fmla="*/ 0 60000 65536"/>
                    <a:gd name="T16" fmla="*/ 0 60000 65536"/>
                    <a:gd name="T17" fmla="*/ 0 60000 65536"/>
                    <a:gd name="T18" fmla="*/ 0 60000 65536"/>
                    <a:gd name="T19" fmla="*/ 0 60000 65536"/>
                    <a:gd name="T20" fmla="*/ 0 60000 65536"/>
                    <a:gd name="T21" fmla="*/ 0 w 7"/>
                    <a:gd name="T22" fmla="*/ 0 h 3"/>
                    <a:gd name="T23" fmla="*/ 7 w 7"/>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3">
                      <a:moveTo>
                        <a:pt x="0" y="3"/>
                      </a:moveTo>
                      <a:cubicBezTo>
                        <a:pt x="1" y="3"/>
                        <a:pt x="6" y="2"/>
                        <a:pt x="7" y="1"/>
                      </a:cubicBezTo>
                      <a:cubicBezTo>
                        <a:pt x="7" y="1"/>
                        <a:pt x="7" y="1"/>
                        <a:pt x="7" y="1"/>
                      </a:cubicBezTo>
                      <a:cubicBezTo>
                        <a:pt x="7" y="1"/>
                        <a:pt x="7" y="1"/>
                        <a:pt x="7" y="0"/>
                      </a:cubicBezTo>
                      <a:cubicBezTo>
                        <a:pt x="6" y="0"/>
                        <a:pt x="4" y="0"/>
                        <a:pt x="1" y="0"/>
                      </a:cubicBezTo>
                      <a:cubicBezTo>
                        <a:pt x="1" y="0"/>
                        <a:pt x="0" y="1"/>
                        <a:pt x="0" y="1"/>
                      </a:cubicBezTo>
                      <a:cubicBezTo>
                        <a:pt x="0" y="2"/>
                        <a:pt x="0" y="2"/>
                        <a:pt x="0"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6" name="Freeform 82"/>
                <p:cNvSpPr>
                  <a:spLocks noChangeAspect="1"/>
                </p:cNvSpPr>
                <p:nvPr/>
              </p:nvSpPr>
              <p:spPr bwMode="auto">
                <a:xfrm>
                  <a:off x="699" y="2204"/>
                  <a:ext cx="10" cy="15"/>
                </a:xfrm>
                <a:custGeom>
                  <a:avLst/>
                  <a:gdLst>
                    <a:gd name="T0" fmla="*/ 3125 w 2"/>
                    <a:gd name="T1" fmla="*/ 6250 h 3"/>
                    <a:gd name="T2" fmla="*/ 0 w 2"/>
                    <a:gd name="T3" fmla="*/ 6250 h 3"/>
                    <a:gd name="T4" fmla="*/ 6250 w 2"/>
                    <a:gd name="T5" fmla="*/ 0 h 3"/>
                    <a:gd name="T6" fmla="*/ 6250 w 2"/>
                    <a:gd name="T7" fmla="*/ 0 h 3"/>
                    <a:gd name="T8" fmla="*/ 3125 w 2"/>
                    <a:gd name="T9" fmla="*/ 625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2"/>
                      </a:moveTo>
                      <a:cubicBezTo>
                        <a:pt x="0" y="2"/>
                        <a:pt x="1" y="3"/>
                        <a:pt x="0" y="2"/>
                      </a:cubicBezTo>
                      <a:cubicBezTo>
                        <a:pt x="1" y="1"/>
                        <a:pt x="1" y="0"/>
                        <a:pt x="2" y="0"/>
                      </a:cubicBezTo>
                      <a:cubicBezTo>
                        <a:pt x="2" y="0"/>
                        <a:pt x="2" y="0"/>
                        <a:pt x="2" y="0"/>
                      </a:cubicBezTo>
                      <a:cubicBezTo>
                        <a:pt x="1" y="1"/>
                        <a:pt x="1" y="1"/>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7" name="Freeform 83"/>
                <p:cNvSpPr>
                  <a:spLocks noChangeAspect="1"/>
                </p:cNvSpPr>
                <p:nvPr/>
              </p:nvSpPr>
              <p:spPr bwMode="auto">
                <a:xfrm>
                  <a:off x="430" y="2204"/>
                  <a:ext cx="59" cy="65"/>
                </a:xfrm>
                <a:custGeom>
                  <a:avLst/>
                  <a:gdLst>
                    <a:gd name="T0" fmla="*/ 17479 w 12"/>
                    <a:gd name="T1" fmla="*/ 0 h 13"/>
                    <a:gd name="T2" fmla="*/ 34471 w 12"/>
                    <a:gd name="T3" fmla="*/ 3125 h 13"/>
                    <a:gd name="T4" fmla="*/ 34471 w 12"/>
                    <a:gd name="T5" fmla="*/ 9375 h 13"/>
                    <a:gd name="T6" fmla="*/ 19849 w 12"/>
                    <a:gd name="T7" fmla="*/ 28125 h 13"/>
                    <a:gd name="T8" fmla="*/ 19849 w 12"/>
                    <a:gd name="T9" fmla="*/ 31250 h 13"/>
                    <a:gd name="T10" fmla="*/ 22818 w 12"/>
                    <a:gd name="T11" fmla="*/ 34375 h 13"/>
                    <a:gd name="T12" fmla="*/ 5826 w 12"/>
                    <a:gd name="T13" fmla="*/ 40625 h 13"/>
                    <a:gd name="T14" fmla="*/ 0 w 12"/>
                    <a:gd name="T15" fmla="*/ 31250 h 13"/>
                    <a:gd name="T16" fmla="*/ 5826 w 12"/>
                    <a:gd name="T17" fmla="*/ 28125 h 13"/>
                    <a:gd name="T18" fmla="*/ 5826 w 12"/>
                    <a:gd name="T19" fmla="*/ 25000 h 13"/>
                    <a:gd name="T20" fmla="*/ 8801 w 12"/>
                    <a:gd name="T21" fmla="*/ 9375 h 13"/>
                    <a:gd name="T22" fmla="*/ 17479 w 12"/>
                    <a:gd name="T23" fmla="*/ 0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3"/>
                    <a:gd name="T38" fmla="*/ 12 w 12"/>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3">
                      <a:moveTo>
                        <a:pt x="6" y="0"/>
                      </a:moveTo>
                      <a:cubicBezTo>
                        <a:pt x="9" y="0"/>
                        <a:pt x="10" y="1"/>
                        <a:pt x="12" y="1"/>
                      </a:cubicBezTo>
                      <a:cubicBezTo>
                        <a:pt x="12" y="2"/>
                        <a:pt x="12" y="3"/>
                        <a:pt x="12" y="3"/>
                      </a:cubicBezTo>
                      <a:cubicBezTo>
                        <a:pt x="10" y="5"/>
                        <a:pt x="10" y="8"/>
                        <a:pt x="7" y="9"/>
                      </a:cubicBezTo>
                      <a:cubicBezTo>
                        <a:pt x="7" y="9"/>
                        <a:pt x="7" y="10"/>
                        <a:pt x="7" y="10"/>
                      </a:cubicBezTo>
                      <a:cubicBezTo>
                        <a:pt x="8" y="10"/>
                        <a:pt x="8" y="10"/>
                        <a:pt x="8" y="11"/>
                      </a:cubicBezTo>
                      <a:cubicBezTo>
                        <a:pt x="6" y="12"/>
                        <a:pt x="5" y="13"/>
                        <a:pt x="2" y="13"/>
                      </a:cubicBezTo>
                      <a:cubicBezTo>
                        <a:pt x="1" y="12"/>
                        <a:pt x="1" y="12"/>
                        <a:pt x="0" y="10"/>
                      </a:cubicBezTo>
                      <a:cubicBezTo>
                        <a:pt x="1" y="10"/>
                        <a:pt x="2" y="9"/>
                        <a:pt x="2" y="9"/>
                      </a:cubicBezTo>
                      <a:cubicBezTo>
                        <a:pt x="2" y="8"/>
                        <a:pt x="2" y="8"/>
                        <a:pt x="2" y="8"/>
                      </a:cubicBezTo>
                      <a:cubicBezTo>
                        <a:pt x="3" y="7"/>
                        <a:pt x="2" y="5"/>
                        <a:pt x="3" y="3"/>
                      </a:cubicBezTo>
                      <a:cubicBezTo>
                        <a:pt x="6" y="2"/>
                        <a:pt x="5" y="3"/>
                        <a:pt x="6"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8" name="Freeform 84"/>
                <p:cNvSpPr>
                  <a:spLocks noChangeAspect="1"/>
                </p:cNvSpPr>
                <p:nvPr/>
              </p:nvSpPr>
              <p:spPr bwMode="auto">
                <a:xfrm>
                  <a:off x="2948" y="2204"/>
                  <a:ext cx="15" cy="35"/>
                </a:xfrm>
                <a:custGeom>
                  <a:avLst/>
                  <a:gdLst>
                    <a:gd name="T0" fmla="*/ 0 w 3"/>
                    <a:gd name="T1" fmla="*/ 0 h 7"/>
                    <a:gd name="T2" fmla="*/ 0 w 3"/>
                    <a:gd name="T3" fmla="*/ 6250 h 7"/>
                    <a:gd name="T4" fmla="*/ 3125 w 3"/>
                    <a:gd name="T5" fmla="*/ 21875 h 7"/>
                    <a:gd name="T6" fmla="*/ 3125 w 3"/>
                    <a:gd name="T7" fmla="*/ 21875 h 7"/>
                    <a:gd name="T8" fmla="*/ 9375 w 3"/>
                    <a:gd name="T9" fmla="*/ 6250 h 7"/>
                    <a:gd name="T10" fmla="*/ 9375 w 3"/>
                    <a:gd name="T11" fmla="*/ 3125 h 7"/>
                    <a:gd name="T12" fmla="*/ 6250 w 3"/>
                    <a:gd name="T13" fmla="*/ 3125 h 7"/>
                    <a:gd name="T14" fmla="*/ 0 w 3"/>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3"/>
                    <a:gd name="T25" fmla="*/ 0 h 7"/>
                    <a:gd name="T26" fmla="*/ 3 w 3"/>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 h="7">
                      <a:moveTo>
                        <a:pt x="0" y="0"/>
                      </a:moveTo>
                      <a:cubicBezTo>
                        <a:pt x="0" y="1"/>
                        <a:pt x="0" y="1"/>
                        <a:pt x="0" y="2"/>
                      </a:cubicBezTo>
                      <a:cubicBezTo>
                        <a:pt x="1" y="3"/>
                        <a:pt x="0" y="6"/>
                        <a:pt x="1" y="7"/>
                      </a:cubicBezTo>
                      <a:cubicBezTo>
                        <a:pt x="1" y="7"/>
                        <a:pt x="1" y="7"/>
                        <a:pt x="1" y="7"/>
                      </a:cubicBezTo>
                      <a:cubicBezTo>
                        <a:pt x="2" y="4"/>
                        <a:pt x="3" y="5"/>
                        <a:pt x="3" y="2"/>
                      </a:cubicBezTo>
                      <a:cubicBezTo>
                        <a:pt x="3" y="1"/>
                        <a:pt x="3" y="2"/>
                        <a:pt x="3" y="1"/>
                      </a:cubicBezTo>
                      <a:cubicBezTo>
                        <a:pt x="2" y="1"/>
                        <a:pt x="2" y="1"/>
                        <a:pt x="2" y="1"/>
                      </a:cubicBezTo>
                      <a:cubicBezTo>
                        <a:pt x="1" y="0"/>
                        <a:pt x="1"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29" name="Freeform 85"/>
                <p:cNvSpPr>
                  <a:spLocks noChangeAspect="1"/>
                </p:cNvSpPr>
                <p:nvPr/>
              </p:nvSpPr>
              <p:spPr bwMode="auto">
                <a:xfrm>
                  <a:off x="644" y="2209"/>
                  <a:ext cx="15" cy="20"/>
                </a:xfrm>
                <a:custGeom>
                  <a:avLst/>
                  <a:gdLst>
                    <a:gd name="T0" fmla="*/ 9375 w 3"/>
                    <a:gd name="T1" fmla="*/ 0 h 4"/>
                    <a:gd name="T2" fmla="*/ 9375 w 3"/>
                    <a:gd name="T3" fmla="*/ 9375 h 4"/>
                    <a:gd name="T4" fmla="*/ 0 w 3"/>
                    <a:gd name="T5" fmla="*/ 12500 h 4"/>
                    <a:gd name="T6" fmla="*/ 0 w 3"/>
                    <a:gd name="T7" fmla="*/ 9375 h 4"/>
                    <a:gd name="T8" fmla="*/ 9375 w 3"/>
                    <a:gd name="T9" fmla="*/ 0 h 4"/>
                    <a:gd name="T10" fmla="*/ 0 60000 65536"/>
                    <a:gd name="T11" fmla="*/ 0 60000 65536"/>
                    <a:gd name="T12" fmla="*/ 0 60000 65536"/>
                    <a:gd name="T13" fmla="*/ 0 60000 65536"/>
                    <a:gd name="T14" fmla="*/ 0 60000 65536"/>
                    <a:gd name="T15" fmla="*/ 0 w 3"/>
                    <a:gd name="T16" fmla="*/ 0 h 4"/>
                    <a:gd name="T17" fmla="*/ 3 w 3"/>
                    <a:gd name="T18" fmla="*/ 4 h 4"/>
                  </a:gdLst>
                  <a:ahLst/>
                  <a:cxnLst>
                    <a:cxn ang="T10">
                      <a:pos x="T0" y="T1"/>
                    </a:cxn>
                    <a:cxn ang="T11">
                      <a:pos x="T2" y="T3"/>
                    </a:cxn>
                    <a:cxn ang="T12">
                      <a:pos x="T4" y="T5"/>
                    </a:cxn>
                    <a:cxn ang="T13">
                      <a:pos x="T6" y="T7"/>
                    </a:cxn>
                    <a:cxn ang="T14">
                      <a:pos x="T8" y="T9"/>
                    </a:cxn>
                  </a:cxnLst>
                  <a:rect l="T15" t="T16" r="T17" b="T18"/>
                  <a:pathLst>
                    <a:path w="3" h="4">
                      <a:moveTo>
                        <a:pt x="3" y="0"/>
                      </a:moveTo>
                      <a:cubicBezTo>
                        <a:pt x="3" y="1"/>
                        <a:pt x="3" y="1"/>
                        <a:pt x="3" y="3"/>
                      </a:cubicBezTo>
                      <a:cubicBezTo>
                        <a:pt x="2" y="3"/>
                        <a:pt x="2" y="3"/>
                        <a:pt x="0" y="4"/>
                      </a:cubicBezTo>
                      <a:cubicBezTo>
                        <a:pt x="0" y="3"/>
                        <a:pt x="0" y="3"/>
                        <a:pt x="0" y="3"/>
                      </a:cubicBezTo>
                      <a:cubicBezTo>
                        <a:pt x="1" y="2"/>
                        <a:pt x="2" y="1"/>
                        <a:pt x="3"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0" name="Freeform 86"/>
                <p:cNvSpPr>
                  <a:spLocks noChangeAspect="1"/>
                </p:cNvSpPr>
                <p:nvPr/>
              </p:nvSpPr>
              <p:spPr bwMode="auto">
                <a:xfrm>
                  <a:off x="2524" y="2209"/>
                  <a:ext cx="10" cy="10"/>
                </a:xfrm>
                <a:custGeom>
                  <a:avLst/>
                  <a:gdLst>
                    <a:gd name="T0" fmla="*/ 0 w 2"/>
                    <a:gd name="T1" fmla="*/ 0 h 2"/>
                    <a:gd name="T2" fmla="*/ 6250 w 2"/>
                    <a:gd name="T3" fmla="*/ 0 h 2"/>
                    <a:gd name="T4" fmla="*/ 6250 w 2"/>
                    <a:gd name="T5" fmla="*/ 3125 h 2"/>
                    <a:gd name="T6" fmla="*/ 0 w 2"/>
                    <a:gd name="T7" fmla="*/ 6250 h 2"/>
                    <a:gd name="T8" fmla="*/ 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0"/>
                      </a:moveTo>
                      <a:cubicBezTo>
                        <a:pt x="0" y="0"/>
                        <a:pt x="1" y="0"/>
                        <a:pt x="2" y="0"/>
                      </a:cubicBezTo>
                      <a:cubicBezTo>
                        <a:pt x="2" y="0"/>
                        <a:pt x="2" y="1"/>
                        <a:pt x="2" y="1"/>
                      </a:cubicBezTo>
                      <a:cubicBezTo>
                        <a:pt x="1" y="1"/>
                        <a:pt x="1" y="2"/>
                        <a:pt x="0" y="2"/>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1" name="Freeform 87"/>
                <p:cNvSpPr>
                  <a:spLocks noChangeAspect="1"/>
                </p:cNvSpPr>
                <p:nvPr/>
              </p:nvSpPr>
              <p:spPr bwMode="auto">
                <a:xfrm>
                  <a:off x="2649" y="2229"/>
                  <a:ext cx="15" cy="20"/>
                </a:xfrm>
                <a:custGeom>
                  <a:avLst/>
                  <a:gdLst>
                    <a:gd name="T0" fmla="*/ 0 w 3"/>
                    <a:gd name="T1" fmla="*/ 3125 h 4"/>
                    <a:gd name="T2" fmla="*/ 9375 w 3"/>
                    <a:gd name="T3" fmla="*/ 6250 h 4"/>
                    <a:gd name="T4" fmla="*/ 3125 w 3"/>
                    <a:gd name="T5" fmla="*/ 12500 h 4"/>
                    <a:gd name="T6" fmla="*/ 0 w 3"/>
                    <a:gd name="T7" fmla="*/ 3125 h 4"/>
                    <a:gd name="T8" fmla="*/ 0 60000 65536"/>
                    <a:gd name="T9" fmla="*/ 0 60000 65536"/>
                    <a:gd name="T10" fmla="*/ 0 60000 65536"/>
                    <a:gd name="T11" fmla="*/ 0 60000 65536"/>
                    <a:gd name="T12" fmla="*/ 0 w 3"/>
                    <a:gd name="T13" fmla="*/ 0 h 4"/>
                    <a:gd name="T14" fmla="*/ 3 w 3"/>
                    <a:gd name="T15" fmla="*/ 4 h 4"/>
                  </a:gdLst>
                  <a:ahLst/>
                  <a:cxnLst>
                    <a:cxn ang="T8">
                      <a:pos x="T0" y="T1"/>
                    </a:cxn>
                    <a:cxn ang="T9">
                      <a:pos x="T2" y="T3"/>
                    </a:cxn>
                    <a:cxn ang="T10">
                      <a:pos x="T4" y="T5"/>
                    </a:cxn>
                    <a:cxn ang="T11">
                      <a:pos x="T6" y="T7"/>
                    </a:cxn>
                  </a:cxnLst>
                  <a:rect l="T12" t="T13" r="T14" b="T15"/>
                  <a:pathLst>
                    <a:path w="3" h="4">
                      <a:moveTo>
                        <a:pt x="0" y="1"/>
                      </a:moveTo>
                      <a:cubicBezTo>
                        <a:pt x="2" y="1"/>
                        <a:pt x="2" y="0"/>
                        <a:pt x="3" y="2"/>
                      </a:cubicBezTo>
                      <a:cubicBezTo>
                        <a:pt x="2" y="3"/>
                        <a:pt x="2" y="3"/>
                        <a:pt x="1" y="4"/>
                      </a:cubicBezTo>
                      <a:cubicBezTo>
                        <a:pt x="1" y="3"/>
                        <a:pt x="0" y="3"/>
                        <a:pt x="0"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2" name="Freeform 88"/>
                <p:cNvSpPr>
                  <a:spLocks noChangeAspect="1"/>
                </p:cNvSpPr>
                <p:nvPr/>
              </p:nvSpPr>
              <p:spPr bwMode="auto">
                <a:xfrm>
                  <a:off x="2479" y="2239"/>
                  <a:ext cx="10" cy="5"/>
                </a:xfrm>
                <a:custGeom>
                  <a:avLst/>
                  <a:gdLst>
                    <a:gd name="T0" fmla="*/ 6250 w 2"/>
                    <a:gd name="T1" fmla="*/ 0 h 1"/>
                    <a:gd name="T2" fmla="*/ 6250 w 2"/>
                    <a:gd name="T3" fmla="*/ 3125 h 1"/>
                    <a:gd name="T4" fmla="*/ 0 w 2"/>
                    <a:gd name="T5" fmla="*/ 0 h 1"/>
                    <a:gd name="T6" fmla="*/ 6250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cubicBezTo>
                        <a:pt x="2" y="1"/>
                        <a:pt x="2" y="1"/>
                        <a:pt x="2" y="1"/>
                      </a:cubicBezTo>
                      <a:cubicBezTo>
                        <a:pt x="1" y="1"/>
                        <a:pt x="0" y="1"/>
                        <a:pt x="0" y="0"/>
                      </a:cubicBezTo>
                      <a:cubicBezTo>
                        <a:pt x="1"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3" name="Freeform 89"/>
                <p:cNvSpPr>
                  <a:spLocks noChangeAspect="1"/>
                </p:cNvSpPr>
                <p:nvPr/>
              </p:nvSpPr>
              <p:spPr bwMode="auto">
                <a:xfrm>
                  <a:off x="2639" y="2239"/>
                  <a:ext cx="15" cy="15"/>
                </a:xfrm>
                <a:custGeom>
                  <a:avLst/>
                  <a:gdLst>
                    <a:gd name="T0" fmla="*/ 0 w 3"/>
                    <a:gd name="T1" fmla="*/ 0 h 3"/>
                    <a:gd name="T2" fmla="*/ 6250 w 3"/>
                    <a:gd name="T3" fmla="*/ 0 h 3"/>
                    <a:gd name="T4" fmla="*/ 9375 w 3"/>
                    <a:gd name="T5" fmla="*/ 9375 h 3"/>
                    <a:gd name="T6" fmla="*/ 6250 w 3"/>
                    <a:gd name="T7" fmla="*/ 9375 h 3"/>
                    <a:gd name="T8" fmla="*/ 6250 w 3"/>
                    <a:gd name="T9" fmla="*/ 9375 h 3"/>
                    <a:gd name="T10" fmla="*/ 0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cubicBezTo>
                        <a:pt x="0" y="0"/>
                        <a:pt x="1" y="0"/>
                        <a:pt x="2" y="0"/>
                      </a:cubicBezTo>
                      <a:cubicBezTo>
                        <a:pt x="2" y="1"/>
                        <a:pt x="3" y="2"/>
                        <a:pt x="3" y="3"/>
                      </a:cubicBezTo>
                      <a:cubicBezTo>
                        <a:pt x="3" y="3"/>
                        <a:pt x="3" y="3"/>
                        <a:pt x="2" y="3"/>
                      </a:cubicBezTo>
                      <a:cubicBezTo>
                        <a:pt x="2" y="3"/>
                        <a:pt x="2" y="3"/>
                        <a:pt x="2" y="3"/>
                      </a:cubicBezTo>
                      <a:cubicBezTo>
                        <a:pt x="1"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4" name="Freeform 90"/>
                <p:cNvSpPr>
                  <a:spLocks noChangeAspect="1"/>
                </p:cNvSpPr>
                <p:nvPr/>
              </p:nvSpPr>
              <p:spPr bwMode="auto">
                <a:xfrm>
                  <a:off x="2055" y="2244"/>
                  <a:ext cx="15" cy="15"/>
                </a:xfrm>
                <a:custGeom>
                  <a:avLst/>
                  <a:gdLst>
                    <a:gd name="T0" fmla="*/ 0 w 3"/>
                    <a:gd name="T1" fmla="*/ 0 h 3"/>
                    <a:gd name="T2" fmla="*/ 9375 w 3"/>
                    <a:gd name="T3" fmla="*/ 0 h 3"/>
                    <a:gd name="T4" fmla="*/ 6250 w 3"/>
                    <a:gd name="T5" fmla="*/ 3125 h 3"/>
                    <a:gd name="T6" fmla="*/ 6250 w 3"/>
                    <a:gd name="T7" fmla="*/ 9375 h 3"/>
                    <a:gd name="T8" fmla="*/ 0 w 3"/>
                    <a:gd name="T9" fmla="*/ 9375 h 3"/>
                    <a:gd name="T10" fmla="*/ 0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cubicBezTo>
                        <a:pt x="1" y="0"/>
                        <a:pt x="2" y="0"/>
                        <a:pt x="3" y="0"/>
                      </a:cubicBezTo>
                      <a:cubicBezTo>
                        <a:pt x="2" y="1"/>
                        <a:pt x="3" y="1"/>
                        <a:pt x="2" y="1"/>
                      </a:cubicBezTo>
                      <a:cubicBezTo>
                        <a:pt x="2" y="2"/>
                        <a:pt x="2" y="2"/>
                        <a:pt x="2" y="3"/>
                      </a:cubicBezTo>
                      <a:cubicBezTo>
                        <a:pt x="1" y="3"/>
                        <a:pt x="1" y="3"/>
                        <a:pt x="0" y="3"/>
                      </a:cubicBezTo>
                      <a:cubicBezTo>
                        <a:pt x="0"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5" name="Freeform 91"/>
                <p:cNvSpPr>
                  <a:spLocks noChangeAspect="1"/>
                </p:cNvSpPr>
                <p:nvPr/>
              </p:nvSpPr>
              <p:spPr bwMode="auto">
                <a:xfrm>
                  <a:off x="2469" y="2249"/>
                  <a:ext cx="20" cy="15"/>
                </a:xfrm>
                <a:custGeom>
                  <a:avLst/>
                  <a:gdLst>
                    <a:gd name="T0" fmla="*/ 0 w 4"/>
                    <a:gd name="T1" fmla="*/ 9375 h 3"/>
                    <a:gd name="T2" fmla="*/ 0 w 4"/>
                    <a:gd name="T3" fmla="*/ 3125 h 3"/>
                    <a:gd name="T4" fmla="*/ 9375 w 4"/>
                    <a:gd name="T5" fmla="*/ 0 h 3"/>
                    <a:gd name="T6" fmla="*/ 9375 w 4"/>
                    <a:gd name="T7" fmla="*/ 0 h 3"/>
                    <a:gd name="T8" fmla="*/ 12500 w 4"/>
                    <a:gd name="T9" fmla="*/ 0 h 3"/>
                    <a:gd name="T10" fmla="*/ 12500 w 4"/>
                    <a:gd name="T11" fmla="*/ 3125 h 3"/>
                    <a:gd name="T12" fmla="*/ 0 w 4"/>
                    <a:gd name="T13" fmla="*/ 9375 h 3"/>
                    <a:gd name="T14" fmla="*/ 0 60000 65536"/>
                    <a:gd name="T15" fmla="*/ 0 60000 65536"/>
                    <a:gd name="T16" fmla="*/ 0 60000 65536"/>
                    <a:gd name="T17" fmla="*/ 0 60000 65536"/>
                    <a:gd name="T18" fmla="*/ 0 60000 65536"/>
                    <a:gd name="T19" fmla="*/ 0 60000 65536"/>
                    <a:gd name="T20" fmla="*/ 0 60000 65536"/>
                    <a:gd name="T21" fmla="*/ 0 w 4"/>
                    <a:gd name="T22" fmla="*/ 0 h 3"/>
                    <a:gd name="T23" fmla="*/ 4 w 4"/>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3">
                      <a:moveTo>
                        <a:pt x="0" y="3"/>
                      </a:moveTo>
                      <a:cubicBezTo>
                        <a:pt x="0" y="2"/>
                        <a:pt x="0" y="2"/>
                        <a:pt x="0" y="1"/>
                      </a:cubicBezTo>
                      <a:cubicBezTo>
                        <a:pt x="1" y="0"/>
                        <a:pt x="1" y="0"/>
                        <a:pt x="3" y="0"/>
                      </a:cubicBezTo>
                      <a:cubicBezTo>
                        <a:pt x="3" y="0"/>
                        <a:pt x="3" y="0"/>
                        <a:pt x="3" y="0"/>
                      </a:cubicBezTo>
                      <a:cubicBezTo>
                        <a:pt x="4" y="0"/>
                        <a:pt x="4" y="0"/>
                        <a:pt x="4" y="0"/>
                      </a:cubicBezTo>
                      <a:cubicBezTo>
                        <a:pt x="4" y="1"/>
                        <a:pt x="4" y="1"/>
                        <a:pt x="4" y="1"/>
                      </a:cubicBezTo>
                      <a:cubicBezTo>
                        <a:pt x="2" y="2"/>
                        <a:pt x="2" y="3"/>
                        <a:pt x="0"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6" name="Freeform 92"/>
                <p:cNvSpPr>
                  <a:spLocks noChangeAspect="1"/>
                </p:cNvSpPr>
                <p:nvPr/>
              </p:nvSpPr>
              <p:spPr bwMode="auto">
                <a:xfrm>
                  <a:off x="3392" y="2254"/>
                  <a:ext cx="65" cy="85"/>
                </a:xfrm>
                <a:custGeom>
                  <a:avLst/>
                  <a:gdLst>
                    <a:gd name="T0" fmla="*/ 15625 w 13"/>
                    <a:gd name="T1" fmla="*/ 0 h 17"/>
                    <a:gd name="T2" fmla="*/ 9375 w 13"/>
                    <a:gd name="T3" fmla="*/ 21875 h 17"/>
                    <a:gd name="T4" fmla="*/ 12500 w 13"/>
                    <a:gd name="T5" fmla="*/ 21875 h 17"/>
                    <a:gd name="T6" fmla="*/ 18750 w 13"/>
                    <a:gd name="T7" fmla="*/ 18750 h 17"/>
                    <a:gd name="T8" fmla="*/ 28125 w 13"/>
                    <a:gd name="T9" fmla="*/ 25000 h 17"/>
                    <a:gd name="T10" fmla="*/ 34375 w 13"/>
                    <a:gd name="T11" fmla="*/ 40625 h 17"/>
                    <a:gd name="T12" fmla="*/ 37500 w 13"/>
                    <a:gd name="T13" fmla="*/ 37500 h 17"/>
                    <a:gd name="T14" fmla="*/ 40625 w 13"/>
                    <a:gd name="T15" fmla="*/ 50000 h 17"/>
                    <a:gd name="T16" fmla="*/ 37500 w 13"/>
                    <a:gd name="T17" fmla="*/ 53125 h 17"/>
                    <a:gd name="T18" fmla="*/ 34375 w 13"/>
                    <a:gd name="T19" fmla="*/ 53125 h 17"/>
                    <a:gd name="T20" fmla="*/ 34375 w 13"/>
                    <a:gd name="T21" fmla="*/ 50000 h 17"/>
                    <a:gd name="T22" fmla="*/ 28125 w 13"/>
                    <a:gd name="T23" fmla="*/ 46875 h 17"/>
                    <a:gd name="T24" fmla="*/ 28125 w 13"/>
                    <a:gd name="T25" fmla="*/ 53125 h 17"/>
                    <a:gd name="T26" fmla="*/ 28125 w 13"/>
                    <a:gd name="T27" fmla="*/ 53125 h 17"/>
                    <a:gd name="T28" fmla="*/ 28125 w 13"/>
                    <a:gd name="T29" fmla="*/ 53125 h 17"/>
                    <a:gd name="T30" fmla="*/ 25000 w 13"/>
                    <a:gd name="T31" fmla="*/ 53125 h 17"/>
                    <a:gd name="T32" fmla="*/ 21875 w 13"/>
                    <a:gd name="T33" fmla="*/ 43750 h 17"/>
                    <a:gd name="T34" fmla="*/ 0 w 13"/>
                    <a:gd name="T35" fmla="*/ 46875 h 17"/>
                    <a:gd name="T36" fmla="*/ 0 w 13"/>
                    <a:gd name="T37" fmla="*/ 40625 h 17"/>
                    <a:gd name="T38" fmla="*/ 6250 w 13"/>
                    <a:gd name="T39" fmla="*/ 3125 h 17"/>
                    <a:gd name="T40" fmla="*/ 15625 w 13"/>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
                    <a:gd name="T64" fmla="*/ 0 h 17"/>
                    <a:gd name="T65" fmla="*/ 13 w 13"/>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 h="17">
                      <a:moveTo>
                        <a:pt x="5" y="0"/>
                      </a:moveTo>
                      <a:cubicBezTo>
                        <a:pt x="4" y="3"/>
                        <a:pt x="4" y="3"/>
                        <a:pt x="3" y="7"/>
                      </a:cubicBezTo>
                      <a:cubicBezTo>
                        <a:pt x="3" y="7"/>
                        <a:pt x="4" y="7"/>
                        <a:pt x="4" y="7"/>
                      </a:cubicBezTo>
                      <a:cubicBezTo>
                        <a:pt x="4" y="6"/>
                        <a:pt x="5" y="6"/>
                        <a:pt x="6" y="6"/>
                      </a:cubicBezTo>
                      <a:cubicBezTo>
                        <a:pt x="6" y="7"/>
                        <a:pt x="8" y="7"/>
                        <a:pt x="9" y="8"/>
                      </a:cubicBezTo>
                      <a:cubicBezTo>
                        <a:pt x="10" y="10"/>
                        <a:pt x="9" y="12"/>
                        <a:pt x="11" y="13"/>
                      </a:cubicBezTo>
                      <a:cubicBezTo>
                        <a:pt x="11" y="12"/>
                        <a:pt x="11" y="12"/>
                        <a:pt x="12" y="12"/>
                      </a:cubicBezTo>
                      <a:cubicBezTo>
                        <a:pt x="13" y="13"/>
                        <a:pt x="13" y="14"/>
                        <a:pt x="13" y="16"/>
                      </a:cubicBezTo>
                      <a:cubicBezTo>
                        <a:pt x="12" y="16"/>
                        <a:pt x="13" y="16"/>
                        <a:pt x="12" y="17"/>
                      </a:cubicBezTo>
                      <a:cubicBezTo>
                        <a:pt x="12" y="17"/>
                        <a:pt x="12" y="17"/>
                        <a:pt x="11" y="17"/>
                      </a:cubicBezTo>
                      <a:cubicBezTo>
                        <a:pt x="11" y="16"/>
                        <a:pt x="11" y="16"/>
                        <a:pt x="11" y="16"/>
                      </a:cubicBezTo>
                      <a:cubicBezTo>
                        <a:pt x="10" y="15"/>
                        <a:pt x="10" y="15"/>
                        <a:pt x="9" y="15"/>
                      </a:cubicBezTo>
                      <a:cubicBezTo>
                        <a:pt x="9" y="15"/>
                        <a:pt x="9" y="16"/>
                        <a:pt x="9" y="17"/>
                      </a:cubicBezTo>
                      <a:cubicBezTo>
                        <a:pt x="9" y="17"/>
                        <a:pt x="9" y="17"/>
                        <a:pt x="9" y="17"/>
                      </a:cubicBezTo>
                      <a:cubicBezTo>
                        <a:pt x="9" y="17"/>
                        <a:pt x="9" y="17"/>
                        <a:pt x="9" y="17"/>
                      </a:cubicBezTo>
                      <a:cubicBezTo>
                        <a:pt x="8" y="17"/>
                        <a:pt x="8" y="17"/>
                        <a:pt x="8" y="17"/>
                      </a:cubicBezTo>
                      <a:cubicBezTo>
                        <a:pt x="8" y="16"/>
                        <a:pt x="7" y="15"/>
                        <a:pt x="7" y="14"/>
                      </a:cubicBezTo>
                      <a:cubicBezTo>
                        <a:pt x="4" y="16"/>
                        <a:pt x="3" y="16"/>
                        <a:pt x="0" y="15"/>
                      </a:cubicBezTo>
                      <a:cubicBezTo>
                        <a:pt x="0" y="14"/>
                        <a:pt x="0" y="14"/>
                        <a:pt x="0" y="13"/>
                      </a:cubicBezTo>
                      <a:cubicBezTo>
                        <a:pt x="2" y="10"/>
                        <a:pt x="0" y="4"/>
                        <a:pt x="2" y="1"/>
                      </a:cubicBezTo>
                      <a:cubicBezTo>
                        <a:pt x="3" y="0"/>
                        <a:pt x="3" y="0"/>
                        <a:pt x="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7" name="Freeform 93"/>
                <p:cNvSpPr>
                  <a:spLocks noChangeAspect="1"/>
                </p:cNvSpPr>
                <p:nvPr/>
              </p:nvSpPr>
              <p:spPr bwMode="auto">
                <a:xfrm>
                  <a:off x="2669" y="2264"/>
                  <a:ext cx="20" cy="10"/>
                </a:xfrm>
                <a:custGeom>
                  <a:avLst/>
                  <a:gdLst>
                    <a:gd name="T0" fmla="*/ 0 w 4"/>
                    <a:gd name="T1" fmla="*/ 0 h 2"/>
                    <a:gd name="T2" fmla="*/ 12500 w 4"/>
                    <a:gd name="T3" fmla="*/ 6250 h 2"/>
                    <a:gd name="T4" fmla="*/ 6250 w 4"/>
                    <a:gd name="T5" fmla="*/ 6250 h 2"/>
                    <a:gd name="T6" fmla="*/ 3125 w 4"/>
                    <a:gd name="T7" fmla="*/ 6250 h 2"/>
                    <a:gd name="T8" fmla="*/ 0 w 4"/>
                    <a:gd name="T9" fmla="*/ 0 h 2"/>
                    <a:gd name="T10" fmla="*/ 0 60000 65536"/>
                    <a:gd name="T11" fmla="*/ 0 60000 65536"/>
                    <a:gd name="T12" fmla="*/ 0 60000 65536"/>
                    <a:gd name="T13" fmla="*/ 0 60000 65536"/>
                    <a:gd name="T14" fmla="*/ 0 60000 65536"/>
                    <a:gd name="T15" fmla="*/ 0 w 4"/>
                    <a:gd name="T16" fmla="*/ 0 h 2"/>
                    <a:gd name="T17" fmla="*/ 4 w 4"/>
                    <a:gd name="T18" fmla="*/ 2 h 2"/>
                  </a:gdLst>
                  <a:ahLst/>
                  <a:cxnLst>
                    <a:cxn ang="T10">
                      <a:pos x="T0" y="T1"/>
                    </a:cxn>
                    <a:cxn ang="T11">
                      <a:pos x="T2" y="T3"/>
                    </a:cxn>
                    <a:cxn ang="T12">
                      <a:pos x="T4" y="T5"/>
                    </a:cxn>
                    <a:cxn ang="T13">
                      <a:pos x="T6" y="T7"/>
                    </a:cxn>
                    <a:cxn ang="T14">
                      <a:pos x="T8" y="T9"/>
                    </a:cxn>
                  </a:cxnLst>
                  <a:rect l="T15" t="T16" r="T17" b="T18"/>
                  <a:pathLst>
                    <a:path w="4" h="2">
                      <a:moveTo>
                        <a:pt x="0" y="0"/>
                      </a:moveTo>
                      <a:cubicBezTo>
                        <a:pt x="2" y="0"/>
                        <a:pt x="3" y="1"/>
                        <a:pt x="4" y="2"/>
                      </a:cubicBezTo>
                      <a:cubicBezTo>
                        <a:pt x="3" y="2"/>
                        <a:pt x="2" y="2"/>
                        <a:pt x="2" y="2"/>
                      </a:cubicBezTo>
                      <a:cubicBezTo>
                        <a:pt x="1" y="2"/>
                        <a:pt x="1" y="2"/>
                        <a:pt x="1"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8" name="Freeform 94"/>
                <p:cNvSpPr>
                  <a:spLocks noChangeAspect="1"/>
                </p:cNvSpPr>
                <p:nvPr/>
              </p:nvSpPr>
              <p:spPr bwMode="auto">
                <a:xfrm>
                  <a:off x="2679" y="2289"/>
                  <a:ext cx="25" cy="30"/>
                </a:xfrm>
                <a:custGeom>
                  <a:avLst/>
                  <a:gdLst>
                    <a:gd name="T0" fmla="*/ 6250 w 5"/>
                    <a:gd name="T1" fmla="*/ 6250 h 6"/>
                    <a:gd name="T2" fmla="*/ 0 w 5"/>
                    <a:gd name="T3" fmla="*/ 6250 h 6"/>
                    <a:gd name="T4" fmla="*/ 0 w 5"/>
                    <a:gd name="T5" fmla="*/ 0 h 6"/>
                    <a:gd name="T6" fmla="*/ 9375 w 5"/>
                    <a:gd name="T7" fmla="*/ 0 h 6"/>
                    <a:gd name="T8" fmla="*/ 9375 w 5"/>
                    <a:gd name="T9" fmla="*/ 6250 h 6"/>
                    <a:gd name="T10" fmla="*/ 6250 w 5"/>
                    <a:gd name="T11" fmla="*/ 9375 h 6"/>
                    <a:gd name="T12" fmla="*/ 9375 w 5"/>
                    <a:gd name="T13" fmla="*/ 9375 h 6"/>
                    <a:gd name="T14" fmla="*/ 15625 w 5"/>
                    <a:gd name="T15" fmla="*/ 18750 h 6"/>
                    <a:gd name="T16" fmla="*/ 12500 w 5"/>
                    <a:gd name="T17" fmla="*/ 18750 h 6"/>
                    <a:gd name="T18" fmla="*/ 6250 w 5"/>
                    <a:gd name="T19" fmla="*/ 625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6"/>
                    <a:gd name="T32" fmla="*/ 5 w 5"/>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6">
                      <a:moveTo>
                        <a:pt x="2" y="2"/>
                      </a:moveTo>
                      <a:cubicBezTo>
                        <a:pt x="1" y="2"/>
                        <a:pt x="1" y="2"/>
                        <a:pt x="0" y="2"/>
                      </a:cubicBezTo>
                      <a:cubicBezTo>
                        <a:pt x="0" y="2"/>
                        <a:pt x="0" y="1"/>
                        <a:pt x="0" y="0"/>
                      </a:cubicBezTo>
                      <a:cubicBezTo>
                        <a:pt x="1" y="0"/>
                        <a:pt x="1" y="0"/>
                        <a:pt x="3" y="0"/>
                      </a:cubicBezTo>
                      <a:cubicBezTo>
                        <a:pt x="3" y="0"/>
                        <a:pt x="3" y="1"/>
                        <a:pt x="3" y="2"/>
                      </a:cubicBezTo>
                      <a:cubicBezTo>
                        <a:pt x="3" y="2"/>
                        <a:pt x="2" y="3"/>
                        <a:pt x="2" y="3"/>
                      </a:cubicBezTo>
                      <a:cubicBezTo>
                        <a:pt x="3" y="3"/>
                        <a:pt x="3" y="3"/>
                        <a:pt x="3" y="3"/>
                      </a:cubicBezTo>
                      <a:cubicBezTo>
                        <a:pt x="4" y="4"/>
                        <a:pt x="5" y="5"/>
                        <a:pt x="5" y="6"/>
                      </a:cubicBezTo>
                      <a:cubicBezTo>
                        <a:pt x="5" y="6"/>
                        <a:pt x="4" y="6"/>
                        <a:pt x="4" y="6"/>
                      </a:cubicBezTo>
                      <a:cubicBezTo>
                        <a:pt x="3" y="4"/>
                        <a:pt x="2" y="4"/>
                        <a:pt x="2"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39" name="Freeform 95"/>
                <p:cNvSpPr>
                  <a:spLocks noChangeAspect="1"/>
                </p:cNvSpPr>
                <p:nvPr/>
              </p:nvSpPr>
              <p:spPr bwMode="auto">
                <a:xfrm>
                  <a:off x="2080" y="2294"/>
                  <a:ext cx="10" cy="15"/>
                </a:xfrm>
                <a:custGeom>
                  <a:avLst/>
                  <a:gdLst>
                    <a:gd name="T0" fmla="*/ 6250 w 2"/>
                    <a:gd name="T1" fmla="*/ 9375 h 3"/>
                    <a:gd name="T2" fmla="*/ 0 w 2"/>
                    <a:gd name="T3" fmla="*/ 6250 h 3"/>
                    <a:gd name="T4" fmla="*/ 0 w 2"/>
                    <a:gd name="T5" fmla="*/ 0 h 3"/>
                    <a:gd name="T6" fmla="*/ 3125 w 2"/>
                    <a:gd name="T7" fmla="*/ 0 h 3"/>
                    <a:gd name="T8" fmla="*/ 6250 w 2"/>
                    <a:gd name="T9" fmla="*/ 9375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2" y="3"/>
                      </a:moveTo>
                      <a:cubicBezTo>
                        <a:pt x="1" y="2"/>
                        <a:pt x="1" y="3"/>
                        <a:pt x="0" y="2"/>
                      </a:cubicBezTo>
                      <a:cubicBezTo>
                        <a:pt x="0" y="2"/>
                        <a:pt x="0" y="1"/>
                        <a:pt x="0" y="0"/>
                      </a:cubicBezTo>
                      <a:cubicBezTo>
                        <a:pt x="0" y="0"/>
                        <a:pt x="1" y="0"/>
                        <a:pt x="1" y="0"/>
                      </a:cubicBezTo>
                      <a:cubicBezTo>
                        <a:pt x="1" y="1"/>
                        <a:pt x="2" y="1"/>
                        <a:pt x="2"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dirty="0" smtClean="0">
                    <a:ln>
                      <a:noFill/>
                    </a:ln>
                    <a:solidFill>
                      <a:srgbClr val="FFFFFF"/>
                    </a:solidFill>
                    <a:effectLst/>
                    <a:uLnTx/>
                    <a:uFillTx/>
                    <a:latin typeface="+mj-ea"/>
                    <a:ea typeface="+mj-ea"/>
                  </a:endParaRPr>
                </a:p>
              </p:txBody>
            </p:sp>
            <p:sp>
              <p:nvSpPr>
                <p:cNvPr id="140" name="Freeform 96"/>
                <p:cNvSpPr>
                  <a:spLocks noChangeAspect="1"/>
                </p:cNvSpPr>
                <p:nvPr/>
              </p:nvSpPr>
              <p:spPr bwMode="auto">
                <a:xfrm>
                  <a:off x="3342" y="2294"/>
                  <a:ext cx="25" cy="15"/>
                </a:xfrm>
                <a:custGeom>
                  <a:avLst/>
                  <a:gdLst>
                    <a:gd name="T0" fmla="*/ 0 w 5"/>
                    <a:gd name="T1" fmla="*/ 0 h 3"/>
                    <a:gd name="T2" fmla="*/ 15625 w 5"/>
                    <a:gd name="T3" fmla="*/ 3125 h 3"/>
                    <a:gd name="T4" fmla="*/ 15625 w 5"/>
                    <a:gd name="T5" fmla="*/ 3125 h 3"/>
                    <a:gd name="T6" fmla="*/ 3125 w 5"/>
                    <a:gd name="T7" fmla="*/ 9375 h 3"/>
                    <a:gd name="T8" fmla="*/ 0 w 5"/>
                    <a:gd name="T9" fmla="*/ 6250 h 3"/>
                    <a:gd name="T10" fmla="*/ 0 w 5"/>
                    <a:gd name="T11" fmla="*/ 0 h 3"/>
                    <a:gd name="T12" fmla="*/ 0 60000 65536"/>
                    <a:gd name="T13" fmla="*/ 0 60000 65536"/>
                    <a:gd name="T14" fmla="*/ 0 60000 65536"/>
                    <a:gd name="T15" fmla="*/ 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0" y="0"/>
                      </a:moveTo>
                      <a:cubicBezTo>
                        <a:pt x="1" y="0"/>
                        <a:pt x="3" y="0"/>
                        <a:pt x="5" y="1"/>
                      </a:cubicBezTo>
                      <a:cubicBezTo>
                        <a:pt x="5" y="1"/>
                        <a:pt x="5" y="1"/>
                        <a:pt x="5" y="1"/>
                      </a:cubicBezTo>
                      <a:cubicBezTo>
                        <a:pt x="3" y="2"/>
                        <a:pt x="3" y="3"/>
                        <a:pt x="1" y="3"/>
                      </a:cubicBezTo>
                      <a:cubicBezTo>
                        <a:pt x="0" y="2"/>
                        <a:pt x="1" y="2"/>
                        <a:pt x="0" y="2"/>
                      </a:cubicBezTo>
                      <a:cubicBezTo>
                        <a:pt x="0"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1" name="Freeform 97"/>
                <p:cNvSpPr>
                  <a:spLocks noChangeAspect="1"/>
                </p:cNvSpPr>
                <p:nvPr/>
              </p:nvSpPr>
              <p:spPr bwMode="auto">
                <a:xfrm>
                  <a:off x="2375" y="2299"/>
                  <a:ext cx="10" cy="5"/>
                </a:xfrm>
                <a:custGeom>
                  <a:avLst/>
                  <a:gdLst>
                    <a:gd name="T0" fmla="*/ 6250 w 2"/>
                    <a:gd name="T1" fmla="*/ 0 h 1"/>
                    <a:gd name="T2" fmla="*/ 6250 w 2"/>
                    <a:gd name="T3" fmla="*/ 3125 h 1"/>
                    <a:gd name="T4" fmla="*/ 0 w 2"/>
                    <a:gd name="T5" fmla="*/ 3125 h 1"/>
                    <a:gd name="T6" fmla="*/ 3125 w 2"/>
                    <a:gd name="T7" fmla="*/ 0 h 1"/>
                    <a:gd name="T8" fmla="*/ 625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2" y="0"/>
                      </a:moveTo>
                      <a:cubicBezTo>
                        <a:pt x="2" y="0"/>
                        <a:pt x="2" y="0"/>
                        <a:pt x="2" y="1"/>
                      </a:cubicBezTo>
                      <a:cubicBezTo>
                        <a:pt x="1" y="1"/>
                        <a:pt x="1" y="1"/>
                        <a:pt x="0" y="1"/>
                      </a:cubicBezTo>
                      <a:cubicBezTo>
                        <a:pt x="0" y="0"/>
                        <a:pt x="0" y="0"/>
                        <a:pt x="1" y="0"/>
                      </a:cubicBezTo>
                      <a:cubicBezTo>
                        <a:pt x="1"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2" name="Freeform 98"/>
                <p:cNvSpPr>
                  <a:spLocks noChangeAspect="1"/>
                </p:cNvSpPr>
                <p:nvPr/>
              </p:nvSpPr>
              <p:spPr bwMode="auto">
                <a:xfrm>
                  <a:off x="2719" y="2304"/>
                  <a:ext cx="10" cy="10"/>
                </a:xfrm>
                <a:custGeom>
                  <a:avLst/>
                  <a:gdLst>
                    <a:gd name="T0" fmla="*/ 0 w 2"/>
                    <a:gd name="T1" fmla="*/ 0 h 2"/>
                    <a:gd name="T2" fmla="*/ 6250 w 2"/>
                    <a:gd name="T3" fmla="*/ 3125 h 2"/>
                    <a:gd name="T4" fmla="*/ 6250 w 2"/>
                    <a:gd name="T5" fmla="*/ 3125 h 2"/>
                    <a:gd name="T6" fmla="*/ 3125 w 2"/>
                    <a:gd name="T7" fmla="*/ 3125 h 2"/>
                    <a:gd name="T8" fmla="*/ 3125 w 2"/>
                    <a:gd name="T9" fmla="*/ 3125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cubicBezTo>
                        <a:pt x="0" y="0"/>
                        <a:pt x="1" y="0"/>
                        <a:pt x="2" y="1"/>
                      </a:cubicBezTo>
                      <a:cubicBezTo>
                        <a:pt x="2" y="1"/>
                        <a:pt x="2" y="1"/>
                        <a:pt x="2" y="1"/>
                      </a:cubicBezTo>
                      <a:cubicBezTo>
                        <a:pt x="2" y="1"/>
                        <a:pt x="2" y="1"/>
                        <a:pt x="1" y="1"/>
                      </a:cubicBezTo>
                      <a:cubicBezTo>
                        <a:pt x="1" y="2"/>
                        <a:pt x="1" y="1"/>
                        <a:pt x="1" y="1"/>
                      </a:cubicBezTo>
                      <a:cubicBezTo>
                        <a:pt x="0" y="0"/>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3" name="Freeform 99"/>
                <p:cNvSpPr>
                  <a:spLocks noChangeAspect="1"/>
                </p:cNvSpPr>
                <p:nvPr/>
              </p:nvSpPr>
              <p:spPr bwMode="auto">
                <a:xfrm>
                  <a:off x="2335" y="2314"/>
                  <a:ext cx="25" cy="15"/>
                </a:xfrm>
                <a:custGeom>
                  <a:avLst/>
                  <a:gdLst>
                    <a:gd name="T0" fmla="*/ 0 w 5"/>
                    <a:gd name="T1" fmla="*/ 9375 h 3"/>
                    <a:gd name="T2" fmla="*/ 0 w 5"/>
                    <a:gd name="T3" fmla="*/ 6250 h 3"/>
                    <a:gd name="T4" fmla="*/ 15625 w 5"/>
                    <a:gd name="T5" fmla="*/ 0 h 3"/>
                    <a:gd name="T6" fmla="*/ 15625 w 5"/>
                    <a:gd name="T7" fmla="*/ 0 h 3"/>
                    <a:gd name="T8" fmla="*/ 12500 w 5"/>
                    <a:gd name="T9" fmla="*/ 0 h 3"/>
                    <a:gd name="T10" fmla="*/ 12500 w 5"/>
                    <a:gd name="T11" fmla="*/ 3125 h 3"/>
                    <a:gd name="T12" fmla="*/ 0 w 5"/>
                    <a:gd name="T13" fmla="*/ 9375 h 3"/>
                    <a:gd name="T14" fmla="*/ 0 60000 65536"/>
                    <a:gd name="T15" fmla="*/ 0 60000 65536"/>
                    <a:gd name="T16" fmla="*/ 0 60000 65536"/>
                    <a:gd name="T17" fmla="*/ 0 60000 65536"/>
                    <a:gd name="T18" fmla="*/ 0 60000 65536"/>
                    <a:gd name="T19" fmla="*/ 0 60000 65536"/>
                    <a:gd name="T20" fmla="*/ 0 60000 65536"/>
                    <a:gd name="T21" fmla="*/ 0 w 5"/>
                    <a:gd name="T22" fmla="*/ 0 h 3"/>
                    <a:gd name="T23" fmla="*/ 5 w 5"/>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3">
                      <a:moveTo>
                        <a:pt x="0" y="3"/>
                      </a:moveTo>
                      <a:cubicBezTo>
                        <a:pt x="0" y="2"/>
                        <a:pt x="0" y="2"/>
                        <a:pt x="0" y="2"/>
                      </a:cubicBezTo>
                      <a:cubicBezTo>
                        <a:pt x="2" y="1"/>
                        <a:pt x="2" y="0"/>
                        <a:pt x="5" y="0"/>
                      </a:cubicBezTo>
                      <a:cubicBezTo>
                        <a:pt x="5" y="0"/>
                        <a:pt x="5" y="0"/>
                        <a:pt x="5" y="0"/>
                      </a:cubicBezTo>
                      <a:cubicBezTo>
                        <a:pt x="5" y="0"/>
                        <a:pt x="5" y="0"/>
                        <a:pt x="4" y="0"/>
                      </a:cubicBezTo>
                      <a:cubicBezTo>
                        <a:pt x="4" y="0"/>
                        <a:pt x="4" y="1"/>
                        <a:pt x="4" y="1"/>
                      </a:cubicBezTo>
                      <a:cubicBezTo>
                        <a:pt x="3" y="2"/>
                        <a:pt x="2" y="2"/>
                        <a:pt x="0"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dirty="0" smtClean="0">
                    <a:ln>
                      <a:noFill/>
                    </a:ln>
                    <a:solidFill>
                      <a:srgbClr val="FFFFFF"/>
                    </a:solidFill>
                    <a:effectLst/>
                    <a:uLnTx/>
                    <a:uFillTx/>
                    <a:latin typeface="+mj-ea"/>
                    <a:ea typeface="+mj-ea"/>
                  </a:endParaRPr>
                </a:p>
              </p:txBody>
            </p:sp>
            <p:sp>
              <p:nvSpPr>
                <p:cNvPr id="144" name="Freeform 100"/>
                <p:cNvSpPr>
                  <a:spLocks noChangeAspect="1"/>
                </p:cNvSpPr>
                <p:nvPr/>
              </p:nvSpPr>
              <p:spPr bwMode="auto">
                <a:xfrm>
                  <a:off x="1886" y="2314"/>
                  <a:ext cx="30" cy="109"/>
                </a:xfrm>
                <a:custGeom>
                  <a:avLst/>
                  <a:gdLst>
                    <a:gd name="T0" fmla="*/ 18750 w 6"/>
                    <a:gd name="T1" fmla="*/ 50591 h 22"/>
                    <a:gd name="T2" fmla="*/ 12500 w 6"/>
                    <a:gd name="T3" fmla="*/ 50591 h 22"/>
                    <a:gd name="T4" fmla="*/ 9375 w 6"/>
                    <a:gd name="T5" fmla="*/ 44626 h 22"/>
                    <a:gd name="T6" fmla="*/ 6250 w 6"/>
                    <a:gd name="T7" fmla="*/ 44626 h 22"/>
                    <a:gd name="T8" fmla="*/ 6250 w 6"/>
                    <a:gd name="T9" fmla="*/ 47549 h 22"/>
                    <a:gd name="T10" fmla="*/ 12500 w 6"/>
                    <a:gd name="T11" fmla="*/ 65663 h 22"/>
                    <a:gd name="T12" fmla="*/ 9375 w 6"/>
                    <a:gd name="T13" fmla="*/ 65663 h 22"/>
                    <a:gd name="T14" fmla="*/ 9375 w 6"/>
                    <a:gd name="T15" fmla="*/ 65663 h 22"/>
                    <a:gd name="T16" fmla="*/ 0 w 6"/>
                    <a:gd name="T17" fmla="*/ 62645 h 22"/>
                    <a:gd name="T18" fmla="*/ 6250 w 6"/>
                    <a:gd name="T19" fmla="*/ 0 h 22"/>
                    <a:gd name="T20" fmla="*/ 9375 w 6"/>
                    <a:gd name="T21" fmla="*/ 0 h 22"/>
                    <a:gd name="T22" fmla="*/ 18750 w 6"/>
                    <a:gd name="T23" fmla="*/ 50591 h 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
                    <a:gd name="T37" fmla="*/ 0 h 22"/>
                    <a:gd name="T38" fmla="*/ 6 w 6"/>
                    <a:gd name="T39" fmla="*/ 22 h 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 h="22">
                      <a:moveTo>
                        <a:pt x="6" y="17"/>
                      </a:moveTo>
                      <a:cubicBezTo>
                        <a:pt x="5" y="17"/>
                        <a:pt x="5" y="17"/>
                        <a:pt x="4" y="17"/>
                      </a:cubicBezTo>
                      <a:cubicBezTo>
                        <a:pt x="4" y="16"/>
                        <a:pt x="4" y="16"/>
                        <a:pt x="3" y="15"/>
                      </a:cubicBezTo>
                      <a:cubicBezTo>
                        <a:pt x="3" y="15"/>
                        <a:pt x="3" y="15"/>
                        <a:pt x="2" y="15"/>
                      </a:cubicBezTo>
                      <a:cubicBezTo>
                        <a:pt x="2" y="15"/>
                        <a:pt x="2" y="15"/>
                        <a:pt x="2" y="16"/>
                      </a:cubicBezTo>
                      <a:cubicBezTo>
                        <a:pt x="1" y="18"/>
                        <a:pt x="3" y="20"/>
                        <a:pt x="4" y="22"/>
                      </a:cubicBezTo>
                      <a:cubicBezTo>
                        <a:pt x="4" y="22"/>
                        <a:pt x="4" y="22"/>
                        <a:pt x="3" y="22"/>
                      </a:cubicBezTo>
                      <a:cubicBezTo>
                        <a:pt x="3" y="22"/>
                        <a:pt x="3" y="22"/>
                        <a:pt x="3" y="22"/>
                      </a:cubicBezTo>
                      <a:cubicBezTo>
                        <a:pt x="2" y="22"/>
                        <a:pt x="2" y="21"/>
                        <a:pt x="0" y="21"/>
                      </a:cubicBezTo>
                      <a:cubicBezTo>
                        <a:pt x="0" y="14"/>
                        <a:pt x="0" y="6"/>
                        <a:pt x="2" y="0"/>
                      </a:cubicBezTo>
                      <a:cubicBezTo>
                        <a:pt x="2" y="0"/>
                        <a:pt x="2" y="0"/>
                        <a:pt x="3" y="0"/>
                      </a:cubicBezTo>
                      <a:cubicBezTo>
                        <a:pt x="3" y="6"/>
                        <a:pt x="5" y="12"/>
                        <a:pt x="6" y="17"/>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5" name="Freeform 101"/>
                <p:cNvSpPr>
                  <a:spLocks noChangeAspect="1"/>
                </p:cNvSpPr>
                <p:nvPr/>
              </p:nvSpPr>
              <p:spPr bwMode="auto">
                <a:xfrm>
                  <a:off x="2145" y="2324"/>
                  <a:ext cx="10" cy="5"/>
                </a:xfrm>
                <a:custGeom>
                  <a:avLst/>
                  <a:gdLst>
                    <a:gd name="T0" fmla="*/ 0 w 2"/>
                    <a:gd name="T1" fmla="*/ 0 h 1"/>
                    <a:gd name="T2" fmla="*/ 6250 w 2"/>
                    <a:gd name="T3" fmla="*/ 0 h 1"/>
                    <a:gd name="T4" fmla="*/ 3125 w 2"/>
                    <a:gd name="T5" fmla="*/ 3125 h 1"/>
                    <a:gd name="T6" fmla="*/ 0 w 2"/>
                    <a:gd name="T7" fmla="*/ 3125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1" y="0"/>
                        <a:pt x="1" y="0"/>
                        <a:pt x="2" y="0"/>
                      </a:cubicBezTo>
                      <a:cubicBezTo>
                        <a:pt x="2" y="0"/>
                        <a:pt x="2" y="1"/>
                        <a:pt x="1" y="1"/>
                      </a:cubicBezTo>
                      <a:cubicBezTo>
                        <a:pt x="1" y="1"/>
                        <a:pt x="1"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6" name="Freeform 102"/>
                <p:cNvSpPr>
                  <a:spLocks noChangeAspect="1"/>
                </p:cNvSpPr>
                <p:nvPr/>
              </p:nvSpPr>
              <p:spPr bwMode="auto">
                <a:xfrm>
                  <a:off x="2165" y="2324"/>
                  <a:ext cx="5" cy="5"/>
                </a:xfrm>
                <a:custGeom>
                  <a:avLst/>
                  <a:gdLst>
                    <a:gd name="T0" fmla="*/ 0 w 1"/>
                    <a:gd name="T1" fmla="*/ 0 h 1"/>
                    <a:gd name="T2" fmla="*/ 3125 w 1"/>
                    <a:gd name="T3" fmla="*/ 0 h 1"/>
                    <a:gd name="T4" fmla="*/ 3125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1" y="0"/>
                        <a:pt x="1" y="0"/>
                      </a:cubicBezTo>
                      <a:cubicBezTo>
                        <a:pt x="1" y="1"/>
                        <a:pt x="1" y="1"/>
                        <a:pt x="1" y="1"/>
                      </a:cubicBezTo>
                      <a:cubicBezTo>
                        <a:pt x="1" y="1"/>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7" name="Freeform 103"/>
                <p:cNvSpPr>
                  <a:spLocks noChangeAspect="1"/>
                </p:cNvSpPr>
                <p:nvPr/>
              </p:nvSpPr>
              <p:spPr bwMode="auto">
                <a:xfrm>
                  <a:off x="2195" y="2334"/>
                  <a:ext cx="10" cy="5"/>
                </a:xfrm>
                <a:custGeom>
                  <a:avLst/>
                  <a:gdLst>
                    <a:gd name="T0" fmla="*/ 0 w 2"/>
                    <a:gd name="T1" fmla="*/ 0 h 1"/>
                    <a:gd name="T2" fmla="*/ 6250 w 2"/>
                    <a:gd name="T3" fmla="*/ 0 h 1"/>
                    <a:gd name="T4" fmla="*/ 6250 w 2"/>
                    <a:gd name="T5" fmla="*/ 3125 h 1"/>
                    <a:gd name="T6" fmla="*/ 3125 w 2"/>
                    <a:gd name="T7" fmla="*/ 3125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1" y="0"/>
                        <a:pt x="1" y="0"/>
                        <a:pt x="2" y="0"/>
                      </a:cubicBezTo>
                      <a:cubicBezTo>
                        <a:pt x="2" y="1"/>
                        <a:pt x="2" y="1"/>
                        <a:pt x="2" y="1"/>
                      </a:cubicBezTo>
                      <a:cubicBezTo>
                        <a:pt x="2" y="1"/>
                        <a:pt x="2" y="1"/>
                        <a:pt x="1" y="1"/>
                      </a:cubicBezTo>
                      <a:cubicBezTo>
                        <a:pt x="1" y="1"/>
                        <a:pt x="1"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8" name="Freeform 104"/>
                <p:cNvSpPr>
                  <a:spLocks noChangeAspect="1"/>
                </p:cNvSpPr>
                <p:nvPr/>
              </p:nvSpPr>
              <p:spPr bwMode="auto">
                <a:xfrm>
                  <a:off x="2734" y="2334"/>
                  <a:ext cx="49" cy="25"/>
                </a:xfrm>
                <a:custGeom>
                  <a:avLst/>
                  <a:gdLst>
                    <a:gd name="T0" fmla="*/ 0 w 10"/>
                    <a:gd name="T1" fmla="*/ 0 h 5"/>
                    <a:gd name="T2" fmla="*/ 25402 w 10"/>
                    <a:gd name="T3" fmla="*/ 12500 h 5"/>
                    <a:gd name="T4" fmla="*/ 25402 w 10"/>
                    <a:gd name="T5" fmla="*/ 12500 h 5"/>
                    <a:gd name="T6" fmla="*/ 25402 w 10"/>
                    <a:gd name="T7" fmla="*/ 15625 h 5"/>
                    <a:gd name="T8" fmla="*/ 16709 w 10"/>
                    <a:gd name="T9" fmla="*/ 15625 h 5"/>
                    <a:gd name="T10" fmla="*/ 0 w 10"/>
                    <a:gd name="T11" fmla="*/ 0 h 5"/>
                    <a:gd name="T12" fmla="*/ 0 60000 65536"/>
                    <a:gd name="T13" fmla="*/ 0 60000 65536"/>
                    <a:gd name="T14" fmla="*/ 0 60000 65536"/>
                    <a:gd name="T15" fmla="*/ 0 60000 65536"/>
                    <a:gd name="T16" fmla="*/ 0 60000 65536"/>
                    <a:gd name="T17" fmla="*/ 0 60000 65536"/>
                    <a:gd name="T18" fmla="*/ 0 w 10"/>
                    <a:gd name="T19" fmla="*/ 0 h 5"/>
                    <a:gd name="T20" fmla="*/ 10 w 10"/>
                    <a:gd name="T21" fmla="*/ 5 h 5"/>
                  </a:gdLst>
                  <a:ahLst/>
                  <a:cxnLst>
                    <a:cxn ang="T12">
                      <a:pos x="T0" y="T1"/>
                    </a:cxn>
                    <a:cxn ang="T13">
                      <a:pos x="T2" y="T3"/>
                    </a:cxn>
                    <a:cxn ang="T14">
                      <a:pos x="T4" y="T5"/>
                    </a:cxn>
                    <a:cxn ang="T15">
                      <a:pos x="T6" y="T7"/>
                    </a:cxn>
                    <a:cxn ang="T16">
                      <a:pos x="T8" y="T9"/>
                    </a:cxn>
                    <a:cxn ang="T17">
                      <a:pos x="T10" y="T11"/>
                    </a:cxn>
                  </a:cxnLst>
                  <a:rect l="T18" t="T19" r="T20" b="T21"/>
                  <a:pathLst>
                    <a:path w="10" h="5">
                      <a:moveTo>
                        <a:pt x="0" y="0"/>
                      </a:moveTo>
                      <a:cubicBezTo>
                        <a:pt x="3" y="1"/>
                        <a:pt x="8" y="2"/>
                        <a:pt x="9" y="4"/>
                      </a:cubicBezTo>
                      <a:cubicBezTo>
                        <a:pt x="9" y="4"/>
                        <a:pt x="9" y="4"/>
                        <a:pt x="9" y="4"/>
                      </a:cubicBezTo>
                      <a:cubicBezTo>
                        <a:pt x="10" y="5"/>
                        <a:pt x="9" y="5"/>
                        <a:pt x="9" y="5"/>
                      </a:cubicBezTo>
                      <a:cubicBezTo>
                        <a:pt x="8" y="5"/>
                        <a:pt x="7" y="5"/>
                        <a:pt x="6" y="5"/>
                      </a:cubicBezTo>
                      <a:cubicBezTo>
                        <a:pt x="4" y="3"/>
                        <a:pt x="1" y="3"/>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49" name="Freeform 105"/>
                <p:cNvSpPr>
                  <a:spLocks noChangeAspect="1"/>
                </p:cNvSpPr>
                <p:nvPr/>
              </p:nvSpPr>
              <p:spPr bwMode="auto">
                <a:xfrm>
                  <a:off x="3377" y="2339"/>
                  <a:ext cx="5" cy="10"/>
                </a:xfrm>
                <a:custGeom>
                  <a:avLst/>
                  <a:gdLst>
                    <a:gd name="T0" fmla="*/ 0 w 1"/>
                    <a:gd name="T1" fmla="*/ 0 h 2"/>
                    <a:gd name="T2" fmla="*/ 3125 w 1"/>
                    <a:gd name="T3" fmla="*/ 0 h 2"/>
                    <a:gd name="T4" fmla="*/ 3125 w 1"/>
                    <a:gd name="T5" fmla="*/ 6250 h 2"/>
                    <a:gd name="T6" fmla="*/ 0 w 1"/>
                    <a:gd name="T7" fmla="*/ 6250 h 2"/>
                    <a:gd name="T8" fmla="*/ 0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0"/>
                      </a:moveTo>
                      <a:cubicBezTo>
                        <a:pt x="0" y="0"/>
                        <a:pt x="1" y="0"/>
                        <a:pt x="1" y="0"/>
                      </a:cubicBezTo>
                      <a:cubicBezTo>
                        <a:pt x="1" y="1"/>
                        <a:pt x="1" y="1"/>
                        <a:pt x="1" y="2"/>
                      </a:cubicBezTo>
                      <a:cubicBezTo>
                        <a:pt x="1" y="2"/>
                        <a:pt x="0"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0" name="Freeform 106"/>
                <p:cNvSpPr>
                  <a:spLocks noChangeAspect="1"/>
                </p:cNvSpPr>
                <p:nvPr/>
              </p:nvSpPr>
              <p:spPr bwMode="auto">
                <a:xfrm>
                  <a:off x="1976" y="2364"/>
                  <a:ext cx="10" cy="10"/>
                </a:xfrm>
                <a:custGeom>
                  <a:avLst/>
                  <a:gdLst>
                    <a:gd name="T0" fmla="*/ 6250 w 2"/>
                    <a:gd name="T1" fmla="*/ 0 h 2"/>
                    <a:gd name="T2" fmla="*/ 6250 w 2"/>
                    <a:gd name="T3" fmla="*/ 6250 h 2"/>
                    <a:gd name="T4" fmla="*/ 3125 w 2"/>
                    <a:gd name="T5" fmla="*/ 6250 h 2"/>
                    <a:gd name="T6" fmla="*/ 0 w 2"/>
                    <a:gd name="T7" fmla="*/ 6250 h 2"/>
                    <a:gd name="T8" fmla="*/ 0 w 2"/>
                    <a:gd name="T9" fmla="*/ 3125 h 2"/>
                    <a:gd name="T10" fmla="*/ 625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2" y="0"/>
                      </a:moveTo>
                      <a:cubicBezTo>
                        <a:pt x="2" y="1"/>
                        <a:pt x="2" y="1"/>
                        <a:pt x="2" y="2"/>
                      </a:cubicBezTo>
                      <a:cubicBezTo>
                        <a:pt x="2" y="2"/>
                        <a:pt x="1" y="2"/>
                        <a:pt x="1" y="2"/>
                      </a:cubicBezTo>
                      <a:cubicBezTo>
                        <a:pt x="1" y="2"/>
                        <a:pt x="1" y="2"/>
                        <a:pt x="0" y="2"/>
                      </a:cubicBezTo>
                      <a:cubicBezTo>
                        <a:pt x="0" y="2"/>
                        <a:pt x="0" y="2"/>
                        <a:pt x="0" y="1"/>
                      </a:cubicBezTo>
                      <a:cubicBezTo>
                        <a:pt x="1" y="1"/>
                        <a:pt x="1"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1" name="Freeform 107"/>
                <p:cNvSpPr>
                  <a:spLocks noChangeAspect="1"/>
                </p:cNvSpPr>
                <p:nvPr/>
              </p:nvSpPr>
              <p:spPr bwMode="auto">
                <a:xfrm>
                  <a:off x="749" y="2374"/>
                  <a:ext cx="134" cy="94"/>
                </a:xfrm>
                <a:custGeom>
                  <a:avLst/>
                  <a:gdLst>
                    <a:gd name="T0" fmla="*/ 69189 w 27"/>
                    <a:gd name="T1" fmla="*/ 0 h 19"/>
                    <a:gd name="T2" fmla="*/ 44855 w 27"/>
                    <a:gd name="T3" fmla="*/ 8960 h 19"/>
                    <a:gd name="T4" fmla="*/ 44855 w 27"/>
                    <a:gd name="T5" fmla="*/ 11992 h 19"/>
                    <a:gd name="T6" fmla="*/ 47907 w 27"/>
                    <a:gd name="T7" fmla="*/ 11992 h 19"/>
                    <a:gd name="T8" fmla="*/ 57094 w 27"/>
                    <a:gd name="T9" fmla="*/ 11992 h 19"/>
                    <a:gd name="T10" fmla="*/ 57094 w 27"/>
                    <a:gd name="T11" fmla="*/ 11992 h 19"/>
                    <a:gd name="T12" fmla="*/ 57094 w 27"/>
                    <a:gd name="T13" fmla="*/ 11992 h 19"/>
                    <a:gd name="T14" fmla="*/ 41798 w 27"/>
                    <a:gd name="T15" fmla="*/ 23985 h 19"/>
                    <a:gd name="T16" fmla="*/ 39485 w 27"/>
                    <a:gd name="T17" fmla="*/ 20952 h 19"/>
                    <a:gd name="T18" fmla="*/ 33376 w 27"/>
                    <a:gd name="T19" fmla="*/ 11992 h 19"/>
                    <a:gd name="T20" fmla="*/ 39485 w 27"/>
                    <a:gd name="T21" fmla="*/ 5922 h 19"/>
                    <a:gd name="T22" fmla="*/ 27267 w 27"/>
                    <a:gd name="T23" fmla="*/ 3033 h 19"/>
                    <a:gd name="T24" fmla="*/ 15147 w 27"/>
                    <a:gd name="T25" fmla="*/ 17914 h 19"/>
                    <a:gd name="T26" fmla="*/ 12095 w 27"/>
                    <a:gd name="T27" fmla="*/ 17914 h 19"/>
                    <a:gd name="T28" fmla="*/ 0 w 27"/>
                    <a:gd name="T29" fmla="*/ 41291 h 19"/>
                    <a:gd name="T30" fmla="*/ 6109 w 27"/>
                    <a:gd name="T31" fmla="*/ 47336 h 19"/>
                    <a:gd name="T32" fmla="*/ 44855 w 27"/>
                    <a:gd name="T33" fmla="*/ 38377 h 19"/>
                    <a:gd name="T34" fmla="*/ 81283 w 27"/>
                    <a:gd name="T35" fmla="*/ 50374 h 19"/>
                    <a:gd name="T36" fmla="*/ 81283 w 27"/>
                    <a:gd name="T37" fmla="*/ 47336 h 19"/>
                    <a:gd name="T38" fmla="*/ 81283 w 27"/>
                    <a:gd name="T39" fmla="*/ 44328 h 19"/>
                    <a:gd name="T40" fmla="*/ 60027 w 27"/>
                    <a:gd name="T41" fmla="*/ 11992 h 19"/>
                    <a:gd name="T42" fmla="*/ 75174 w 27"/>
                    <a:gd name="T43" fmla="*/ 3033 h 19"/>
                    <a:gd name="T44" fmla="*/ 75174 w 27"/>
                    <a:gd name="T45" fmla="*/ 0 h 19"/>
                    <a:gd name="T46" fmla="*/ 69189 w 27"/>
                    <a:gd name="T47" fmla="*/ 0 h 1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
                    <a:gd name="T73" fmla="*/ 0 h 19"/>
                    <a:gd name="T74" fmla="*/ 27 w 27"/>
                    <a:gd name="T75" fmla="*/ 19 h 1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 h="19">
                      <a:moveTo>
                        <a:pt x="23" y="0"/>
                      </a:moveTo>
                      <a:cubicBezTo>
                        <a:pt x="21" y="2"/>
                        <a:pt x="18" y="1"/>
                        <a:pt x="15" y="3"/>
                      </a:cubicBezTo>
                      <a:cubicBezTo>
                        <a:pt x="15" y="3"/>
                        <a:pt x="15" y="3"/>
                        <a:pt x="15" y="4"/>
                      </a:cubicBezTo>
                      <a:cubicBezTo>
                        <a:pt x="15" y="4"/>
                        <a:pt x="15" y="4"/>
                        <a:pt x="16" y="4"/>
                      </a:cubicBezTo>
                      <a:cubicBezTo>
                        <a:pt x="17" y="5"/>
                        <a:pt x="17" y="4"/>
                        <a:pt x="19" y="4"/>
                      </a:cubicBezTo>
                      <a:cubicBezTo>
                        <a:pt x="19" y="4"/>
                        <a:pt x="19" y="4"/>
                        <a:pt x="19" y="4"/>
                      </a:cubicBezTo>
                      <a:cubicBezTo>
                        <a:pt x="19" y="4"/>
                        <a:pt x="19" y="4"/>
                        <a:pt x="19" y="4"/>
                      </a:cubicBezTo>
                      <a:cubicBezTo>
                        <a:pt x="17" y="6"/>
                        <a:pt x="15" y="6"/>
                        <a:pt x="14" y="8"/>
                      </a:cubicBezTo>
                      <a:cubicBezTo>
                        <a:pt x="13" y="7"/>
                        <a:pt x="14" y="8"/>
                        <a:pt x="13" y="7"/>
                      </a:cubicBezTo>
                      <a:cubicBezTo>
                        <a:pt x="12" y="7"/>
                        <a:pt x="12" y="5"/>
                        <a:pt x="11" y="4"/>
                      </a:cubicBezTo>
                      <a:cubicBezTo>
                        <a:pt x="12" y="4"/>
                        <a:pt x="13" y="4"/>
                        <a:pt x="13" y="2"/>
                      </a:cubicBezTo>
                      <a:cubicBezTo>
                        <a:pt x="11" y="2"/>
                        <a:pt x="11" y="1"/>
                        <a:pt x="9" y="1"/>
                      </a:cubicBezTo>
                      <a:cubicBezTo>
                        <a:pt x="8" y="3"/>
                        <a:pt x="7" y="6"/>
                        <a:pt x="5" y="6"/>
                      </a:cubicBezTo>
                      <a:cubicBezTo>
                        <a:pt x="4" y="6"/>
                        <a:pt x="4" y="6"/>
                        <a:pt x="4" y="6"/>
                      </a:cubicBezTo>
                      <a:cubicBezTo>
                        <a:pt x="3" y="7"/>
                        <a:pt x="0" y="12"/>
                        <a:pt x="0" y="14"/>
                      </a:cubicBezTo>
                      <a:cubicBezTo>
                        <a:pt x="1" y="14"/>
                        <a:pt x="2" y="15"/>
                        <a:pt x="2" y="16"/>
                      </a:cubicBezTo>
                      <a:cubicBezTo>
                        <a:pt x="5" y="18"/>
                        <a:pt x="12" y="14"/>
                        <a:pt x="15" y="13"/>
                      </a:cubicBezTo>
                      <a:cubicBezTo>
                        <a:pt x="15" y="19"/>
                        <a:pt x="22" y="17"/>
                        <a:pt x="27" y="17"/>
                      </a:cubicBezTo>
                      <a:cubicBezTo>
                        <a:pt x="27" y="17"/>
                        <a:pt x="27" y="17"/>
                        <a:pt x="27" y="16"/>
                      </a:cubicBezTo>
                      <a:cubicBezTo>
                        <a:pt x="27" y="16"/>
                        <a:pt x="27" y="16"/>
                        <a:pt x="27" y="15"/>
                      </a:cubicBezTo>
                      <a:cubicBezTo>
                        <a:pt x="25" y="12"/>
                        <a:pt x="20" y="9"/>
                        <a:pt x="20" y="4"/>
                      </a:cubicBezTo>
                      <a:cubicBezTo>
                        <a:pt x="22" y="3"/>
                        <a:pt x="22" y="1"/>
                        <a:pt x="25" y="1"/>
                      </a:cubicBezTo>
                      <a:cubicBezTo>
                        <a:pt x="25" y="1"/>
                        <a:pt x="25" y="0"/>
                        <a:pt x="25" y="0"/>
                      </a:cubicBezTo>
                      <a:cubicBezTo>
                        <a:pt x="24" y="0"/>
                        <a:pt x="24" y="0"/>
                        <a:pt x="23"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2" name="Freeform 108"/>
                <p:cNvSpPr>
                  <a:spLocks noChangeAspect="1"/>
                </p:cNvSpPr>
                <p:nvPr/>
              </p:nvSpPr>
              <p:spPr bwMode="auto">
                <a:xfrm>
                  <a:off x="1966" y="2374"/>
                  <a:ext cx="5" cy="9"/>
                </a:xfrm>
                <a:custGeom>
                  <a:avLst/>
                  <a:gdLst>
                    <a:gd name="T0" fmla="*/ 3125 w 1"/>
                    <a:gd name="T1" fmla="*/ 3645 h 2"/>
                    <a:gd name="T2" fmla="*/ 0 w 1"/>
                    <a:gd name="T3" fmla="*/ 2002 h 2"/>
                    <a:gd name="T4" fmla="*/ 0 w 1"/>
                    <a:gd name="T5" fmla="*/ 0 h 2"/>
                    <a:gd name="T6" fmla="*/ 3125 w 1"/>
                    <a:gd name="T7" fmla="*/ 0 h 2"/>
                    <a:gd name="T8" fmla="*/ 3125 w 1"/>
                    <a:gd name="T9" fmla="*/ 3645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2"/>
                      </a:moveTo>
                      <a:cubicBezTo>
                        <a:pt x="0" y="1"/>
                        <a:pt x="0" y="1"/>
                        <a:pt x="0" y="1"/>
                      </a:cubicBezTo>
                      <a:cubicBezTo>
                        <a:pt x="0" y="1"/>
                        <a:pt x="0" y="1"/>
                        <a:pt x="0" y="0"/>
                      </a:cubicBezTo>
                      <a:cubicBezTo>
                        <a:pt x="1" y="0"/>
                        <a:pt x="1" y="0"/>
                        <a:pt x="1" y="0"/>
                      </a:cubicBezTo>
                      <a:cubicBezTo>
                        <a:pt x="1" y="1"/>
                        <a:pt x="1" y="1"/>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3" name="Freeform 109"/>
                <p:cNvSpPr>
                  <a:spLocks noChangeAspect="1"/>
                </p:cNvSpPr>
                <p:nvPr/>
              </p:nvSpPr>
              <p:spPr bwMode="auto">
                <a:xfrm>
                  <a:off x="943" y="2383"/>
                  <a:ext cx="65" cy="160"/>
                </a:xfrm>
                <a:custGeom>
                  <a:avLst/>
                  <a:gdLst>
                    <a:gd name="T0" fmla="*/ 34375 w 13"/>
                    <a:gd name="T1" fmla="*/ 93750 h 32"/>
                    <a:gd name="T2" fmla="*/ 34375 w 13"/>
                    <a:gd name="T3" fmla="*/ 68750 h 32"/>
                    <a:gd name="T4" fmla="*/ 28125 w 13"/>
                    <a:gd name="T5" fmla="*/ 62500 h 32"/>
                    <a:gd name="T6" fmla="*/ 40625 w 13"/>
                    <a:gd name="T7" fmla="*/ 46875 h 32"/>
                    <a:gd name="T8" fmla="*/ 37500 w 13"/>
                    <a:gd name="T9" fmla="*/ 43750 h 32"/>
                    <a:gd name="T10" fmla="*/ 34375 w 13"/>
                    <a:gd name="T11" fmla="*/ 43750 h 32"/>
                    <a:gd name="T12" fmla="*/ 31250 w 13"/>
                    <a:gd name="T13" fmla="*/ 53125 h 32"/>
                    <a:gd name="T14" fmla="*/ 31250 w 13"/>
                    <a:gd name="T15" fmla="*/ 50000 h 32"/>
                    <a:gd name="T16" fmla="*/ 31250 w 13"/>
                    <a:gd name="T17" fmla="*/ 37500 h 32"/>
                    <a:gd name="T18" fmla="*/ 25000 w 13"/>
                    <a:gd name="T19" fmla="*/ 15625 h 32"/>
                    <a:gd name="T20" fmla="*/ 37500 w 13"/>
                    <a:gd name="T21" fmla="*/ 18750 h 32"/>
                    <a:gd name="T22" fmla="*/ 40625 w 13"/>
                    <a:gd name="T23" fmla="*/ 6250 h 32"/>
                    <a:gd name="T24" fmla="*/ 37500 w 13"/>
                    <a:gd name="T25" fmla="*/ 3125 h 32"/>
                    <a:gd name="T26" fmla="*/ 18750 w 13"/>
                    <a:gd name="T27" fmla="*/ 0 h 32"/>
                    <a:gd name="T28" fmla="*/ 0 w 13"/>
                    <a:gd name="T29" fmla="*/ 28125 h 32"/>
                    <a:gd name="T30" fmla="*/ 12500 w 13"/>
                    <a:gd name="T31" fmla="*/ 62500 h 32"/>
                    <a:gd name="T32" fmla="*/ 9375 w 13"/>
                    <a:gd name="T33" fmla="*/ 65625 h 32"/>
                    <a:gd name="T34" fmla="*/ 3125 w 13"/>
                    <a:gd name="T35" fmla="*/ 90625 h 32"/>
                    <a:gd name="T36" fmla="*/ 25000 w 13"/>
                    <a:gd name="T37" fmla="*/ 96875 h 32"/>
                    <a:gd name="T38" fmla="*/ 34375 w 13"/>
                    <a:gd name="T39" fmla="*/ 93750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
                    <a:gd name="T61" fmla="*/ 0 h 32"/>
                    <a:gd name="T62" fmla="*/ 13 w 13"/>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 h="32">
                      <a:moveTo>
                        <a:pt x="11" y="30"/>
                      </a:moveTo>
                      <a:cubicBezTo>
                        <a:pt x="11" y="26"/>
                        <a:pt x="11" y="26"/>
                        <a:pt x="11" y="22"/>
                      </a:cubicBezTo>
                      <a:cubicBezTo>
                        <a:pt x="10" y="22"/>
                        <a:pt x="10" y="21"/>
                        <a:pt x="9" y="20"/>
                      </a:cubicBezTo>
                      <a:cubicBezTo>
                        <a:pt x="11" y="19"/>
                        <a:pt x="13" y="18"/>
                        <a:pt x="13" y="15"/>
                      </a:cubicBezTo>
                      <a:cubicBezTo>
                        <a:pt x="12" y="15"/>
                        <a:pt x="12" y="15"/>
                        <a:pt x="12" y="14"/>
                      </a:cubicBezTo>
                      <a:cubicBezTo>
                        <a:pt x="12" y="14"/>
                        <a:pt x="11" y="14"/>
                        <a:pt x="11" y="14"/>
                      </a:cubicBezTo>
                      <a:cubicBezTo>
                        <a:pt x="11" y="15"/>
                        <a:pt x="10" y="16"/>
                        <a:pt x="10" y="17"/>
                      </a:cubicBezTo>
                      <a:cubicBezTo>
                        <a:pt x="10" y="17"/>
                        <a:pt x="10" y="17"/>
                        <a:pt x="10" y="16"/>
                      </a:cubicBezTo>
                      <a:cubicBezTo>
                        <a:pt x="9" y="15"/>
                        <a:pt x="10" y="14"/>
                        <a:pt x="10" y="12"/>
                      </a:cubicBezTo>
                      <a:cubicBezTo>
                        <a:pt x="6" y="12"/>
                        <a:pt x="7" y="8"/>
                        <a:pt x="8" y="5"/>
                      </a:cubicBezTo>
                      <a:cubicBezTo>
                        <a:pt x="10" y="5"/>
                        <a:pt x="10" y="5"/>
                        <a:pt x="12" y="6"/>
                      </a:cubicBezTo>
                      <a:cubicBezTo>
                        <a:pt x="12" y="3"/>
                        <a:pt x="13" y="3"/>
                        <a:pt x="13" y="2"/>
                      </a:cubicBezTo>
                      <a:cubicBezTo>
                        <a:pt x="13" y="1"/>
                        <a:pt x="12" y="1"/>
                        <a:pt x="12" y="1"/>
                      </a:cubicBezTo>
                      <a:cubicBezTo>
                        <a:pt x="11" y="0"/>
                        <a:pt x="8" y="0"/>
                        <a:pt x="6" y="0"/>
                      </a:cubicBezTo>
                      <a:cubicBezTo>
                        <a:pt x="4" y="3"/>
                        <a:pt x="0" y="3"/>
                        <a:pt x="0" y="9"/>
                      </a:cubicBezTo>
                      <a:cubicBezTo>
                        <a:pt x="1" y="9"/>
                        <a:pt x="5" y="18"/>
                        <a:pt x="4" y="20"/>
                      </a:cubicBezTo>
                      <a:cubicBezTo>
                        <a:pt x="4" y="20"/>
                        <a:pt x="3" y="21"/>
                        <a:pt x="3" y="21"/>
                      </a:cubicBezTo>
                      <a:cubicBezTo>
                        <a:pt x="2" y="23"/>
                        <a:pt x="2" y="26"/>
                        <a:pt x="1" y="29"/>
                      </a:cubicBezTo>
                      <a:cubicBezTo>
                        <a:pt x="3" y="29"/>
                        <a:pt x="6" y="32"/>
                        <a:pt x="8" y="31"/>
                      </a:cubicBezTo>
                      <a:cubicBezTo>
                        <a:pt x="9" y="31"/>
                        <a:pt x="9" y="30"/>
                        <a:pt x="11" y="30"/>
                      </a:cubicBezTo>
                      <a:close/>
                    </a:path>
                  </a:pathLst>
                </a:custGeom>
                <a:solidFill>
                  <a:srgbClr val="FFFFFF"/>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4" name="Freeform 110"/>
                <p:cNvSpPr>
                  <a:spLocks noChangeAspect="1"/>
                </p:cNvSpPr>
                <p:nvPr/>
              </p:nvSpPr>
              <p:spPr bwMode="auto">
                <a:xfrm>
                  <a:off x="1966" y="2383"/>
                  <a:ext cx="5" cy="10"/>
                </a:xfrm>
                <a:custGeom>
                  <a:avLst/>
                  <a:gdLst>
                    <a:gd name="T0" fmla="*/ 3125 w 1"/>
                    <a:gd name="T1" fmla="*/ 0 h 2"/>
                    <a:gd name="T2" fmla="*/ 3125 w 1"/>
                    <a:gd name="T3" fmla="*/ 6250 h 2"/>
                    <a:gd name="T4" fmla="*/ 0 w 1"/>
                    <a:gd name="T5" fmla="*/ 6250 h 2"/>
                    <a:gd name="T6" fmla="*/ 3125 w 1"/>
                    <a:gd name="T7" fmla="*/ 0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1" y="0"/>
                      </a:moveTo>
                      <a:cubicBezTo>
                        <a:pt x="1" y="1"/>
                        <a:pt x="1" y="1"/>
                        <a:pt x="1" y="2"/>
                      </a:cubicBezTo>
                      <a:cubicBezTo>
                        <a:pt x="1" y="2"/>
                        <a:pt x="1" y="2"/>
                        <a:pt x="0" y="2"/>
                      </a:cubicBezTo>
                      <a:cubicBezTo>
                        <a:pt x="0" y="1"/>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5" name="Freeform 111"/>
                <p:cNvSpPr>
                  <a:spLocks noChangeAspect="1"/>
                </p:cNvSpPr>
                <p:nvPr/>
              </p:nvSpPr>
              <p:spPr bwMode="auto">
                <a:xfrm>
                  <a:off x="3123" y="2383"/>
                  <a:ext cx="30" cy="55"/>
                </a:xfrm>
                <a:custGeom>
                  <a:avLst/>
                  <a:gdLst>
                    <a:gd name="T0" fmla="*/ 18750 w 6"/>
                    <a:gd name="T1" fmla="*/ 34375 h 11"/>
                    <a:gd name="T2" fmla="*/ 12500 w 6"/>
                    <a:gd name="T3" fmla="*/ 3125 h 11"/>
                    <a:gd name="T4" fmla="*/ 3125 w 6"/>
                    <a:gd name="T5" fmla="*/ 0 h 11"/>
                    <a:gd name="T6" fmla="*/ 3125 w 6"/>
                    <a:gd name="T7" fmla="*/ 3125 h 11"/>
                    <a:gd name="T8" fmla="*/ 3125 w 6"/>
                    <a:gd name="T9" fmla="*/ 9375 h 11"/>
                    <a:gd name="T10" fmla="*/ 6250 w 6"/>
                    <a:gd name="T11" fmla="*/ 12500 h 11"/>
                    <a:gd name="T12" fmla="*/ 12500 w 6"/>
                    <a:gd name="T13" fmla="*/ 31250 h 11"/>
                    <a:gd name="T14" fmla="*/ 18750 w 6"/>
                    <a:gd name="T15" fmla="*/ 34375 h 11"/>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11"/>
                    <a:gd name="T26" fmla="*/ 6 w 6"/>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11">
                      <a:moveTo>
                        <a:pt x="6" y="11"/>
                      </a:moveTo>
                      <a:cubicBezTo>
                        <a:pt x="6" y="7"/>
                        <a:pt x="4" y="6"/>
                        <a:pt x="4" y="1"/>
                      </a:cubicBezTo>
                      <a:cubicBezTo>
                        <a:pt x="3" y="1"/>
                        <a:pt x="2" y="1"/>
                        <a:pt x="1" y="0"/>
                      </a:cubicBezTo>
                      <a:cubicBezTo>
                        <a:pt x="1" y="1"/>
                        <a:pt x="1" y="1"/>
                        <a:pt x="1" y="1"/>
                      </a:cubicBezTo>
                      <a:cubicBezTo>
                        <a:pt x="1" y="1"/>
                        <a:pt x="0" y="2"/>
                        <a:pt x="1" y="3"/>
                      </a:cubicBezTo>
                      <a:cubicBezTo>
                        <a:pt x="1" y="3"/>
                        <a:pt x="2" y="3"/>
                        <a:pt x="2" y="4"/>
                      </a:cubicBezTo>
                      <a:cubicBezTo>
                        <a:pt x="3" y="5"/>
                        <a:pt x="3" y="8"/>
                        <a:pt x="4" y="10"/>
                      </a:cubicBezTo>
                      <a:cubicBezTo>
                        <a:pt x="4" y="10"/>
                        <a:pt x="5" y="10"/>
                        <a:pt x="6" y="1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6" name="Freeform 112"/>
                <p:cNvSpPr>
                  <a:spLocks noChangeAspect="1"/>
                </p:cNvSpPr>
                <p:nvPr/>
              </p:nvSpPr>
              <p:spPr bwMode="auto">
                <a:xfrm>
                  <a:off x="3177" y="2393"/>
                  <a:ext cx="20" cy="20"/>
                </a:xfrm>
                <a:custGeom>
                  <a:avLst/>
                  <a:gdLst>
                    <a:gd name="T0" fmla="*/ 0 w 4"/>
                    <a:gd name="T1" fmla="*/ 0 h 4"/>
                    <a:gd name="T2" fmla="*/ 0 w 4"/>
                    <a:gd name="T3" fmla="*/ 6250 h 4"/>
                    <a:gd name="T4" fmla="*/ 6250 w 4"/>
                    <a:gd name="T5" fmla="*/ 6250 h 4"/>
                    <a:gd name="T6" fmla="*/ 6250 w 4"/>
                    <a:gd name="T7" fmla="*/ 12500 h 4"/>
                    <a:gd name="T8" fmla="*/ 9375 w 4"/>
                    <a:gd name="T9" fmla="*/ 12500 h 4"/>
                    <a:gd name="T10" fmla="*/ 9375 w 4"/>
                    <a:gd name="T11" fmla="*/ 9375 h 4"/>
                    <a:gd name="T12" fmla="*/ 12500 w 4"/>
                    <a:gd name="T13" fmla="*/ 0 h 4"/>
                    <a:gd name="T14" fmla="*/ 0 w 4"/>
                    <a:gd name="T15" fmla="*/ 0 h 4"/>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4"/>
                    <a:gd name="T26" fmla="*/ 4 w 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4">
                      <a:moveTo>
                        <a:pt x="0" y="0"/>
                      </a:moveTo>
                      <a:cubicBezTo>
                        <a:pt x="0" y="0"/>
                        <a:pt x="0" y="1"/>
                        <a:pt x="0" y="2"/>
                      </a:cubicBezTo>
                      <a:cubicBezTo>
                        <a:pt x="0" y="2"/>
                        <a:pt x="1" y="2"/>
                        <a:pt x="2" y="2"/>
                      </a:cubicBezTo>
                      <a:cubicBezTo>
                        <a:pt x="2" y="2"/>
                        <a:pt x="2" y="3"/>
                        <a:pt x="2" y="4"/>
                      </a:cubicBezTo>
                      <a:cubicBezTo>
                        <a:pt x="3" y="4"/>
                        <a:pt x="3" y="4"/>
                        <a:pt x="3" y="4"/>
                      </a:cubicBezTo>
                      <a:cubicBezTo>
                        <a:pt x="3" y="3"/>
                        <a:pt x="3" y="3"/>
                        <a:pt x="3" y="3"/>
                      </a:cubicBezTo>
                      <a:cubicBezTo>
                        <a:pt x="4" y="2"/>
                        <a:pt x="4" y="1"/>
                        <a:pt x="4" y="0"/>
                      </a:cubicBezTo>
                      <a:cubicBezTo>
                        <a:pt x="2" y="0"/>
                        <a:pt x="1"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7" name="Freeform 113"/>
                <p:cNvSpPr>
                  <a:spLocks noChangeAspect="1"/>
                </p:cNvSpPr>
                <p:nvPr/>
              </p:nvSpPr>
              <p:spPr bwMode="auto">
                <a:xfrm>
                  <a:off x="1048" y="2393"/>
                  <a:ext cx="40" cy="50"/>
                </a:xfrm>
                <a:custGeom>
                  <a:avLst/>
                  <a:gdLst>
                    <a:gd name="T0" fmla="*/ 0 w 8"/>
                    <a:gd name="T1" fmla="*/ 28125 h 10"/>
                    <a:gd name="T2" fmla="*/ 15625 w 8"/>
                    <a:gd name="T3" fmla="*/ 31250 h 10"/>
                    <a:gd name="T4" fmla="*/ 25000 w 8"/>
                    <a:gd name="T5" fmla="*/ 12500 h 10"/>
                    <a:gd name="T6" fmla="*/ 21875 w 8"/>
                    <a:gd name="T7" fmla="*/ 6250 h 10"/>
                    <a:gd name="T8" fmla="*/ 25000 w 8"/>
                    <a:gd name="T9" fmla="*/ 0 h 10"/>
                    <a:gd name="T10" fmla="*/ 12500 w 8"/>
                    <a:gd name="T11" fmla="*/ 0 h 10"/>
                    <a:gd name="T12" fmla="*/ 3125 w 8"/>
                    <a:gd name="T13" fmla="*/ 12500 h 10"/>
                    <a:gd name="T14" fmla="*/ 0 w 8"/>
                    <a:gd name="T15" fmla="*/ 28125 h 10"/>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10"/>
                    <a:gd name="T26" fmla="*/ 8 w 8"/>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10">
                      <a:moveTo>
                        <a:pt x="0" y="9"/>
                      </a:moveTo>
                      <a:cubicBezTo>
                        <a:pt x="2" y="9"/>
                        <a:pt x="3" y="9"/>
                        <a:pt x="5" y="10"/>
                      </a:cubicBezTo>
                      <a:cubicBezTo>
                        <a:pt x="6" y="8"/>
                        <a:pt x="7" y="5"/>
                        <a:pt x="8" y="4"/>
                      </a:cubicBezTo>
                      <a:cubicBezTo>
                        <a:pt x="7" y="3"/>
                        <a:pt x="7" y="3"/>
                        <a:pt x="7" y="2"/>
                      </a:cubicBezTo>
                      <a:cubicBezTo>
                        <a:pt x="8" y="2"/>
                        <a:pt x="8" y="2"/>
                        <a:pt x="8" y="0"/>
                      </a:cubicBezTo>
                      <a:cubicBezTo>
                        <a:pt x="7" y="0"/>
                        <a:pt x="5" y="0"/>
                        <a:pt x="4" y="0"/>
                      </a:cubicBezTo>
                      <a:cubicBezTo>
                        <a:pt x="3" y="1"/>
                        <a:pt x="1" y="1"/>
                        <a:pt x="1" y="4"/>
                      </a:cubicBezTo>
                      <a:cubicBezTo>
                        <a:pt x="0" y="5"/>
                        <a:pt x="0" y="7"/>
                        <a:pt x="0" y="9"/>
                      </a:cubicBezTo>
                      <a:close/>
                    </a:path>
                  </a:pathLst>
                </a:custGeom>
                <a:solidFill>
                  <a:srgbClr val="FFFFFF"/>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8" name="Freeform 114"/>
                <p:cNvSpPr>
                  <a:spLocks noChangeAspect="1"/>
                </p:cNvSpPr>
                <p:nvPr/>
              </p:nvSpPr>
              <p:spPr bwMode="auto">
                <a:xfrm>
                  <a:off x="1951" y="2393"/>
                  <a:ext cx="15" cy="25"/>
                </a:xfrm>
                <a:custGeom>
                  <a:avLst/>
                  <a:gdLst>
                    <a:gd name="T0" fmla="*/ 6250 w 3"/>
                    <a:gd name="T1" fmla="*/ 15625 h 5"/>
                    <a:gd name="T2" fmla="*/ 0 w 3"/>
                    <a:gd name="T3" fmla="*/ 15625 h 5"/>
                    <a:gd name="T4" fmla="*/ 0 w 3"/>
                    <a:gd name="T5" fmla="*/ 12500 h 5"/>
                    <a:gd name="T6" fmla="*/ 6250 w 3"/>
                    <a:gd name="T7" fmla="*/ 0 h 5"/>
                    <a:gd name="T8" fmla="*/ 9375 w 3"/>
                    <a:gd name="T9" fmla="*/ 6250 h 5"/>
                    <a:gd name="T10" fmla="*/ 6250 w 3"/>
                    <a:gd name="T11" fmla="*/ 15625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2" y="5"/>
                      </a:moveTo>
                      <a:cubicBezTo>
                        <a:pt x="2" y="5"/>
                        <a:pt x="1" y="5"/>
                        <a:pt x="0" y="5"/>
                      </a:cubicBezTo>
                      <a:cubicBezTo>
                        <a:pt x="0" y="4"/>
                        <a:pt x="0" y="4"/>
                        <a:pt x="0" y="4"/>
                      </a:cubicBezTo>
                      <a:cubicBezTo>
                        <a:pt x="2" y="2"/>
                        <a:pt x="0" y="1"/>
                        <a:pt x="2" y="0"/>
                      </a:cubicBezTo>
                      <a:cubicBezTo>
                        <a:pt x="2" y="2"/>
                        <a:pt x="3" y="0"/>
                        <a:pt x="3" y="2"/>
                      </a:cubicBezTo>
                      <a:cubicBezTo>
                        <a:pt x="3" y="3"/>
                        <a:pt x="3" y="3"/>
                        <a:pt x="2"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59" name="Freeform 115"/>
                <p:cNvSpPr>
                  <a:spLocks noChangeAspect="1"/>
                </p:cNvSpPr>
                <p:nvPr/>
              </p:nvSpPr>
              <p:spPr bwMode="auto">
                <a:xfrm>
                  <a:off x="3187" y="2393"/>
                  <a:ext cx="55" cy="45"/>
                </a:xfrm>
                <a:custGeom>
                  <a:avLst/>
                  <a:gdLst>
                    <a:gd name="T0" fmla="*/ 0 w 11"/>
                    <a:gd name="T1" fmla="*/ 28125 h 9"/>
                    <a:gd name="T2" fmla="*/ 9375 w 11"/>
                    <a:gd name="T3" fmla="*/ 28125 h 9"/>
                    <a:gd name="T4" fmla="*/ 21875 w 11"/>
                    <a:gd name="T5" fmla="*/ 15625 h 9"/>
                    <a:gd name="T6" fmla="*/ 18750 w 11"/>
                    <a:gd name="T7" fmla="*/ 6250 h 9"/>
                    <a:gd name="T8" fmla="*/ 34375 w 11"/>
                    <a:gd name="T9" fmla="*/ 6250 h 9"/>
                    <a:gd name="T10" fmla="*/ 34375 w 11"/>
                    <a:gd name="T11" fmla="*/ 0 h 9"/>
                    <a:gd name="T12" fmla="*/ 18750 w 11"/>
                    <a:gd name="T13" fmla="*/ 0 h 9"/>
                    <a:gd name="T14" fmla="*/ 15625 w 11"/>
                    <a:gd name="T15" fmla="*/ 12500 h 9"/>
                    <a:gd name="T16" fmla="*/ 0 w 11"/>
                    <a:gd name="T17" fmla="*/ 28125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9"/>
                    <a:gd name="T29" fmla="*/ 11 w 11"/>
                    <a:gd name="T30" fmla="*/ 9 h 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9">
                      <a:moveTo>
                        <a:pt x="0" y="9"/>
                      </a:moveTo>
                      <a:cubicBezTo>
                        <a:pt x="1" y="9"/>
                        <a:pt x="2" y="9"/>
                        <a:pt x="3" y="9"/>
                      </a:cubicBezTo>
                      <a:cubicBezTo>
                        <a:pt x="4" y="7"/>
                        <a:pt x="6" y="6"/>
                        <a:pt x="7" y="5"/>
                      </a:cubicBezTo>
                      <a:cubicBezTo>
                        <a:pt x="7" y="4"/>
                        <a:pt x="6" y="3"/>
                        <a:pt x="6" y="2"/>
                      </a:cubicBezTo>
                      <a:cubicBezTo>
                        <a:pt x="8" y="2"/>
                        <a:pt x="9" y="2"/>
                        <a:pt x="11" y="2"/>
                      </a:cubicBezTo>
                      <a:cubicBezTo>
                        <a:pt x="11" y="1"/>
                        <a:pt x="11" y="1"/>
                        <a:pt x="11" y="0"/>
                      </a:cubicBezTo>
                      <a:cubicBezTo>
                        <a:pt x="9" y="0"/>
                        <a:pt x="6" y="0"/>
                        <a:pt x="6" y="0"/>
                      </a:cubicBezTo>
                      <a:cubicBezTo>
                        <a:pt x="5" y="1"/>
                        <a:pt x="6" y="4"/>
                        <a:pt x="5" y="4"/>
                      </a:cubicBezTo>
                      <a:cubicBezTo>
                        <a:pt x="3" y="6"/>
                        <a:pt x="0" y="4"/>
                        <a:pt x="0" y="9"/>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0" name="Freeform 116"/>
                <p:cNvSpPr>
                  <a:spLocks noChangeAspect="1"/>
                </p:cNvSpPr>
                <p:nvPr/>
              </p:nvSpPr>
              <p:spPr bwMode="auto">
                <a:xfrm>
                  <a:off x="1193" y="2398"/>
                  <a:ext cx="64" cy="25"/>
                </a:xfrm>
                <a:custGeom>
                  <a:avLst/>
                  <a:gdLst>
                    <a:gd name="T0" fmla="*/ 5839 w 13"/>
                    <a:gd name="T1" fmla="*/ 0 h 5"/>
                    <a:gd name="T2" fmla="*/ 2983 w 13"/>
                    <a:gd name="T3" fmla="*/ 6250 h 5"/>
                    <a:gd name="T4" fmla="*/ 0 w 13"/>
                    <a:gd name="T5" fmla="*/ 12500 h 5"/>
                    <a:gd name="T6" fmla="*/ 2983 w 13"/>
                    <a:gd name="T7" fmla="*/ 15625 h 5"/>
                    <a:gd name="T8" fmla="*/ 14686 w 13"/>
                    <a:gd name="T9" fmla="*/ 6250 h 5"/>
                    <a:gd name="T10" fmla="*/ 37593 w 13"/>
                    <a:gd name="T11" fmla="*/ 3125 h 5"/>
                    <a:gd name="T12" fmla="*/ 37593 w 13"/>
                    <a:gd name="T13" fmla="*/ 3125 h 5"/>
                    <a:gd name="T14" fmla="*/ 19924 w 13"/>
                    <a:gd name="T15" fmla="*/ 3125 h 5"/>
                    <a:gd name="T16" fmla="*/ 5839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2" y="0"/>
                      </a:moveTo>
                      <a:cubicBezTo>
                        <a:pt x="1" y="1"/>
                        <a:pt x="1" y="1"/>
                        <a:pt x="1" y="2"/>
                      </a:cubicBezTo>
                      <a:cubicBezTo>
                        <a:pt x="0" y="2"/>
                        <a:pt x="0" y="3"/>
                        <a:pt x="0" y="4"/>
                      </a:cubicBezTo>
                      <a:cubicBezTo>
                        <a:pt x="1" y="5"/>
                        <a:pt x="0" y="4"/>
                        <a:pt x="1" y="5"/>
                      </a:cubicBezTo>
                      <a:cubicBezTo>
                        <a:pt x="2" y="4"/>
                        <a:pt x="4" y="2"/>
                        <a:pt x="5" y="2"/>
                      </a:cubicBezTo>
                      <a:cubicBezTo>
                        <a:pt x="8" y="1"/>
                        <a:pt x="9" y="4"/>
                        <a:pt x="13" y="1"/>
                      </a:cubicBezTo>
                      <a:cubicBezTo>
                        <a:pt x="13" y="1"/>
                        <a:pt x="13" y="1"/>
                        <a:pt x="13" y="1"/>
                      </a:cubicBezTo>
                      <a:cubicBezTo>
                        <a:pt x="11" y="1"/>
                        <a:pt x="9" y="1"/>
                        <a:pt x="7" y="1"/>
                      </a:cubicBezTo>
                      <a:cubicBezTo>
                        <a:pt x="6" y="0"/>
                        <a:pt x="4"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1" name="Freeform 117"/>
                <p:cNvSpPr>
                  <a:spLocks noChangeAspect="1"/>
                </p:cNvSpPr>
                <p:nvPr/>
              </p:nvSpPr>
              <p:spPr bwMode="auto">
                <a:xfrm>
                  <a:off x="569" y="2413"/>
                  <a:ext cx="15" cy="15"/>
                </a:xfrm>
                <a:custGeom>
                  <a:avLst/>
                  <a:gdLst>
                    <a:gd name="T0" fmla="*/ 9375 w 3"/>
                    <a:gd name="T1" fmla="*/ 0 h 3"/>
                    <a:gd name="T2" fmla="*/ 6250 w 3"/>
                    <a:gd name="T3" fmla="*/ 9375 h 3"/>
                    <a:gd name="T4" fmla="*/ 0 w 3"/>
                    <a:gd name="T5" fmla="*/ 9375 h 3"/>
                    <a:gd name="T6" fmla="*/ 0 w 3"/>
                    <a:gd name="T7" fmla="*/ 6250 h 3"/>
                    <a:gd name="T8" fmla="*/ 6250 w 3"/>
                    <a:gd name="T9" fmla="*/ 3125 h 3"/>
                    <a:gd name="T10" fmla="*/ 9375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3" y="0"/>
                      </a:moveTo>
                      <a:cubicBezTo>
                        <a:pt x="3" y="1"/>
                        <a:pt x="3" y="2"/>
                        <a:pt x="2" y="3"/>
                      </a:cubicBezTo>
                      <a:cubicBezTo>
                        <a:pt x="2" y="3"/>
                        <a:pt x="1" y="3"/>
                        <a:pt x="0" y="3"/>
                      </a:cubicBezTo>
                      <a:cubicBezTo>
                        <a:pt x="0" y="3"/>
                        <a:pt x="0" y="3"/>
                        <a:pt x="0" y="2"/>
                      </a:cubicBezTo>
                      <a:cubicBezTo>
                        <a:pt x="1" y="2"/>
                        <a:pt x="1" y="1"/>
                        <a:pt x="2" y="1"/>
                      </a:cubicBezTo>
                      <a:cubicBezTo>
                        <a:pt x="2" y="0"/>
                        <a:pt x="2" y="0"/>
                        <a:pt x="3"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2" name="Freeform 118"/>
                <p:cNvSpPr>
                  <a:spLocks noChangeAspect="1"/>
                </p:cNvSpPr>
                <p:nvPr/>
              </p:nvSpPr>
              <p:spPr bwMode="auto">
                <a:xfrm>
                  <a:off x="1871" y="2433"/>
                  <a:ext cx="50" cy="50"/>
                </a:xfrm>
                <a:custGeom>
                  <a:avLst/>
                  <a:gdLst>
                    <a:gd name="T0" fmla="*/ 3125 w 10"/>
                    <a:gd name="T1" fmla="*/ 25000 h 10"/>
                    <a:gd name="T2" fmla="*/ 3125 w 10"/>
                    <a:gd name="T3" fmla="*/ 28125 h 10"/>
                    <a:gd name="T4" fmla="*/ 3125 w 10"/>
                    <a:gd name="T5" fmla="*/ 28125 h 10"/>
                    <a:gd name="T6" fmla="*/ 3125 w 10"/>
                    <a:gd name="T7" fmla="*/ 31250 h 10"/>
                    <a:gd name="T8" fmla="*/ 0 w 10"/>
                    <a:gd name="T9" fmla="*/ 31250 h 10"/>
                    <a:gd name="T10" fmla="*/ 0 w 10"/>
                    <a:gd name="T11" fmla="*/ 18750 h 10"/>
                    <a:gd name="T12" fmla="*/ 9375 w 10"/>
                    <a:gd name="T13" fmla="*/ 3125 h 10"/>
                    <a:gd name="T14" fmla="*/ 9375 w 10"/>
                    <a:gd name="T15" fmla="*/ 0 h 10"/>
                    <a:gd name="T16" fmla="*/ 12500 w 10"/>
                    <a:gd name="T17" fmla="*/ 0 h 10"/>
                    <a:gd name="T18" fmla="*/ 31250 w 10"/>
                    <a:gd name="T19" fmla="*/ 25000 h 10"/>
                    <a:gd name="T20" fmla="*/ 18750 w 10"/>
                    <a:gd name="T21" fmla="*/ 31250 h 10"/>
                    <a:gd name="T22" fmla="*/ 3125 w 10"/>
                    <a:gd name="T23" fmla="*/ 25000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
                    <a:gd name="T37" fmla="*/ 0 h 10"/>
                    <a:gd name="T38" fmla="*/ 10 w 10"/>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 h="10">
                      <a:moveTo>
                        <a:pt x="1" y="8"/>
                      </a:moveTo>
                      <a:cubicBezTo>
                        <a:pt x="1" y="8"/>
                        <a:pt x="1" y="9"/>
                        <a:pt x="1" y="9"/>
                      </a:cubicBezTo>
                      <a:cubicBezTo>
                        <a:pt x="1" y="9"/>
                        <a:pt x="1" y="9"/>
                        <a:pt x="1" y="9"/>
                      </a:cubicBezTo>
                      <a:cubicBezTo>
                        <a:pt x="1" y="10"/>
                        <a:pt x="1" y="10"/>
                        <a:pt x="1" y="10"/>
                      </a:cubicBezTo>
                      <a:cubicBezTo>
                        <a:pt x="0" y="10"/>
                        <a:pt x="0" y="10"/>
                        <a:pt x="0" y="10"/>
                      </a:cubicBezTo>
                      <a:cubicBezTo>
                        <a:pt x="0" y="8"/>
                        <a:pt x="0" y="7"/>
                        <a:pt x="0" y="6"/>
                      </a:cubicBezTo>
                      <a:cubicBezTo>
                        <a:pt x="2" y="5"/>
                        <a:pt x="3" y="4"/>
                        <a:pt x="3" y="1"/>
                      </a:cubicBezTo>
                      <a:cubicBezTo>
                        <a:pt x="3" y="0"/>
                        <a:pt x="3" y="1"/>
                        <a:pt x="3" y="0"/>
                      </a:cubicBezTo>
                      <a:cubicBezTo>
                        <a:pt x="4" y="0"/>
                        <a:pt x="4" y="0"/>
                        <a:pt x="4" y="0"/>
                      </a:cubicBezTo>
                      <a:cubicBezTo>
                        <a:pt x="6" y="2"/>
                        <a:pt x="9" y="5"/>
                        <a:pt x="10" y="8"/>
                      </a:cubicBezTo>
                      <a:cubicBezTo>
                        <a:pt x="8" y="9"/>
                        <a:pt x="8" y="9"/>
                        <a:pt x="6" y="10"/>
                      </a:cubicBezTo>
                      <a:cubicBezTo>
                        <a:pt x="5" y="8"/>
                        <a:pt x="4" y="8"/>
                        <a:pt x="1" y="8"/>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3" name="Freeform 119"/>
                <p:cNvSpPr>
                  <a:spLocks noChangeAspect="1"/>
                </p:cNvSpPr>
                <p:nvPr/>
              </p:nvSpPr>
              <p:spPr bwMode="auto">
                <a:xfrm>
                  <a:off x="559" y="2443"/>
                  <a:ext cx="20" cy="35"/>
                </a:xfrm>
                <a:custGeom>
                  <a:avLst/>
                  <a:gdLst>
                    <a:gd name="T0" fmla="*/ 6250 w 4"/>
                    <a:gd name="T1" fmla="*/ 0 h 7"/>
                    <a:gd name="T2" fmla="*/ 12500 w 4"/>
                    <a:gd name="T3" fmla="*/ 0 h 7"/>
                    <a:gd name="T4" fmla="*/ 12500 w 4"/>
                    <a:gd name="T5" fmla="*/ 3125 h 7"/>
                    <a:gd name="T6" fmla="*/ 12500 w 4"/>
                    <a:gd name="T7" fmla="*/ 18750 h 7"/>
                    <a:gd name="T8" fmla="*/ 0 w 4"/>
                    <a:gd name="T9" fmla="*/ 21875 h 7"/>
                    <a:gd name="T10" fmla="*/ 0 w 4"/>
                    <a:gd name="T11" fmla="*/ 21875 h 7"/>
                    <a:gd name="T12" fmla="*/ 0 w 4"/>
                    <a:gd name="T13" fmla="*/ 15625 h 7"/>
                    <a:gd name="T14" fmla="*/ 6250 w 4"/>
                    <a:gd name="T15" fmla="*/ 0 h 7"/>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7"/>
                    <a:gd name="T26" fmla="*/ 4 w 4"/>
                    <a:gd name="T27" fmla="*/ 7 h 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7">
                      <a:moveTo>
                        <a:pt x="2" y="0"/>
                      </a:moveTo>
                      <a:cubicBezTo>
                        <a:pt x="3" y="0"/>
                        <a:pt x="4" y="0"/>
                        <a:pt x="4" y="0"/>
                      </a:cubicBezTo>
                      <a:cubicBezTo>
                        <a:pt x="4" y="1"/>
                        <a:pt x="4" y="1"/>
                        <a:pt x="4" y="1"/>
                      </a:cubicBezTo>
                      <a:cubicBezTo>
                        <a:pt x="3" y="2"/>
                        <a:pt x="4" y="4"/>
                        <a:pt x="4" y="6"/>
                      </a:cubicBezTo>
                      <a:cubicBezTo>
                        <a:pt x="3" y="6"/>
                        <a:pt x="2" y="7"/>
                        <a:pt x="0" y="7"/>
                      </a:cubicBezTo>
                      <a:cubicBezTo>
                        <a:pt x="0" y="7"/>
                        <a:pt x="0" y="7"/>
                        <a:pt x="0" y="7"/>
                      </a:cubicBezTo>
                      <a:cubicBezTo>
                        <a:pt x="0" y="6"/>
                        <a:pt x="0" y="6"/>
                        <a:pt x="0" y="5"/>
                      </a:cubicBezTo>
                      <a:cubicBezTo>
                        <a:pt x="1" y="4"/>
                        <a:pt x="2" y="3"/>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4" name="Freeform 120"/>
                <p:cNvSpPr>
                  <a:spLocks noChangeAspect="1"/>
                </p:cNvSpPr>
                <p:nvPr/>
              </p:nvSpPr>
              <p:spPr bwMode="auto">
                <a:xfrm>
                  <a:off x="1761" y="2488"/>
                  <a:ext cx="130" cy="135"/>
                </a:xfrm>
                <a:custGeom>
                  <a:avLst/>
                  <a:gdLst>
                    <a:gd name="T0" fmla="*/ 78125 w 26"/>
                    <a:gd name="T1" fmla="*/ 0 h 27"/>
                    <a:gd name="T2" fmla="*/ 78125 w 26"/>
                    <a:gd name="T3" fmla="*/ 28125 h 27"/>
                    <a:gd name="T4" fmla="*/ 75000 w 26"/>
                    <a:gd name="T5" fmla="*/ 31250 h 27"/>
                    <a:gd name="T6" fmla="*/ 71875 w 26"/>
                    <a:gd name="T7" fmla="*/ 46875 h 27"/>
                    <a:gd name="T8" fmla="*/ 46875 w 26"/>
                    <a:gd name="T9" fmla="*/ 53125 h 27"/>
                    <a:gd name="T10" fmla="*/ 46875 w 26"/>
                    <a:gd name="T11" fmla="*/ 53125 h 27"/>
                    <a:gd name="T12" fmla="*/ 43750 w 26"/>
                    <a:gd name="T13" fmla="*/ 65625 h 27"/>
                    <a:gd name="T14" fmla="*/ 25000 w 26"/>
                    <a:gd name="T15" fmla="*/ 56250 h 27"/>
                    <a:gd name="T16" fmla="*/ 21875 w 26"/>
                    <a:gd name="T17" fmla="*/ 59375 h 27"/>
                    <a:gd name="T18" fmla="*/ 25000 w 26"/>
                    <a:gd name="T19" fmla="*/ 59375 h 27"/>
                    <a:gd name="T20" fmla="*/ 31250 w 26"/>
                    <a:gd name="T21" fmla="*/ 59375 h 27"/>
                    <a:gd name="T22" fmla="*/ 34375 w 26"/>
                    <a:gd name="T23" fmla="*/ 65625 h 27"/>
                    <a:gd name="T24" fmla="*/ 25000 w 26"/>
                    <a:gd name="T25" fmla="*/ 68750 h 27"/>
                    <a:gd name="T26" fmla="*/ 18750 w 26"/>
                    <a:gd name="T27" fmla="*/ 68750 h 27"/>
                    <a:gd name="T28" fmla="*/ 18750 w 26"/>
                    <a:gd name="T29" fmla="*/ 62500 h 27"/>
                    <a:gd name="T30" fmla="*/ 12500 w 26"/>
                    <a:gd name="T31" fmla="*/ 62500 h 27"/>
                    <a:gd name="T32" fmla="*/ 9375 w 26"/>
                    <a:gd name="T33" fmla="*/ 84375 h 27"/>
                    <a:gd name="T34" fmla="*/ 6250 w 26"/>
                    <a:gd name="T35" fmla="*/ 84375 h 27"/>
                    <a:gd name="T36" fmla="*/ 3125 w 26"/>
                    <a:gd name="T37" fmla="*/ 78125 h 27"/>
                    <a:gd name="T38" fmla="*/ 6250 w 26"/>
                    <a:gd name="T39" fmla="*/ 71875 h 27"/>
                    <a:gd name="T40" fmla="*/ 3125 w 26"/>
                    <a:gd name="T41" fmla="*/ 71875 h 27"/>
                    <a:gd name="T42" fmla="*/ 0 w 26"/>
                    <a:gd name="T43" fmla="*/ 71875 h 27"/>
                    <a:gd name="T44" fmla="*/ 0 w 26"/>
                    <a:gd name="T45" fmla="*/ 68750 h 27"/>
                    <a:gd name="T46" fmla="*/ 6250 w 26"/>
                    <a:gd name="T47" fmla="*/ 62500 h 27"/>
                    <a:gd name="T48" fmla="*/ 9375 w 26"/>
                    <a:gd name="T49" fmla="*/ 59375 h 27"/>
                    <a:gd name="T50" fmla="*/ 9375 w 26"/>
                    <a:gd name="T51" fmla="*/ 53125 h 27"/>
                    <a:gd name="T52" fmla="*/ 40625 w 26"/>
                    <a:gd name="T53" fmla="*/ 46875 h 27"/>
                    <a:gd name="T54" fmla="*/ 50000 w 26"/>
                    <a:gd name="T55" fmla="*/ 34375 h 27"/>
                    <a:gd name="T56" fmla="*/ 50000 w 26"/>
                    <a:gd name="T57" fmla="*/ 31250 h 27"/>
                    <a:gd name="T58" fmla="*/ 50000 w 26"/>
                    <a:gd name="T59" fmla="*/ 34375 h 27"/>
                    <a:gd name="T60" fmla="*/ 50000 w 26"/>
                    <a:gd name="T61" fmla="*/ 37500 h 27"/>
                    <a:gd name="T62" fmla="*/ 53125 w 26"/>
                    <a:gd name="T63" fmla="*/ 37500 h 27"/>
                    <a:gd name="T64" fmla="*/ 59375 w 26"/>
                    <a:gd name="T65" fmla="*/ 34375 h 27"/>
                    <a:gd name="T66" fmla="*/ 65625 w 26"/>
                    <a:gd name="T67" fmla="*/ 25000 h 27"/>
                    <a:gd name="T68" fmla="*/ 78125 w 26"/>
                    <a:gd name="T69" fmla="*/ 0 h 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
                    <a:gd name="T106" fmla="*/ 0 h 27"/>
                    <a:gd name="T107" fmla="*/ 26 w 26"/>
                    <a:gd name="T108" fmla="*/ 27 h 2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 h="27">
                      <a:moveTo>
                        <a:pt x="25" y="0"/>
                      </a:moveTo>
                      <a:cubicBezTo>
                        <a:pt x="25" y="2"/>
                        <a:pt x="26" y="7"/>
                        <a:pt x="25" y="9"/>
                      </a:cubicBezTo>
                      <a:cubicBezTo>
                        <a:pt x="25" y="9"/>
                        <a:pt x="24" y="9"/>
                        <a:pt x="24" y="10"/>
                      </a:cubicBezTo>
                      <a:cubicBezTo>
                        <a:pt x="23" y="11"/>
                        <a:pt x="23" y="14"/>
                        <a:pt x="23" y="15"/>
                      </a:cubicBezTo>
                      <a:cubicBezTo>
                        <a:pt x="20" y="16"/>
                        <a:pt x="19" y="17"/>
                        <a:pt x="15" y="17"/>
                      </a:cubicBezTo>
                      <a:cubicBezTo>
                        <a:pt x="15" y="17"/>
                        <a:pt x="15" y="17"/>
                        <a:pt x="15" y="17"/>
                      </a:cubicBezTo>
                      <a:cubicBezTo>
                        <a:pt x="15" y="18"/>
                        <a:pt x="15" y="20"/>
                        <a:pt x="14" y="21"/>
                      </a:cubicBezTo>
                      <a:cubicBezTo>
                        <a:pt x="12" y="19"/>
                        <a:pt x="12" y="18"/>
                        <a:pt x="8" y="18"/>
                      </a:cubicBezTo>
                      <a:cubicBezTo>
                        <a:pt x="8" y="18"/>
                        <a:pt x="7" y="19"/>
                        <a:pt x="7" y="19"/>
                      </a:cubicBezTo>
                      <a:cubicBezTo>
                        <a:pt x="7" y="19"/>
                        <a:pt x="8" y="19"/>
                        <a:pt x="8" y="19"/>
                      </a:cubicBezTo>
                      <a:cubicBezTo>
                        <a:pt x="9" y="18"/>
                        <a:pt x="9" y="18"/>
                        <a:pt x="10" y="19"/>
                      </a:cubicBezTo>
                      <a:cubicBezTo>
                        <a:pt x="11" y="19"/>
                        <a:pt x="11" y="20"/>
                        <a:pt x="11" y="21"/>
                      </a:cubicBezTo>
                      <a:cubicBezTo>
                        <a:pt x="10" y="21"/>
                        <a:pt x="9" y="21"/>
                        <a:pt x="8" y="22"/>
                      </a:cubicBezTo>
                      <a:cubicBezTo>
                        <a:pt x="8" y="22"/>
                        <a:pt x="7" y="22"/>
                        <a:pt x="6" y="22"/>
                      </a:cubicBezTo>
                      <a:cubicBezTo>
                        <a:pt x="6" y="21"/>
                        <a:pt x="6" y="21"/>
                        <a:pt x="6" y="20"/>
                      </a:cubicBezTo>
                      <a:cubicBezTo>
                        <a:pt x="5" y="20"/>
                        <a:pt x="5" y="20"/>
                        <a:pt x="4" y="20"/>
                      </a:cubicBezTo>
                      <a:cubicBezTo>
                        <a:pt x="7" y="22"/>
                        <a:pt x="4" y="25"/>
                        <a:pt x="3" y="27"/>
                      </a:cubicBezTo>
                      <a:cubicBezTo>
                        <a:pt x="3" y="27"/>
                        <a:pt x="2" y="27"/>
                        <a:pt x="2" y="27"/>
                      </a:cubicBezTo>
                      <a:cubicBezTo>
                        <a:pt x="2" y="26"/>
                        <a:pt x="1" y="27"/>
                        <a:pt x="1" y="25"/>
                      </a:cubicBezTo>
                      <a:cubicBezTo>
                        <a:pt x="2" y="25"/>
                        <a:pt x="2" y="24"/>
                        <a:pt x="2" y="23"/>
                      </a:cubicBezTo>
                      <a:cubicBezTo>
                        <a:pt x="1" y="23"/>
                        <a:pt x="1" y="23"/>
                        <a:pt x="1" y="23"/>
                      </a:cubicBezTo>
                      <a:cubicBezTo>
                        <a:pt x="0" y="23"/>
                        <a:pt x="1" y="24"/>
                        <a:pt x="0" y="23"/>
                      </a:cubicBezTo>
                      <a:cubicBezTo>
                        <a:pt x="0" y="23"/>
                        <a:pt x="0" y="22"/>
                        <a:pt x="0" y="22"/>
                      </a:cubicBezTo>
                      <a:cubicBezTo>
                        <a:pt x="0" y="21"/>
                        <a:pt x="0" y="20"/>
                        <a:pt x="2" y="20"/>
                      </a:cubicBezTo>
                      <a:cubicBezTo>
                        <a:pt x="2" y="20"/>
                        <a:pt x="2" y="20"/>
                        <a:pt x="3" y="19"/>
                      </a:cubicBezTo>
                      <a:cubicBezTo>
                        <a:pt x="3" y="19"/>
                        <a:pt x="3" y="18"/>
                        <a:pt x="3" y="17"/>
                      </a:cubicBezTo>
                      <a:cubicBezTo>
                        <a:pt x="6" y="15"/>
                        <a:pt x="9" y="16"/>
                        <a:pt x="13" y="15"/>
                      </a:cubicBezTo>
                      <a:cubicBezTo>
                        <a:pt x="14" y="14"/>
                        <a:pt x="15" y="11"/>
                        <a:pt x="16" y="11"/>
                      </a:cubicBezTo>
                      <a:cubicBezTo>
                        <a:pt x="16" y="10"/>
                        <a:pt x="16" y="11"/>
                        <a:pt x="16" y="10"/>
                      </a:cubicBezTo>
                      <a:cubicBezTo>
                        <a:pt x="16" y="10"/>
                        <a:pt x="16" y="11"/>
                        <a:pt x="16" y="11"/>
                      </a:cubicBezTo>
                      <a:cubicBezTo>
                        <a:pt x="16" y="11"/>
                        <a:pt x="16" y="11"/>
                        <a:pt x="16" y="12"/>
                      </a:cubicBezTo>
                      <a:cubicBezTo>
                        <a:pt x="16" y="12"/>
                        <a:pt x="16" y="12"/>
                        <a:pt x="17" y="12"/>
                      </a:cubicBezTo>
                      <a:cubicBezTo>
                        <a:pt x="17" y="12"/>
                        <a:pt x="18" y="11"/>
                        <a:pt x="19" y="11"/>
                      </a:cubicBezTo>
                      <a:cubicBezTo>
                        <a:pt x="19" y="10"/>
                        <a:pt x="20" y="9"/>
                        <a:pt x="21" y="8"/>
                      </a:cubicBezTo>
                      <a:cubicBezTo>
                        <a:pt x="22" y="5"/>
                        <a:pt x="21" y="0"/>
                        <a:pt x="2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5" name="Freeform 121"/>
                <p:cNvSpPr>
                  <a:spLocks noChangeAspect="1"/>
                </p:cNvSpPr>
                <p:nvPr/>
              </p:nvSpPr>
              <p:spPr bwMode="auto">
                <a:xfrm>
                  <a:off x="604" y="2493"/>
                  <a:ext cx="25" cy="20"/>
                </a:xfrm>
                <a:custGeom>
                  <a:avLst/>
                  <a:gdLst>
                    <a:gd name="T0" fmla="*/ 0 w 5"/>
                    <a:gd name="T1" fmla="*/ 0 h 4"/>
                    <a:gd name="T2" fmla="*/ 15625 w 5"/>
                    <a:gd name="T3" fmla="*/ 3125 h 4"/>
                    <a:gd name="T4" fmla="*/ 15625 w 5"/>
                    <a:gd name="T5" fmla="*/ 6250 h 4"/>
                    <a:gd name="T6" fmla="*/ 9375 w 5"/>
                    <a:gd name="T7" fmla="*/ 12500 h 4"/>
                    <a:gd name="T8" fmla="*/ 6250 w 5"/>
                    <a:gd name="T9" fmla="*/ 12500 h 4"/>
                    <a:gd name="T10" fmla="*/ 0 w 5"/>
                    <a:gd name="T11" fmla="*/ 0 h 4"/>
                    <a:gd name="T12" fmla="*/ 0 60000 65536"/>
                    <a:gd name="T13" fmla="*/ 0 60000 65536"/>
                    <a:gd name="T14" fmla="*/ 0 60000 65536"/>
                    <a:gd name="T15" fmla="*/ 0 60000 65536"/>
                    <a:gd name="T16" fmla="*/ 0 60000 65536"/>
                    <a:gd name="T17" fmla="*/ 0 60000 65536"/>
                    <a:gd name="T18" fmla="*/ 0 w 5"/>
                    <a:gd name="T19" fmla="*/ 0 h 4"/>
                    <a:gd name="T20" fmla="*/ 5 w 5"/>
                    <a:gd name="T21" fmla="*/ 4 h 4"/>
                  </a:gdLst>
                  <a:ahLst/>
                  <a:cxnLst>
                    <a:cxn ang="T12">
                      <a:pos x="T0" y="T1"/>
                    </a:cxn>
                    <a:cxn ang="T13">
                      <a:pos x="T2" y="T3"/>
                    </a:cxn>
                    <a:cxn ang="T14">
                      <a:pos x="T4" y="T5"/>
                    </a:cxn>
                    <a:cxn ang="T15">
                      <a:pos x="T6" y="T7"/>
                    </a:cxn>
                    <a:cxn ang="T16">
                      <a:pos x="T8" y="T9"/>
                    </a:cxn>
                    <a:cxn ang="T17">
                      <a:pos x="T10" y="T11"/>
                    </a:cxn>
                  </a:cxnLst>
                  <a:rect l="T18" t="T19" r="T20" b="T21"/>
                  <a:pathLst>
                    <a:path w="5" h="4">
                      <a:moveTo>
                        <a:pt x="0" y="0"/>
                      </a:moveTo>
                      <a:cubicBezTo>
                        <a:pt x="2" y="0"/>
                        <a:pt x="3" y="0"/>
                        <a:pt x="5" y="1"/>
                      </a:cubicBezTo>
                      <a:cubicBezTo>
                        <a:pt x="5" y="1"/>
                        <a:pt x="5" y="1"/>
                        <a:pt x="5" y="2"/>
                      </a:cubicBezTo>
                      <a:cubicBezTo>
                        <a:pt x="4" y="2"/>
                        <a:pt x="4" y="3"/>
                        <a:pt x="3" y="4"/>
                      </a:cubicBezTo>
                      <a:cubicBezTo>
                        <a:pt x="3" y="4"/>
                        <a:pt x="3" y="4"/>
                        <a:pt x="2" y="4"/>
                      </a:cubicBezTo>
                      <a:cubicBezTo>
                        <a:pt x="1" y="3"/>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6" name="Freeform 122"/>
                <p:cNvSpPr>
                  <a:spLocks noChangeAspect="1"/>
                </p:cNvSpPr>
                <p:nvPr/>
              </p:nvSpPr>
              <p:spPr bwMode="auto">
                <a:xfrm>
                  <a:off x="684" y="2493"/>
                  <a:ext cx="20" cy="30"/>
                </a:xfrm>
                <a:custGeom>
                  <a:avLst/>
                  <a:gdLst>
                    <a:gd name="T0" fmla="*/ 3125 w 4"/>
                    <a:gd name="T1" fmla="*/ 0 h 6"/>
                    <a:gd name="T2" fmla="*/ 9375 w 4"/>
                    <a:gd name="T3" fmla="*/ 3125 h 6"/>
                    <a:gd name="T4" fmla="*/ 12500 w 4"/>
                    <a:gd name="T5" fmla="*/ 12500 h 6"/>
                    <a:gd name="T6" fmla="*/ 3125 w 4"/>
                    <a:gd name="T7" fmla="*/ 18750 h 6"/>
                    <a:gd name="T8" fmla="*/ 3125 w 4"/>
                    <a:gd name="T9" fmla="*/ 18750 h 6"/>
                    <a:gd name="T10" fmla="*/ 0 w 4"/>
                    <a:gd name="T11" fmla="*/ 3125 h 6"/>
                    <a:gd name="T12" fmla="*/ 3125 w 4"/>
                    <a:gd name="T13" fmla="*/ 0 h 6"/>
                    <a:gd name="T14" fmla="*/ 0 60000 65536"/>
                    <a:gd name="T15" fmla="*/ 0 60000 65536"/>
                    <a:gd name="T16" fmla="*/ 0 60000 65536"/>
                    <a:gd name="T17" fmla="*/ 0 60000 65536"/>
                    <a:gd name="T18" fmla="*/ 0 60000 65536"/>
                    <a:gd name="T19" fmla="*/ 0 60000 65536"/>
                    <a:gd name="T20" fmla="*/ 0 60000 65536"/>
                    <a:gd name="T21" fmla="*/ 0 w 4"/>
                    <a:gd name="T22" fmla="*/ 0 h 6"/>
                    <a:gd name="T23" fmla="*/ 4 w 4"/>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6">
                      <a:moveTo>
                        <a:pt x="1" y="0"/>
                      </a:moveTo>
                      <a:cubicBezTo>
                        <a:pt x="3" y="0"/>
                        <a:pt x="3" y="0"/>
                        <a:pt x="3" y="1"/>
                      </a:cubicBezTo>
                      <a:cubicBezTo>
                        <a:pt x="4" y="2"/>
                        <a:pt x="4" y="3"/>
                        <a:pt x="4" y="4"/>
                      </a:cubicBezTo>
                      <a:cubicBezTo>
                        <a:pt x="3" y="5"/>
                        <a:pt x="3" y="6"/>
                        <a:pt x="1" y="6"/>
                      </a:cubicBezTo>
                      <a:cubicBezTo>
                        <a:pt x="1" y="6"/>
                        <a:pt x="1" y="6"/>
                        <a:pt x="1" y="6"/>
                      </a:cubicBezTo>
                      <a:cubicBezTo>
                        <a:pt x="1" y="4"/>
                        <a:pt x="0" y="3"/>
                        <a:pt x="0" y="1"/>
                      </a:cubicBezTo>
                      <a:cubicBezTo>
                        <a:pt x="0"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7" name="Freeform 123"/>
                <p:cNvSpPr>
                  <a:spLocks noChangeAspect="1"/>
                </p:cNvSpPr>
                <p:nvPr/>
              </p:nvSpPr>
              <p:spPr bwMode="auto">
                <a:xfrm>
                  <a:off x="699" y="2533"/>
                  <a:ext cx="30" cy="15"/>
                </a:xfrm>
                <a:custGeom>
                  <a:avLst/>
                  <a:gdLst>
                    <a:gd name="T0" fmla="*/ 6250 w 6"/>
                    <a:gd name="T1" fmla="*/ 0 h 3"/>
                    <a:gd name="T2" fmla="*/ 18750 w 6"/>
                    <a:gd name="T3" fmla="*/ 9375 h 3"/>
                    <a:gd name="T4" fmla="*/ 15625 w 6"/>
                    <a:gd name="T5" fmla="*/ 9375 h 3"/>
                    <a:gd name="T6" fmla="*/ 9375 w 6"/>
                    <a:gd name="T7" fmla="*/ 9375 h 3"/>
                    <a:gd name="T8" fmla="*/ 0 w 6"/>
                    <a:gd name="T9" fmla="*/ 3125 h 3"/>
                    <a:gd name="T10" fmla="*/ 6250 w 6"/>
                    <a:gd name="T11" fmla="*/ 0 h 3"/>
                    <a:gd name="T12" fmla="*/ 0 60000 65536"/>
                    <a:gd name="T13" fmla="*/ 0 60000 65536"/>
                    <a:gd name="T14" fmla="*/ 0 60000 65536"/>
                    <a:gd name="T15" fmla="*/ 0 60000 65536"/>
                    <a:gd name="T16" fmla="*/ 0 60000 65536"/>
                    <a:gd name="T17" fmla="*/ 0 60000 65536"/>
                    <a:gd name="T18" fmla="*/ 0 w 6"/>
                    <a:gd name="T19" fmla="*/ 0 h 3"/>
                    <a:gd name="T20" fmla="*/ 6 w 6"/>
                    <a:gd name="T21" fmla="*/ 3 h 3"/>
                  </a:gdLst>
                  <a:ahLst/>
                  <a:cxnLst>
                    <a:cxn ang="T12">
                      <a:pos x="T0" y="T1"/>
                    </a:cxn>
                    <a:cxn ang="T13">
                      <a:pos x="T2" y="T3"/>
                    </a:cxn>
                    <a:cxn ang="T14">
                      <a:pos x="T4" y="T5"/>
                    </a:cxn>
                    <a:cxn ang="T15">
                      <a:pos x="T6" y="T7"/>
                    </a:cxn>
                    <a:cxn ang="T16">
                      <a:pos x="T8" y="T9"/>
                    </a:cxn>
                    <a:cxn ang="T17">
                      <a:pos x="T10" y="T11"/>
                    </a:cxn>
                  </a:cxnLst>
                  <a:rect l="T18" t="T19" r="T20" b="T21"/>
                  <a:pathLst>
                    <a:path w="6" h="3">
                      <a:moveTo>
                        <a:pt x="2" y="0"/>
                      </a:moveTo>
                      <a:cubicBezTo>
                        <a:pt x="3" y="0"/>
                        <a:pt x="5" y="1"/>
                        <a:pt x="6" y="3"/>
                      </a:cubicBezTo>
                      <a:cubicBezTo>
                        <a:pt x="6" y="3"/>
                        <a:pt x="6" y="3"/>
                        <a:pt x="5" y="3"/>
                      </a:cubicBezTo>
                      <a:cubicBezTo>
                        <a:pt x="5" y="3"/>
                        <a:pt x="4" y="3"/>
                        <a:pt x="3" y="3"/>
                      </a:cubicBezTo>
                      <a:cubicBezTo>
                        <a:pt x="2" y="2"/>
                        <a:pt x="1" y="2"/>
                        <a:pt x="0" y="1"/>
                      </a:cubicBezTo>
                      <a:cubicBezTo>
                        <a:pt x="1"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8" name="Freeform 124"/>
                <p:cNvSpPr>
                  <a:spLocks noChangeAspect="1"/>
                </p:cNvSpPr>
                <p:nvPr/>
              </p:nvSpPr>
              <p:spPr bwMode="auto">
                <a:xfrm>
                  <a:off x="784" y="2538"/>
                  <a:ext cx="25" cy="15"/>
                </a:xfrm>
                <a:custGeom>
                  <a:avLst/>
                  <a:gdLst>
                    <a:gd name="T0" fmla="*/ 0 w 5"/>
                    <a:gd name="T1" fmla="*/ 6250 h 3"/>
                    <a:gd name="T2" fmla="*/ 0 w 5"/>
                    <a:gd name="T3" fmla="*/ 3125 h 3"/>
                    <a:gd name="T4" fmla="*/ 15625 w 5"/>
                    <a:gd name="T5" fmla="*/ 0 h 3"/>
                    <a:gd name="T6" fmla="*/ 15625 w 5"/>
                    <a:gd name="T7" fmla="*/ 6250 h 3"/>
                    <a:gd name="T8" fmla="*/ 9375 w 5"/>
                    <a:gd name="T9" fmla="*/ 9375 h 3"/>
                    <a:gd name="T10" fmla="*/ 0 w 5"/>
                    <a:gd name="T11" fmla="*/ 6250 h 3"/>
                    <a:gd name="T12" fmla="*/ 0 60000 65536"/>
                    <a:gd name="T13" fmla="*/ 0 60000 65536"/>
                    <a:gd name="T14" fmla="*/ 0 60000 65536"/>
                    <a:gd name="T15" fmla="*/ 0 60000 65536"/>
                    <a:gd name="T16" fmla="*/ 0 60000 65536"/>
                    <a:gd name="T17" fmla="*/ 0 60000 65536"/>
                    <a:gd name="T18" fmla="*/ 0 w 5"/>
                    <a:gd name="T19" fmla="*/ 0 h 3"/>
                    <a:gd name="T20" fmla="*/ 5 w 5"/>
                    <a:gd name="T21" fmla="*/ 3 h 3"/>
                  </a:gdLst>
                  <a:ahLst/>
                  <a:cxnLst>
                    <a:cxn ang="T12">
                      <a:pos x="T0" y="T1"/>
                    </a:cxn>
                    <a:cxn ang="T13">
                      <a:pos x="T2" y="T3"/>
                    </a:cxn>
                    <a:cxn ang="T14">
                      <a:pos x="T4" y="T5"/>
                    </a:cxn>
                    <a:cxn ang="T15">
                      <a:pos x="T6" y="T7"/>
                    </a:cxn>
                    <a:cxn ang="T16">
                      <a:pos x="T8" y="T9"/>
                    </a:cxn>
                    <a:cxn ang="T17">
                      <a:pos x="T10" y="T11"/>
                    </a:cxn>
                  </a:cxnLst>
                  <a:rect l="T18" t="T19" r="T20" b="T21"/>
                  <a:pathLst>
                    <a:path w="5" h="3">
                      <a:moveTo>
                        <a:pt x="0" y="2"/>
                      </a:moveTo>
                      <a:cubicBezTo>
                        <a:pt x="0" y="2"/>
                        <a:pt x="0" y="2"/>
                        <a:pt x="0" y="1"/>
                      </a:cubicBezTo>
                      <a:cubicBezTo>
                        <a:pt x="3" y="1"/>
                        <a:pt x="3" y="0"/>
                        <a:pt x="5" y="0"/>
                      </a:cubicBezTo>
                      <a:cubicBezTo>
                        <a:pt x="5" y="1"/>
                        <a:pt x="5" y="1"/>
                        <a:pt x="5" y="2"/>
                      </a:cubicBezTo>
                      <a:cubicBezTo>
                        <a:pt x="4" y="2"/>
                        <a:pt x="3" y="2"/>
                        <a:pt x="3" y="3"/>
                      </a:cubicBezTo>
                      <a:cubicBezTo>
                        <a:pt x="2" y="3"/>
                        <a:pt x="1" y="2"/>
                        <a:pt x="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9" name="Freeform 125"/>
                <p:cNvSpPr>
                  <a:spLocks noChangeAspect="1"/>
                </p:cNvSpPr>
                <p:nvPr/>
              </p:nvSpPr>
              <p:spPr bwMode="auto">
                <a:xfrm>
                  <a:off x="3247" y="2643"/>
                  <a:ext cx="15" cy="10"/>
                </a:xfrm>
                <a:custGeom>
                  <a:avLst/>
                  <a:gdLst>
                    <a:gd name="T0" fmla="*/ 0 w 3"/>
                    <a:gd name="T1" fmla="*/ 0 h 2"/>
                    <a:gd name="T2" fmla="*/ 9375 w 3"/>
                    <a:gd name="T3" fmla="*/ 3125 h 2"/>
                    <a:gd name="T4" fmla="*/ 9375 w 3"/>
                    <a:gd name="T5" fmla="*/ 3125 h 2"/>
                    <a:gd name="T6" fmla="*/ 9375 w 3"/>
                    <a:gd name="T7" fmla="*/ 3125 h 2"/>
                    <a:gd name="T8" fmla="*/ 0 w 3"/>
                    <a:gd name="T9" fmla="*/ 6250 h 2"/>
                    <a:gd name="T10" fmla="*/ 0 w 3"/>
                    <a:gd name="T11" fmla="*/ 0 h 2"/>
                    <a:gd name="T12" fmla="*/ 0 60000 65536"/>
                    <a:gd name="T13" fmla="*/ 0 60000 65536"/>
                    <a:gd name="T14" fmla="*/ 0 60000 65536"/>
                    <a:gd name="T15" fmla="*/ 0 60000 65536"/>
                    <a:gd name="T16" fmla="*/ 0 60000 65536"/>
                    <a:gd name="T17" fmla="*/ 0 60000 65536"/>
                    <a:gd name="T18" fmla="*/ 0 w 3"/>
                    <a:gd name="T19" fmla="*/ 0 h 2"/>
                    <a:gd name="T20" fmla="*/ 3 w 3"/>
                    <a:gd name="T21" fmla="*/ 2 h 2"/>
                  </a:gdLst>
                  <a:ahLst/>
                  <a:cxnLst>
                    <a:cxn ang="T12">
                      <a:pos x="T0" y="T1"/>
                    </a:cxn>
                    <a:cxn ang="T13">
                      <a:pos x="T2" y="T3"/>
                    </a:cxn>
                    <a:cxn ang="T14">
                      <a:pos x="T4" y="T5"/>
                    </a:cxn>
                    <a:cxn ang="T15">
                      <a:pos x="T6" y="T7"/>
                    </a:cxn>
                    <a:cxn ang="T16">
                      <a:pos x="T8" y="T9"/>
                    </a:cxn>
                    <a:cxn ang="T17">
                      <a:pos x="T10" y="T11"/>
                    </a:cxn>
                  </a:cxnLst>
                  <a:rect l="T18" t="T19" r="T20" b="T21"/>
                  <a:pathLst>
                    <a:path w="3" h="2">
                      <a:moveTo>
                        <a:pt x="0" y="0"/>
                      </a:moveTo>
                      <a:cubicBezTo>
                        <a:pt x="2" y="0"/>
                        <a:pt x="2" y="1"/>
                        <a:pt x="3" y="1"/>
                      </a:cubicBezTo>
                      <a:cubicBezTo>
                        <a:pt x="3" y="1"/>
                        <a:pt x="3" y="1"/>
                        <a:pt x="3" y="1"/>
                      </a:cubicBezTo>
                      <a:cubicBezTo>
                        <a:pt x="3" y="1"/>
                        <a:pt x="3" y="1"/>
                        <a:pt x="3" y="1"/>
                      </a:cubicBezTo>
                      <a:cubicBezTo>
                        <a:pt x="2" y="2"/>
                        <a:pt x="1"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0" name="Freeform 126"/>
                <p:cNvSpPr>
                  <a:spLocks noChangeAspect="1"/>
                </p:cNvSpPr>
                <p:nvPr/>
              </p:nvSpPr>
              <p:spPr bwMode="auto">
                <a:xfrm>
                  <a:off x="3262" y="2648"/>
                  <a:ext cx="10" cy="15"/>
                </a:xfrm>
                <a:custGeom>
                  <a:avLst/>
                  <a:gdLst>
                    <a:gd name="T0" fmla="*/ 3125 w 2"/>
                    <a:gd name="T1" fmla="*/ 0 h 3"/>
                    <a:gd name="T2" fmla="*/ 6250 w 2"/>
                    <a:gd name="T3" fmla="*/ 6250 h 3"/>
                    <a:gd name="T4" fmla="*/ 6250 w 2"/>
                    <a:gd name="T5" fmla="*/ 6250 h 3"/>
                    <a:gd name="T6" fmla="*/ 6250 w 2"/>
                    <a:gd name="T7" fmla="*/ 9375 h 3"/>
                    <a:gd name="T8" fmla="*/ 0 w 2"/>
                    <a:gd name="T9" fmla="*/ 6250 h 3"/>
                    <a:gd name="T10" fmla="*/ 3125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1" y="0"/>
                      </a:moveTo>
                      <a:cubicBezTo>
                        <a:pt x="2" y="1"/>
                        <a:pt x="2" y="1"/>
                        <a:pt x="2" y="2"/>
                      </a:cubicBezTo>
                      <a:cubicBezTo>
                        <a:pt x="2" y="2"/>
                        <a:pt x="2" y="2"/>
                        <a:pt x="2" y="2"/>
                      </a:cubicBezTo>
                      <a:cubicBezTo>
                        <a:pt x="2" y="2"/>
                        <a:pt x="2" y="2"/>
                        <a:pt x="2" y="3"/>
                      </a:cubicBezTo>
                      <a:cubicBezTo>
                        <a:pt x="1" y="3"/>
                        <a:pt x="1" y="2"/>
                        <a:pt x="0" y="2"/>
                      </a:cubicBezTo>
                      <a:cubicBezTo>
                        <a:pt x="0"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1" name="Freeform 127"/>
                <p:cNvSpPr>
                  <a:spLocks noChangeAspect="1"/>
                </p:cNvSpPr>
                <p:nvPr/>
              </p:nvSpPr>
              <p:spPr bwMode="auto">
                <a:xfrm>
                  <a:off x="3272" y="2668"/>
                  <a:ext cx="5" cy="10"/>
                </a:xfrm>
                <a:custGeom>
                  <a:avLst/>
                  <a:gdLst>
                    <a:gd name="T0" fmla="*/ 3125 w 1"/>
                    <a:gd name="T1" fmla="*/ 6250 h 2"/>
                    <a:gd name="T2" fmla="*/ 0 w 1"/>
                    <a:gd name="T3" fmla="*/ 6250 h 2"/>
                    <a:gd name="T4" fmla="*/ 0 w 1"/>
                    <a:gd name="T5" fmla="*/ 0 h 2"/>
                    <a:gd name="T6" fmla="*/ 0 w 1"/>
                    <a:gd name="T7" fmla="*/ 0 h 2"/>
                    <a:gd name="T8" fmla="*/ 0 w 1"/>
                    <a:gd name="T9" fmla="*/ 0 h 2"/>
                    <a:gd name="T10" fmla="*/ 3125 w 1"/>
                    <a:gd name="T11" fmla="*/ 625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1" y="2"/>
                      </a:moveTo>
                      <a:cubicBezTo>
                        <a:pt x="0" y="2"/>
                        <a:pt x="0" y="2"/>
                        <a:pt x="0" y="2"/>
                      </a:cubicBezTo>
                      <a:cubicBezTo>
                        <a:pt x="0" y="1"/>
                        <a:pt x="0" y="1"/>
                        <a:pt x="0" y="0"/>
                      </a:cubicBezTo>
                      <a:cubicBezTo>
                        <a:pt x="0" y="0"/>
                        <a:pt x="0" y="0"/>
                        <a:pt x="0" y="0"/>
                      </a:cubicBezTo>
                      <a:cubicBezTo>
                        <a:pt x="0" y="0"/>
                        <a:pt x="0" y="0"/>
                        <a:pt x="0" y="0"/>
                      </a:cubicBezTo>
                      <a:cubicBezTo>
                        <a:pt x="1" y="1"/>
                        <a:pt x="1" y="1"/>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2" name="Freeform 128"/>
                <p:cNvSpPr>
                  <a:spLocks noChangeAspect="1"/>
                </p:cNvSpPr>
                <p:nvPr/>
              </p:nvSpPr>
              <p:spPr bwMode="auto">
                <a:xfrm>
                  <a:off x="3257" y="2668"/>
                  <a:ext cx="10" cy="25"/>
                </a:xfrm>
                <a:custGeom>
                  <a:avLst/>
                  <a:gdLst>
                    <a:gd name="T0" fmla="*/ 0 w 2"/>
                    <a:gd name="T1" fmla="*/ 0 h 5"/>
                    <a:gd name="T2" fmla="*/ 3125 w 2"/>
                    <a:gd name="T3" fmla="*/ 6250 h 5"/>
                    <a:gd name="T4" fmla="*/ 6250 w 2"/>
                    <a:gd name="T5" fmla="*/ 15625 h 5"/>
                    <a:gd name="T6" fmla="*/ 3125 w 2"/>
                    <a:gd name="T7" fmla="*/ 15625 h 5"/>
                    <a:gd name="T8" fmla="*/ 3125 w 2"/>
                    <a:gd name="T9" fmla="*/ 15625 h 5"/>
                    <a:gd name="T10" fmla="*/ 0 w 2"/>
                    <a:gd name="T11" fmla="*/ 0 h 5"/>
                    <a:gd name="T12" fmla="*/ 0 60000 65536"/>
                    <a:gd name="T13" fmla="*/ 0 60000 65536"/>
                    <a:gd name="T14" fmla="*/ 0 60000 65536"/>
                    <a:gd name="T15" fmla="*/ 0 60000 65536"/>
                    <a:gd name="T16" fmla="*/ 0 60000 65536"/>
                    <a:gd name="T17" fmla="*/ 0 60000 65536"/>
                    <a:gd name="T18" fmla="*/ 0 w 2"/>
                    <a:gd name="T19" fmla="*/ 0 h 5"/>
                    <a:gd name="T20" fmla="*/ 2 w 2"/>
                    <a:gd name="T21" fmla="*/ 5 h 5"/>
                  </a:gdLst>
                  <a:ahLst/>
                  <a:cxnLst>
                    <a:cxn ang="T12">
                      <a:pos x="T0" y="T1"/>
                    </a:cxn>
                    <a:cxn ang="T13">
                      <a:pos x="T2" y="T3"/>
                    </a:cxn>
                    <a:cxn ang="T14">
                      <a:pos x="T4" y="T5"/>
                    </a:cxn>
                    <a:cxn ang="T15">
                      <a:pos x="T6" y="T7"/>
                    </a:cxn>
                    <a:cxn ang="T16">
                      <a:pos x="T8" y="T9"/>
                    </a:cxn>
                    <a:cxn ang="T17">
                      <a:pos x="T10" y="T11"/>
                    </a:cxn>
                  </a:cxnLst>
                  <a:rect l="T18" t="T19" r="T20" b="T21"/>
                  <a:pathLst>
                    <a:path w="2" h="5">
                      <a:moveTo>
                        <a:pt x="0" y="0"/>
                      </a:moveTo>
                      <a:cubicBezTo>
                        <a:pt x="1" y="1"/>
                        <a:pt x="1" y="0"/>
                        <a:pt x="1" y="2"/>
                      </a:cubicBezTo>
                      <a:cubicBezTo>
                        <a:pt x="2" y="2"/>
                        <a:pt x="2" y="3"/>
                        <a:pt x="2" y="5"/>
                      </a:cubicBezTo>
                      <a:cubicBezTo>
                        <a:pt x="2" y="5"/>
                        <a:pt x="2" y="5"/>
                        <a:pt x="1" y="5"/>
                      </a:cubicBezTo>
                      <a:cubicBezTo>
                        <a:pt x="1" y="5"/>
                        <a:pt x="1" y="5"/>
                        <a:pt x="1" y="5"/>
                      </a:cubicBezTo>
                      <a:cubicBezTo>
                        <a:pt x="0" y="3"/>
                        <a:pt x="0" y="3"/>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3" name="Freeform 129"/>
                <p:cNvSpPr>
                  <a:spLocks noChangeAspect="1"/>
                </p:cNvSpPr>
                <p:nvPr/>
              </p:nvSpPr>
              <p:spPr bwMode="auto">
                <a:xfrm>
                  <a:off x="1656" y="2698"/>
                  <a:ext cx="30" cy="45"/>
                </a:xfrm>
                <a:custGeom>
                  <a:avLst/>
                  <a:gdLst>
                    <a:gd name="T0" fmla="*/ 9375 w 6"/>
                    <a:gd name="T1" fmla="*/ 0 h 9"/>
                    <a:gd name="T2" fmla="*/ 15625 w 6"/>
                    <a:gd name="T3" fmla="*/ 0 h 9"/>
                    <a:gd name="T4" fmla="*/ 18750 w 6"/>
                    <a:gd name="T5" fmla="*/ 6250 h 9"/>
                    <a:gd name="T6" fmla="*/ 6250 w 6"/>
                    <a:gd name="T7" fmla="*/ 25000 h 9"/>
                    <a:gd name="T8" fmla="*/ 6250 w 6"/>
                    <a:gd name="T9" fmla="*/ 28125 h 9"/>
                    <a:gd name="T10" fmla="*/ 6250 w 6"/>
                    <a:gd name="T11" fmla="*/ 21875 h 9"/>
                    <a:gd name="T12" fmla="*/ 6250 w 6"/>
                    <a:gd name="T13" fmla="*/ 0 h 9"/>
                    <a:gd name="T14" fmla="*/ 9375 w 6"/>
                    <a:gd name="T15" fmla="*/ 0 h 9"/>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9"/>
                    <a:gd name="T26" fmla="*/ 6 w 6"/>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9">
                      <a:moveTo>
                        <a:pt x="3" y="0"/>
                      </a:moveTo>
                      <a:cubicBezTo>
                        <a:pt x="4" y="0"/>
                        <a:pt x="4" y="0"/>
                        <a:pt x="5" y="0"/>
                      </a:cubicBezTo>
                      <a:cubicBezTo>
                        <a:pt x="5" y="1"/>
                        <a:pt x="5" y="1"/>
                        <a:pt x="6" y="2"/>
                      </a:cubicBezTo>
                      <a:cubicBezTo>
                        <a:pt x="4" y="4"/>
                        <a:pt x="4" y="7"/>
                        <a:pt x="2" y="8"/>
                      </a:cubicBezTo>
                      <a:cubicBezTo>
                        <a:pt x="2" y="9"/>
                        <a:pt x="2" y="8"/>
                        <a:pt x="2" y="9"/>
                      </a:cubicBezTo>
                      <a:cubicBezTo>
                        <a:pt x="2" y="8"/>
                        <a:pt x="2" y="8"/>
                        <a:pt x="2" y="7"/>
                      </a:cubicBezTo>
                      <a:cubicBezTo>
                        <a:pt x="0" y="5"/>
                        <a:pt x="2" y="2"/>
                        <a:pt x="2" y="0"/>
                      </a:cubicBezTo>
                      <a:cubicBezTo>
                        <a:pt x="3" y="0"/>
                        <a:pt x="3" y="0"/>
                        <a:pt x="3"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4" name="Freeform 130"/>
                <p:cNvSpPr>
                  <a:spLocks noChangeAspect="1"/>
                </p:cNvSpPr>
                <p:nvPr/>
              </p:nvSpPr>
              <p:spPr bwMode="auto">
                <a:xfrm>
                  <a:off x="3197" y="2698"/>
                  <a:ext cx="100" cy="55"/>
                </a:xfrm>
                <a:custGeom>
                  <a:avLst/>
                  <a:gdLst>
                    <a:gd name="T0" fmla="*/ 0 w 20"/>
                    <a:gd name="T1" fmla="*/ 15625 h 11"/>
                    <a:gd name="T2" fmla="*/ 0 w 20"/>
                    <a:gd name="T3" fmla="*/ 9375 h 11"/>
                    <a:gd name="T4" fmla="*/ 15625 w 20"/>
                    <a:gd name="T5" fmla="*/ 3125 h 11"/>
                    <a:gd name="T6" fmla="*/ 28125 w 20"/>
                    <a:gd name="T7" fmla="*/ 3125 h 11"/>
                    <a:gd name="T8" fmla="*/ 37500 w 20"/>
                    <a:gd name="T9" fmla="*/ 12500 h 11"/>
                    <a:gd name="T10" fmla="*/ 62500 w 20"/>
                    <a:gd name="T11" fmla="*/ 28125 h 11"/>
                    <a:gd name="T12" fmla="*/ 46875 w 20"/>
                    <a:gd name="T13" fmla="*/ 34375 h 11"/>
                    <a:gd name="T14" fmla="*/ 43750 w 20"/>
                    <a:gd name="T15" fmla="*/ 31250 h 11"/>
                    <a:gd name="T16" fmla="*/ 34375 w 20"/>
                    <a:gd name="T17" fmla="*/ 15625 h 11"/>
                    <a:gd name="T18" fmla="*/ 18750 w 20"/>
                    <a:gd name="T19" fmla="*/ 15625 h 11"/>
                    <a:gd name="T20" fmla="*/ 15625 w 20"/>
                    <a:gd name="T21" fmla="*/ 9375 h 11"/>
                    <a:gd name="T22" fmla="*/ 12500 w 20"/>
                    <a:gd name="T23" fmla="*/ 9375 h 11"/>
                    <a:gd name="T24" fmla="*/ 0 w 20"/>
                    <a:gd name="T25" fmla="*/ 15625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1"/>
                    <a:gd name="T41" fmla="*/ 20 w 20"/>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1">
                      <a:moveTo>
                        <a:pt x="0" y="5"/>
                      </a:moveTo>
                      <a:cubicBezTo>
                        <a:pt x="0" y="4"/>
                        <a:pt x="0" y="4"/>
                        <a:pt x="0" y="3"/>
                      </a:cubicBezTo>
                      <a:cubicBezTo>
                        <a:pt x="2" y="2"/>
                        <a:pt x="2" y="1"/>
                        <a:pt x="5" y="1"/>
                      </a:cubicBezTo>
                      <a:cubicBezTo>
                        <a:pt x="6" y="0"/>
                        <a:pt x="8" y="0"/>
                        <a:pt x="9" y="1"/>
                      </a:cubicBezTo>
                      <a:cubicBezTo>
                        <a:pt x="10" y="2"/>
                        <a:pt x="11" y="3"/>
                        <a:pt x="12" y="4"/>
                      </a:cubicBezTo>
                      <a:cubicBezTo>
                        <a:pt x="15" y="6"/>
                        <a:pt x="19" y="5"/>
                        <a:pt x="20" y="9"/>
                      </a:cubicBezTo>
                      <a:cubicBezTo>
                        <a:pt x="18" y="9"/>
                        <a:pt x="18" y="10"/>
                        <a:pt x="15" y="11"/>
                      </a:cubicBezTo>
                      <a:cubicBezTo>
                        <a:pt x="15" y="10"/>
                        <a:pt x="15" y="10"/>
                        <a:pt x="14" y="10"/>
                      </a:cubicBezTo>
                      <a:cubicBezTo>
                        <a:pt x="13" y="8"/>
                        <a:pt x="14" y="6"/>
                        <a:pt x="11" y="5"/>
                      </a:cubicBezTo>
                      <a:cubicBezTo>
                        <a:pt x="10" y="4"/>
                        <a:pt x="8" y="5"/>
                        <a:pt x="6" y="5"/>
                      </a:cubicBezTo>
                      <a:cubicBezTo>
                        <a:pt x="6" y="5"/>
                        <a:pt x="5" y="4"/>
                        <a:pt x="5" y="3"/>
                      </a:cubicBezTo>
                      <a:cubicBezTo>
                        <a:pt x="5" y="3"/>
                        <a:pt x="4" y="3"/>
                        <a:pt x="4" y="3"/>
                      </a:cubicBezTo>
                      <a:cubicBezTo>
                        <a:pt x="3" y="4"/>
                        <a:pt x="3" y="5"/>
                        <a:pt x="0"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5" name="Freeform 131"/>
                <p:cNvSpPr>
                  <a:spLocks noChangeAspect="1"/>
                </p:cNvSpPr>
                <p:nvPr/>
              </p:nvSpPr>
              <p:spPr bwMode="auto">
                <a:xfrm>
                  <a:off x="3302" y="2718"/>
                  <a:ext cx="15" cy="15"/>
                </a:xfrm>
                <a:custGeom>
                  <a:avLst/>
                  <a:gdLst>
                    <a:gd name="T0" fmla="*/ 3125 w 3"/>
                    <a:gd name="T1" fmla="*/ 0 h 3"/>
                    <a:gd name="T2" fmla="*/ 9375 w 3"/>
                    <a:gd name="T3" fmla="*/ 3125 h 3"/>
                    <a:gd name="T4" fmla="*/ 6250 w 3"/>
                    <a:gd name="T5" fmla="*/ 6250 h 3"/>
                    <a:gd name="T6" fmla="*/ 0 w 3"/>
                    <a:gd name="T7" fmla="*/ 9375 h 3"/>
                    <a:gd name="T8" fmla="*/ 0 w 3"/>
                    <a:gd name="T9" fmla="*/ 6250 h 3"/>
                    <a:gd name="T10" fmla="*/ 3125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1" y="0"/>
                      </a:moveTo>
                      <a:cubicBezTo>
                        <a:pt x="2" y="0"/>
                        <a:pt x="2" y="1"/>
                        <a:pt x="3" y="1"/>
                      </a:cubicBezTo>
                      <a:cubicBezTo>
                        <a:pt x="2" y="1"/>
                        <a:pt x="3" y="1"/>
                        <a:pt x="2" y="2"/>
                      </a:cubicBezTo>
                      <a:cubicBezTo>
                        <a:pt x="2" y="3"/>
                        <a:pt x="2" y="3"/>
                        <a:pt x="0" y="3"/>
                      </a:cubicBezTo>
                      <a:cubicBezTo>
                        <a:pt x="0" y="2"/>
                        <a:pt x="0" y="2"/>
                        <a:pt x="0" y="2"/>
                      </a:cubicBezTo>
                      <a:cubicBezTo>
                        <a:pt x="1"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6" name="Freeform 132"/>
                <p:cNvSpPr>
                  <a:spLocks noChangeAspect="1"/>
                </p:cNvSpPr>
                <p:nvPr/>
              </p:nvSpPr>
              <p:spPr bwMode="auto">
                <a:xfrm>
                  <a:off x="3297" y="2743"/>
                  <a:ext cx="60" cy="34"/>
                </a:xfrm>
                <a:custGeom>
                  <a:avLst/>
                  <a:gdLst>
                    <a:gd name="T0" fmla="*/ 0 w 12"/>
                    <a:gd name="T1" fmla="*/ 5615 h 7"/>
                    <a:gd name="T2" fmla="*/ 0 w 12"/>
                    <a:gd name="T3" fmla="*/ 2759 h 7"/>
                    <a:gd name="T4" fmla="*/ 3125 w 12"/>
                    <a:gd name="T5" fmla="*/ 2759 h 7"/>
                    <a:gd name="T6" fmla="*/ 12500 w 12"/>
                    <a:gd name="T7" fmla="*/ 2759 h 7"/>
                    <a:gd name="T8" fmla="*/ 37500 w 12"/>
                    <a:gd name="T9" fmla="*/ 10545 h 7"/>
                    <a:gd name="T10" fmla="*/ 21875 w 12"/>
                    <a:gd name="T11" fmla="*/ 16160 h 7"/>
                    <a:gd name="T12" fmla="*/ 0 w 12"/>
                    <a:gd name="T13" fmla="*/ 16160 h 7"/>
                    <a:gd name="T14" fmla="*/ 0 w 12"/>
                    <a:gd name="T15" fmla="*/ 10545 h 7"/>
                    <a:gd name="T16" fmla="*/ 9375 w 12"/>
                    <a:gd name="T17" fmla="*/ 10545 h 7"/>
                    <a:gd name="T18" fmla="*/ 12500 w 12"/>
                    <a:gd name="T19" fmla="*/ 8374 h 7"/>
                    <a:gd name="T20" fmla="*/ 12500 w 12"/>
                    <a:gd name="T21" fmla="*/ 5615 h 7"/>
                    <a:gd name="T22" fmla="*/ 0 w 12"/>
                    <a:gd name="T23" fmla="*/ 5615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7"/>
                    <a:gd name="T38" fmla="*/ 12 w 12"/>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7">
                      <a:moveTo>
                        <a:pt x="0" y="2"/>
                      </a:moveTo>
                      <a:cubicBezTo>
                        <a:pt x="0" y="2"/>
                        <a:pt x="0" y="1"/>
                        <a:pt x="0" y="1"/>
                      </a:cubicBezTo>
                      <a:cubicBezTo>
                        <a:pt x="1" y="1"/>
                        <a:pt x="1" y="1"/>
                        <a:pt x="1" y="1"/>
                      </a:cubicBezTo>
                      <a:cubicBezTo>
                        <a:pt x="2" y="0"/>
                        <a:pt x="3" y="1"/>
                        <a:pt x="4" y="1"/>
                      </a:cubicBezTo>
                      <a:cubicBezTo>
                        <a:pt x="7" y="1"/>
                        <a:pt x="11" y="0"/>
                        <a:pt x="12" y="4"/>
                      </a:cubicBezTo>
                      <a:cubicBezTo>
                        <a:pt x="10" y="5"/>
                        <a:pt x="7" y="6"/>
                        <a:pt x="7" y="6"/>
                      </a:cubicBezTo>
                      <a:cubicBezTo>
                        <a:pt x="5" y="7"/>
                        <a:pt x="3" y="6"/>
                        <a:pt x="0" y="6"/>
                      </a:cubicBezTo>
                      <a:cubicBezTo>
                        <a:pt x="0" y="5"/>
                        <a:pt x="0" y="5"/>
                        <a:pt x="0" y="4"/>
                      </a:cubicBezTo>
                      <a:cubicBezTo>
                        <a:pt x="1" y="4"/>
                        <a:pt x="2" y="4"/>
                        <a:pt x="3" y="4"/>
                      </a:cubicBezTo>
                      <a:cubicBezTo>
                        <a:pt x="4" y="3"/>
                        <a:pt x="3" y="4"/>
                        <a:pt x="4" y="3"/>
                      </a:cubicBezTo>
                      <a:cubicBezTo>
                        <a:pt x="4" y="3"/>
                        <a:pt x="4" y="3"/>
                        <a:pt x="4" y="2"/>
                      </a:cubicBezTo>
                      <a:cubicBezTo>
                        <a:pt x="3" y="2"/>
                        <a:pt x="2" y="2"/>
                        <a:pt x="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7" name="Freeform 133"/>
                <p:cNvSpPr>
                  <a:spLocks noChangeAspect="1"/>
                </p:cNvSpPr>
                <p:nvPr/>
              </p:nvSpPr>
              <p:spPr bwMode="auto">
                <a:xfrm>
                  <a:off x="3262" y="2753"/>
                  <a:ext cx="15" cy="19"/>
                </a:xfrm>
                <a:custGeom>
                  <a:avLst/>
                  <a:gdLst>
                    <a:gd name="T0" fmla="*/ 0 w 3"/>
                    <a:gd name="T1" fmla="*/ 0 h 4"/>
                    <a:gd name="T2" fmla="*/ 9375 w 3"/>
                    <a:gd name="T3" fmla="*/ 7063 h 4"/>
                    <a:gd name="T4" fmla="*/ 9375 w 3"/>
                    <a:gd name="T5" fmla="*/ 9633 h 4"/>
                    <a:gd name="T6" fmla="*/ 9375 w 3"/>
                    <a:gd name="T7" fmla="*/ 9633 h 4"/>
                    <a:gd name="T8" fmla="*/ 0 w 3"/>
                    <a:gd name="T9" fmla="*/ 9633 h 4"/>
                    <a:gd name="T10" fmla="*/ 0 w 3"/>
                    <a:gd name="T11" fmla="*/ 0 h 4"/>
                    <a:gd name="T12" fmla="*/ 0 60000 65536"/>
                    <a:gd name="T13" fmla="*/ 0 60000 65536"/>
                    <a:gd name="T14" fmla="*/ 0 60000 65536"/>
                    <a:gd name="T15" fmla="*/ 0 60000 65536"/>
                    <a:gd name="T16" fmla="*/ 0 60000 65536"/>
                    <a:gd name="T17" fmla="*/ 0 60000 65536"/>
                    <a:gd name="T18" fmla="*/ 0 w 3"/>
                    <a:gd name="T19" fmla="*/ 0 h 4"/>
                    <a:gd name="T20" fmla="*/ 3 w 3"/>
                    <a:gd name="T21" fmla="*/ 4 h 4"/>
                  </a:gdLst>
                  <a:ahLst/>
                  <a:cxnLst>
                    <a:cxn ang="T12">
                      <a:pos x="T0" y="T1"/>
                    </a:cxn>
                    <a:cxn ang="T13">
                      <a:pos x="T2" y="T3"/>
                    </a:cxn>
                    <a:cxn ang="T14">
                      <a:pos x="T4" y="T5"/>
                    </a:cxn>
                    <a:cxn ang="T15">
                      <a:pos x="T6" y="T7"/>
                    </a:cxn>
                    <a:cxn ang="T16">
                      <a:pos x="T8" y="T9"/>
                    </a:cxn>
                    <a:cxn ang="T17">
                      <a:pos x="T10" y="T11"/>
                    </a:cxn>
                  </a:cxnLst>
                  <a:rect l="T18" t="T19" r="T20" b="T21"/>
                  <a:pathLst>
                    <a:path w="3" h="4">
                      <a:moveTo>
                        <a:pt x="0" y="0"/>
                      </a:moveTo>
                      <a:cubicBezTo>
                        <a:pt x="1" y="1"/>
                        <a:pt x="2" y="2"/>
                        <a:pt x="3" y="3"/>
                      </a:cubicBezTo>
                      <a:cubicBezTo>
                        <a:pt x="3" y="3"/>
                        <a:pt x="3" y="4"/>
                        <a:pt x="3" y="4"/>
                      </a:cubicBezTo>
                      <a:cubicBezTo>
                        <a:pt x="3" y="4"/>
                        <a:pt x="3" y="4"/>
                        <a:pt x="3" y="4"/>
                      </a:cubicBezTo>
                      <a:cubicBezTo>
                        <a:pt x="2" y="4"/>
                        <a:pt x="1" y="4"/>
                        <a:pt x="0" y="4"/>
                      </a:cubicBezTo>
                      <a:cubicBezTo>
                        <a:pt x="0" y="3"/>
                        <a:pt x="0" y="2"/>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8" name="Freeform 134"/>
                <p:cNvSpPr>
                  <a:spLocks noChangeAspect="1"/>
                </p:cNvSpPr>
                <p:nvPr/>
              </p:nvSpPr>
              <p:spPr bwMode="auto">
                <a:xfrm>
                  <a:off x="3367" y="2762"/>
                  <a:ext cx="10" cy="5"/>
                </a:xfrm>
                <a:custGeom>
                  <a:avLst/>
                  <a:gdLst>
                    <a:gd name="T0" fmla="*/ 0 w 2"/>
                    <a:gd name="T1" fmla="*/ 0 h 1"/>
                    <a:gd name="T2" fmla="*/ 6250 w 2"/>
                    <a:gd name="T3" fmla="*/ 0 h 1"/>
                    <a:gd name="T4" fmla="*/ 6250 w 2"/>
                    <a:gd name="T5" fmla="*/ 0 h 1"/>
                    <a:gd name="T6" fmla="*/ 6250 w 2"/>
                    <a:gd name="T7" fmla="*/ 0 h 1"/>
                    <a:gd name="T8" fmla="*/ 6250 w 2"/>
                    <a:gd name="T9" fmla="*/ 3125 h 1"/>
                    <a:gd name="T10" fmla="*/ 0 w 2"/>
                    <a:gd name="T11" fmla="*/ 3125 h 1"/>
                    <a:gd name="T12" fmla="*/ 0 w 2"/>
                    <a:gd name="T13" fmla="*/ 0 h 1"/>
                    <a:gd name="T14" fmla="*/ 0 w 2"/>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2"/>
                    <a:gd name="T25" fmla="*/ 0 h 1"/>
                    <a:gd name="T26" fmla="*/ 2 w 2"/>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 h="1">
                      <a:moveTo>
                        <a:pt x="0" y="0"/>
                      </a:moveTo>
                      <a:cubicBezTo>
                        <a:pt x="1" y="0"/>
                        <a:pt x="2" y="0"/>
                        <a:pt x="2" y="0"/>
                      </a:cubicBezTo>
                      <a:cubicBezTo>
                        <a:pt x="2" y="0"/>
                        <a:pt x="2" y="0"/>
                        <a:pt x="2" y="0"/>
                      </a:cubicBezTo>
                      <a:cubicBezTo>
                        <a:pt x="2" y="0"/>
                        <a:pt x="2" y="0"/>
                        <a:pt x="2" y="0"/>
                      </a:cubicBezTo>
                      <a:cubicBezTo>
                        <a:pt x="2" y="0"/>
                        <a:pt x="2" y="1"/>
                        <a:pt x="2" y="1"/>
                      </a:cubicBezTo>
                      <a:cubicBezTo>
                        <a:pt x="2" y="1"/>
                        <a:pt x="1" y="1"/>
                        <a:pt x="0" y="1"/>
                      </a:cubicBezTo>
                      <a:cubicBezTo>
                        <a:pt x="0" y="1"/>
                        <a:pt x="0" y="0"/>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9" name="Freeform 135"/>
                <p:cNvSpPr>
                  <a:spLocks noChangeAspect="1"/>
                </p:cNvSpPr>
                <p:nvPr/>
              </p:nvSpPr>
              <p:spPr bwMode="auto">
                <a:xfrm>
                  <a:off x="1542" y="2762"/>
                  <a:ext cx="25" cy="25"/>
                </a:xfrm>
                <a:custGeom>
                  <a:avLst/>
                  <a:gdLst>
                    <a:gd name="T0" fmla="*/ 15625 w 5"/>
                    <a:gd name="T1" fmla="*/ 0 h 5"/>
                    <a:gd name="T2" fmla="*/ 15625 w 5"/>
                    <a:gd name="T3" fmla="*/ 6250 h 5"/>
                    <a:gd name="T4" fmla="*/ 3125 w 5"/>
                    <a:gd name="T5" fmla="*/ 15625 h 5"/>
                    <a:gd name="T6" fmla="*/ 0 w 5"/>
                    <a:gd name="T7" fmla="*/ 6250 h 5"/>
                    <a:gd name="T8" fmla="*/ 3125 w 5"/>
                    <a:gd name="T9" fmla="*/ 6250 h 5"/>
                    <a:gd name="T10" fmla="*/ 15625 w 5"/>
                    <a:gd name="T11" fmla="*/ 0 h 5"/>
                    <a:gd name="T12" fmla="*/ 0 60000 65536"/>
                    <a:gd name="T13" fmla="*/ 0 60000 65536"/>
                    <a:gd name="T14" fmla="*/ 0 60000 65536"/>
                    <a:gd name="T15" fmla="*/ 0 60000 65536"/>
                    <a:gd name="T16" fmla="*/ 0 60000 65536"/>
                    <a:gd name="T17" fmla="*/ 0 60000 65536"/>
                    <a:gd name="T18" fmla="*/ 0 w 5"/>
                    <a:gd name="T19" fmla="*/ 0 h 5"/>
                    <a:gd name="T20" fmla="*/ 5 w 5"/>
                    <a:gd name="T21" fmla="*/ 5 h 5"/>
                  </a:gdLst>
                  <a:ahLst/>
                  <a:cxnLst>
                    <a:cxn ang="T12">
                      <a:pos x="T0" y="T1"/>
                    </a:cxn>
                    <a:cxn ang="T13">
                      <a:pos x="T2" y="T3"/>
                    </a:cxn>
                    <a:cxn ang="T14">
                      <a:pos x="T4" y="T5"/>
                    </a:cxn>
                    <a:cxn ang="T15">
                      <a:pos x="T6" y="T7"/>
                    </a:cxn>
                    <a:cxn ang="T16">
                      <a:pos x="T8" y="T9"/>
                    </a:cxn>
                    <a:cxn ang="T17">
                      <a:pos x="T10" y="T11"/>
                    </a:cxn>
                  </a:cxnLst>
                  <a:rect l="T18" t="T19" r="T20" b="T21"/>
                  <a:pathLst>
                    <a:path w="5" h="5">
                      <a:moveTo>
                        <a:pt x="5" y="0"/>
                      </a:moveTo>
                      <a:cubicBezTo>
                        <a:pt x="5" y="1"/>
                        <a:pt x="5" y="1"/>
                        <a:pt x="5" y="2"/>
                      </a:cubicBezTo>
                      <a:cubicBezTo>
                        <a:pt x="3" y="3"/>
                        <a:pt x="3" y="4"/>
                        <a:pt x="1" y="5"/>
                      </a:cubicBezTo>
                      <a:cubicBezTo>
                        <a:pt x="0" y="4"/>
                        <a:pt x="0" y="4"/>
                        <a:pt x="0" y="2"/>
                      </a:cubicBezTo>
                      <a:cubicBezTo>
                        <a:pt x="0" y="2"/>
                        <a:pt x="0" y="2"/>
                        <a:pt x="1" y="2"/>
                      </a:cubicBezTo>
                      <a:cubicBezTo>
                        <a:pt x="2" y="1"/>
                        <a:pt x="3" y="0"/>
                        <a:pt x="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0" name="Freeform 136"/>
                <p:cNvSpPr>
                  <a:spLocks noChangeAspect="1"/>
                </p:cNvSpPr>
                <p:nvPr/>
              </p:nvSpPr>
              <p:spPr bwMode="auto">
                <a:xfrm>
                  <a:off x="1661" y="2782"/>
                  <a:ext cx="30" cy="65"/>
                </a:xfrm>
                <a:custGeom>
                  <a:avLst/>
                  <a:gdLst>
                    <a:gd name="T0" fmla="*/ 12500 w 6"/>
                    <a:gd name="T1" fmla="*/ 37500 h 13"/>
                    <a:gd name="T2" fmla="*/ 12500 w 6"/>
                    <a:gd name="T3" fmla="*/ 40625 h 13"/>
                    <a:gd name="T4" fmla="*/ 6250 w 6"/>
                    <a:gd name="T5" fmla="*/ 40625 h 13"/>
                    <a:gd name="T6" fmla="*/ 6250 w 6"/>
                    <a:gd name="T7" fmla="*/ 34375 h 13"/>
                    <a:gd name="T8" fmla="*/ 0 w 6"/>
                    <a:gd name="T9" fmla="*/ 18750 h 13"/>
                    <a:gd name="T10" fmla="*/ 3125 w 6"/>
                    <a:gd name="T11" fmla="*/ 0 h 13"/>
                    <a:gd name="T12" fmla="*/ 9375 w 6"/>
                    <a:gd name="T13" fmla="*/ 0 h 13"/>
                    <a:gd name="T14" fmla="*/ 18750 w 6"/>
                    <a:gd name="T15" fmla="*/ 15625 h 13"/>
                    <a:gd name="T16" fmla="*/ 12500 w 6"/>
                    <a:gd name="T17" fmla="*/ 28125 h 13"/>
                    <a:gd name="T18" fmla="*/ 15625 w 6"/>
                    <a:gd name="T19" fmla="*/ 34375 h 13"/>
                    <a:gd name="T20" fmla="*/ 15625 w 6"/>
                    <a:gd name="T21" fmla="*/ 34375 h 13"/>
                    <a:gd name="T22" fmla="*/ 15625 w 6"/>
                    <a:gd name="T23" fmla="*/ 37500 h 13"/>
                    <a:gd name="T24" fmla="*/ 12500 w 6"/>
                    <a:gd name="T25" fmla="*/ 3750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13"/>
                    <a:gd name="T41" fmla="*/ 6 w 6"/>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13">
                      <a:moveTo>
                        <a:pt x="4" y="12"/>
                      </a:moveTo>
                      <a:cubicBezTo>
                        <a:pt x="4" y="12"/>
                        <a:pt x="4" y="13"/>
                        <a:pt x="4" y="13"/>
                      </a:cubicBezTo>
                      <a:cubicBezTo>
                        <a:pt x="3" y="13"/>
                        <a:pt x="3" y="13"/>
                        <a:pt x="2" y="13"/>
                      </a:cubicBezTo>
                      <a:cubicBezTo>
                        <a:pt x="2" y="12"/>
                        <a:pt x="2" y="12"/>
                        <a:pt x="2" y="11"/>
                      </a:cubicBezTo>
                      <a:cubicBezTo>
                        <a:pt x="1" y="9"/>
                        <a:pt x="0" y="10"/>
                        <a:pt x="0" y="6"/>
                      </a:cubicBezTo>
                      <a:cubicBezTo>
                        <a:pt x="1" y="5"/>
                        <a:pt x="1" y="2"/>
                        <a:pt x="1" y="0"/>
                      </a:cubicBezTo>
                      <a:cubicBezTo>
                        <a:pt x="2" y="0"/>
                        <a:pt x="2" y="0"/>
                        <a:pt x="3" y="0"/>
                      </a:cubicBezTo>
                      <a:cubicBezTo>
                        <a:pt x="5" y="2"/>
                        <a:pt x="6" y="1"/>
                        <a:pt x="6" y="5"/>
                      </a:cubicBezTo>
                      <a:cubicBezTo>
                        <a:pt x="4" y="6"/>
                        <a:pt x="4" y="7"/>
                        <a:pt x="4" y="9"/>
                      </a:cubicBezTo>
                      <a:cubicBezTo>
                        <a:pt x="5" y="10"/>
                        <a:pt x="5" y="10"/>
                        <a:pt x="5" y="11"/>
                      </a:cubicBezTo>
                      <a:cubicBezTo>
                        <a:pt x="5" y="11"/>
                        <a:pt x="5" y="11"/>
                        <a:pt x="5" y="11"/>
                      </a:cubicBezTo>
                      <a:cubicBezTo>
                        <a:pt x="5" y="11"/>
                        <a:pt x="5" y="12"/>
                        <a:pt x="5" y="12"/>
                      </a:cubicBezTo>
                      <a:cubicBezTo>
                        <a:pt x="5" y="12"/>
                        <a:pt x="4" y="12"/>
                        <a:pt x="4" y="1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1" name="Freeform 137"/>
                <p:cNvSpPr>
                  <a:spLocks noChangeAspect="1"/>
                </p:cNvSpPr>
                <p:nvPr/>
              </p:nvSpPr>
              <p:spPr bwMode="auto">
                <a:xfrm>
                  <a:off x="1567" y="2797"/>
                  <a:ext cx="5" cy="5"/>
                </a:xfrm>
                <a:custGeom>
                  <a:avLst/>
                  <a:gdLst>
                    <a:gd name="T0" fmla="*/ 0 w 1"/>
                    <a:gd name="T1" fmla="*/ 3125 h 1"/>
                    <a:gd name="T2" fmla="*/ 3125 w 1"/>
                    <a:gd name="T3" fmla="*/ 0 h 1"/>
                    <a:gd name="T4" fmla="*/ 3125 w 1"/>
                    <a:gd name="T5" fmla="*/ 3125 h 1"/>
                    <a:gd name="T6" fmla="*/ 0 w 1"/>
                    <a:gd name="T7" fmla="*/ 3125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cubicBezTo>
                        <a:pt x="0" y="0"/>
                        <a:pt x="0" y="0"/>
                        <a:pt x="1" y="0"/>
                      </a:cubicBezTo>
                      <a:cubicBezTo>
                        <a:pt x="1" y="0"/>
                        <a:pt x="1" y="0"/>
                        <a:pt x="1" y="1"/>
                      </a:cubicBezTo>
                      <a:cubicBezTo>
                        <a:pt x="1" y="1"/>
                        <a:pt x="0" y="1"/>
                        <a:pt x="0"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2" name="Freeform 138"/>
                <p:cNvSpPr>
                  <a:spLocks noChangeAspect="1"/>
                </p:cNvSpPr>
                <p:nvPr/>
              </p:nvSpPr>
              <p:spPr bwMode="auto">
                <a:xfrm>
                  <a:off x="1577" y="2802"/>
                  <a:ext cx="5" cy="5"/>
                </a:xfrm>
                <a:custGeom>
                  <a:avLst/>
                  <a:gdLst>
                    <a:gd name="T0" fmla="*/ 0 w 1"/>
                    <a:gd name="T1" fmla="*/ 0 h 1"/>
                    <a:gd name="T2" fmla="*/ 3125 w 1"/>
                    <a:gd name="T3" fmla="*/ 0 h 1"/>
                    <a:gd name="T4" fmla="*/ 3125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1" y="0"/>
                        <a:pt x="1" y="0"/>
                      </a:cubicBezTo>
                      <a:cubicBezTo>
                        <a:pt x="1" y="0"/>
                        <a:pt x="1" y="0"/>
                        <a:pt x="1" y="1"/>
                      </a:cubicBezTo>
                      <a:cubicBezTo>
                        <a:pt x="1" y="1"/>
                        <a:pt x="0"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3" name="Freeform 139"/>
                <p:cNvSpPr>
                  <a:spLocks noChangeAspect="1"/>
                </p:cNvSpPr>
                <p:nvPr/>
              </p:nvSpPr>
              <p:spPr bwMode="auto">
                <a:xfrm>
                  <a:off x="1597" y="2812"/>
                  <a:ext cx="5" cy="10"/>
                </a:xfrm>
                <a:custGeom>
                  <a:avLst/>
                  <a:gdLst>
                    <a:gd name="T0" fmla="*/ 0 w 1"/>
                    <a:gd name="T1" fmla="*/ 0 h 2"/>
                    <a:gd name="T2" fmla="*/ 3125 w 1"/>
                    <a:gd name="T3" fmla="*/ 0 h 2"/>
                    <a:gd name="T4" fmla="*/ 3125 w 1"/>
                    <a:gd name="T5" fmla="*/ 6250 h 2"/>
                    <a:gd name="T6" fmla="*/ 0 w 1"/>
                    <a:gd name="T7" fmla="*/ 6250 h 2"/>
                    <a:gd name="T8" fmla="*/ 0 w 1"/>
                    <a:gd name="T9" fmla="*/ 3125 h 2"/>
                    <a:gd name="T10" fmla="*/ 0 w 1"/>
                    <a:gd name="T11" fmla="*/ 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0" y="0"/>
                      </a:moveTo>
                      <a:cubicBezTo>
                        <a:pt x="0" y="0"/>
                        <a:pt x="1" y="0"/>
                        <a:pt x="1" y="0"/>
                      </a:cubicBezTo>
                      <a:cubicBezTo>
                        <a:pt x="1" y="0"/>
                        <a:pt x="1" y="1"/>
                        <a:pt x="1" y="2"/>
                      </a:cubicBezTo>
                      <a:cubicBezTo>
                        <a:pt x="1" y="2"/>
                        <a:pt x="1" y="2"/>
                        <a:pt x="0" y="2"/>
                      </a:cubicBezTo>
                      <a:cubicBezTo>
                        <a:pt x="0" y="1"/>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4" name="Freeform 140"/>
                <p:cNvSpPr>
                  <a:spLocks noChangeAspect="1"/>
                </p:cNvSpPr>
                <p:nvPr/>
              </p:nvSpPr>
              <p:spPr bwMode="auto">
                <a:xfrm>
                  <a:off x="1607" y="2817"/>
                  <a:ext cx="1" cy="5"/>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0" y="0"/>
                        <a:pt x="0" y="0"/>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5" name="Freeform 141"/>
                <p:cNvSpPr>
                  <a:spLocks noChangeAspect="1"/>
                </p:cNvSpPr>
                <p:nvPr/>
              </p:nvSpPr>
              <p:spPr bwMode="auto">
                <a:xfrm>
                  <a:off x="1627" y="2822"/>
                  <a:ext cx="4" cy="5"/>
                </a:xfrm>
                <a:custGeom>
                  <a:avLst/>
                  <a:gdLst>
                    <a:gd name="T0" fmla="*/ 0 w 1"/>
                    <a:gd name="T1" fmla="*/ 0 h 1"/>
                    <a:gd name="T2" fmla="*/ 1024 w 1"/>
                    <a:gd name="T3" fmla="*/ 0 h 1"/>
                    <a:gd name="T4" fmla="*/ 1024 w 1"/>
                    <a:gd name="T5" fmla="*/ 3125 h 1"/>
                    <a:gd name="T6" fmla="*/ 0 w 1"/>
                    <a:gd name="T7" fmla="*/ 3125 h 1"/>
                    <a:gd name="T8" fmla="*/ 0 w 1"/>
                    <a:gd name="T9" fmla="*/ 0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cubicBezTo>
                        <a:pt x="0" y="0"/>
                        <a:pt x="1" y="0"/>
                        <a:pt x="1" y="0"/>
                      </a:cubicBezTo>
                      <a:cubicBezTo>
                        <a:pt x="1" y="0"/>
                        <a:pt x="1" y="1"/>
                        <a:pt x="1" y="1"/>
                      </a:cubicBezTo>
                      <a:cubicBezTo>
                        <a:pt x="1" y="1"/>
                        <a:pt x="1" y="1"/>
                        <a:pt x="0" y="1"/>
                      </a:cubicBezTo>
                      <a:cubicBezTo>
                        <a:pt x="0" y="1"/>
                        <a:pt x="0" y="1"/>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6" name="Freeform 142"/>
                <p:cNvSpPr>
                  <a:spLocks noChangeAspect="1"/>
                </p:cNvSpPr>
                <p:nvPr/>
              </p:nvSpPr>
              <p:spPr bwMode="auto">
                <a:xfrm>
                  <a:off x="1686" y="2837"/>
                  <a:ext cx="20" cy="15"/>
                </a:xfrm>
                <a:custGeom>
                  <a:avLst/>
                  <a:gdLst>
                    <a:gd name="T0" fmla="*/ 12500 w 4"/>
                    <a:gd name="T1" fmla="*/ 9375 h 3"/>
                    <a:gd name="T2" fmla="*/ 3125 w 4"/>
                    <a:gd name="T3" fmla="*/ 9375 h 3"/>
                    <a:gd name="T4" fmla="*/ 0 w 4"/>
                    <a:gd name="T5" fmla="*/ 3125 h 3"/>
                    <a:gd name="T6" fmla="*/ 3125 w 4"/>
                    <a:gd name="T7" fmla="*/ 0 h 3"/>
                    <a:gd name="T8" fmla="*/ 6250 w 4"/>
                    <a:gd name="T9" fmla="*/ 0 h 3"/>
                    <a:gd name="T10" fmla="*/ 12500 w 4"/>
                    <a:gd name="T11" fmla="*/ 9375 h 3"/>
                    <a:gd name="T12" fmla="*/ 0 60000 65536"/>
                    <a:gd name="T13" fmla="*/ 0 60000 65536"/>
                    <a:gd name="T14" fmla="*/ 0 60000 65536"/>
                    <a:gd name="T15" fmla="*/ 0 60000 65536"/>
                    <a:gd name="T16" fmla="*/ 0 60000 65536"/>
                    <a:gd name="T17" fmla="*/ 0 60000 65536"/>
                    <a:gd name="T18" fmla="*/ 0 w 4"/>
                    <a:gd name="T19" fmla="*/ 0 h 3"/>
                    <a:gd name="T20" fmla="*/ 4 w 4"/>
                    <a:gd name="T21" fmla="*/ 3 h 3"/>
                  </a:gdLst>
                  <a:ahLst/>
                  <a:cxnLst>
                    <a:cxn ang="T12">
                      <a:pos x="T0" y="T1"/>
                    </a:cxn>
                    <a:cxn ang="T13">
                      <a:pos x="T2" y="T3"/>
                    </a:cxn>
                    <a:cxn ang="T14">
                      <a:pos x="T4" y="T5"/>
                    </a:cxn>
                    <a:cxn ang="T15">
                      <a:pos x="T6" y="T7"/>
                    </a:cxn>
                    <a:cxn ang="T16">
                      <a:pos x="T8" y="T9"/>
                    </a:cxn>
                    <a:cxn ang="T17">
                      <a:pos x="T10" y="T11"/>
                    </a:cxn>
                  </a:cxnLst>
                  <a:rect l="T18" t="T19" r="T20" b="T21"/>
                  <a:pathLst>
                    <a:path w="4" h="3">
                      <a:moveTo>
                        <a:pt x="4" y="3"/>
                      </a:moveTo>
                      <a:cubicBezTo>
                        <a:pt x="3" y="3"/>
                        <a:pt x="2" y="3"/>
                        <a:pt x="1" y="3"/>
                      </a:cubicBezTo>
                      <a:cubicBezTo>
                        <a:pt x="1" y="2"/>
                        <a:pt x="0" y="1"/>
                        <a:pt x="0" y="1"/>
                      </a:cubicBezTo>
                      <a:cubicBezTo>
                        <a:pt x="1" y="0"/>
                        <a:pt x="1" y="0"/>
                        <a:pt x="1" y="0"/>
                      </a:cubicBezTo>
                      <a:cubicBezTo>
                        <a:pt x="2" y="0"/>
                        <a:pt x="1" y="0"/>
                        <a:pt x="2" y="0"/>
                      </a:cubicBezTo>
                      <a:cubicBezTo>
                        <a:pt x="3" y="1"/>
                        <a:pt x="4" y="1"/>
                        <a:pt x="4"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7" name="Freeform 143"/>
                <p:cNvSpPr>
                  <a:spLocks noChangeAspect="1"/>
                </p:cNvSpPr>
                <p:nvPr/>
              </p:nvSpPr>
              <p:spPr bwMode="auto">
                <a:xfrm>
                  <a:off x="1372" y="2837"/>
                  <a:ext cx="10" cy="15"/>
                </a:xfrm>
                <a:custGeom>
                  <a:avLst/>
                  <a:gdLst>
                    <a:gd name="T0" fmla="*/ 0 w 2"/>
                    <a:gd name="T1" fmla="*/ 6250 h 3"/>
                    <a:gd name="T2" fmla="*/ 3125 w 2"/>
                    <a:gd name="T3" fmla="*/ 0 h 3"/>
                    <a:gd name="T4" fmla="*/ 3125 w 2"/>
                    <a:gd name="T5" fmla="*/ 0 h 3"/>
                    <a:gd name="T6" fmla="*/ 6250 w 2"/>
                    <a:gd name="T7" fmla="*/ 3125 h 3"/>
                    <a:gd name="T8" fmla="*/ 6250 w 2"/>
                    <a:gd name="T9" fmla="*/ 6250 h 3"/>
                    <a:gd name="T10" fmla="*/ 3125 w 2"/>
                    <a:gd name="T11" fmla="*/ 6250 h 3"/>
                    <a:gd name="T12" fmla="*/ 0 w 2"/>
                    <a:gd name="T13" fmla="*/ 6250 h 3"/>
                    <a:gd name="T14" fmla="*/ 0 60000 65536"/>
                    <a:gd name="T15" fmla="*/ 0 60000 65536"/>
                    <a:gd name="T16" fmla="*/ 0 60000 65536"/>
                    <a:gd name="T17" fmla="*/ 0 60000 65536"/>
                    <a:gd name="T18" fmla="*/ 0 60000 65536"/>
                    <a:gd name="T19" fmla="*/ 0 60000 65536"/>
                    <a:gd name="T20" fmla="*/ 0 60000 65536"/>
                    <a:gd name="T21" fmla="*/ 0 w 2"/>
                    <a:gd name="T22" fmla="*/ 0 h 3"/>
                    <a:gd name="T23" fmla="*/ 2 w 2"/>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3">
                      <a:moveTo>
                        <a:pt x="0" y="2"/>
                      </a:moveTo>
                      <a:cubicBezTo>
                        <a:pt x="0" y="2"/>
                        <a:pt x="0" y="1"/>
                        <a:pt x="1" y="0"/>
                      </a:cubicBezTo>
                      <a:cubicBezTo>
                        <a:pt x="1" y="0"/>
                        <a:pt x="1" y="0"/>
                        <a:pt x="1" y="0"/>
                      </a:cubicBezTo>
                      <a:cubicBezTo>
                        <a:pt x="1" y="1"/>
                        <a:pt x="1" y="0"/>
                        <a:pt x="2" y="1"/>
                      </a:cubicBezTo>
                      <a:cubicBezTo>
                        <a:pt x="2" y="1"/>
                        <a:pt x="2" y="1"/>
                        <a:pt x="2" y="2"/>
                      </a:cubicBezTo>
                      <a:cubicBezTo>
                        <a:pt x="2" y="2"/>
                        <a:pt x="2" y="2"/>
                        <a:pt x="1" y="2"/>
                      </a:cubicBezTo>
                      <a:cubicBezTo>
                        <a:pt x="1" y="3"/>
                        <a:pt x="2" y="2"/>
                        <a:pt x="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8" name="Freeform 144"/>
                <p:cNvSpPr>
                  <a:spLocks noChangeAspect="1"/>
                </p:cNvSpPr>
                <p:nvPr/>
              </p:nvSpPr>
              <p:spPr bwMode="auto">
                <a:xfrm>
                  <a:off x="1372" y="2852"/>
                  <a:ext cx="5" cy="5"/>
                </a:xfrm>
                <a:custGeom>
                  <a:avLst/>
                  <a:gdLst>
                    <a:gd name="T0" fmla="*/ 3125 w 1"/>
                    <a:gd name="T1" fmla="*/ 0 h 1"/>
                    <a:gd name="T2" fmla="*/ 3125 w 1"/>
                    <a:gd name="T3" fmla="*/ 3125 h 1"/>
                    <a:gd name="T4" fmla="*/ 0 w 1"/>
                    <a:gd name="T5" fmla="*/ 3125 h 1"/>
                    <a:gd name="T6" fmla="*/ 3125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1" y="0"/>
                      </a:moveTo>
                      <a:cubicBezTo>
                        <a:pt x="1" y="1"/>
                        <a:pt x="1" y="1"/>
                        <a:pt x="1" y="1"/>
                      </a:cubicBezTo>
                      <a:cubicBezTo>
                        <a:pt x="1" y="1"/>
                        <a:pt x="0" y="1"/>
                        <a:pt x="0" y="1"/>
                      </a:cubicBezTo>
                      <a:cubicBezTo>
                        <a:pt x="0" y="1"/>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9" name="Freeform 145"/>
                <p:cNvSpPr>
                  <a:spLocks noChangeAspect="1"/>
                </p:cNvSpPr>
                <p:nvPr/>
              </p:nvSpPr>
              <p:spPr bwMode="auto">
                <a:xfrm>
                  <a:off x="1711" y="2857"/>
                  <a:ext cx="10" cy="15"/>
                </a:xfrm>
                <a:custGeom>
                  <a:avLst/>
                  <a:gdLst>
                    <a:gd name="T0" fmla="*/ 0 w 2"/>
                    <a:gd name="T1" fmla="*/ 0 h 3"/>
                    <a:gd name="T2" fmla="*/ 6250 w 2"/>
                    <a:gd name="T3" fmla="*/ 3125 h 3"/>
                    <a:gd name="T4" fmla="*/ 6250 w 2"/>
                    <a:gd name="T5" fmla="*/ 9375 h 3"/>
                    <a:gd name="T6" fmla="*/ 3125 w 2"/>
                    <a:gd name="T7" fmla="*/ 9375 h 3"/>
                    <a:gd name="T8" fmla="*/ 3125 w 2"/>
                    <a:gd name="T9" fmla="*/ 9375 h 3"/>
                    <a:gd name="T10" fmla="*/ 0 w 2"/>
                    <a:gd name="T11" fmla="*/ 0 h 3"/>
                    <a:gd name="T12" fmla="*/ 0 60000 65536"/>
                    <a:gd name="T13" fmla="*/ 0 60000 65536"/>
                    <a:gd name="T14" fmla="*/ 0 60000 65536"/>
                    <a:gd name="T15" fmla="*/ 0 60000 65536"/>
                    <a:gd name="T16" fmla="*/ 0 60000 65536"/>
                    <a:gd name="T17" fmla="*/ 0 60000 65536"/>
                    <a:gd name="T18" fmla="*/ 0 w 2"/>
                    <a:gd name="T19" fmla="*/ 0 h 3"/>
                    <a:gd name="T20" fmla="*/ 2 w 2"/>
                    <a:gd name="T21" fmla="*/ 3 h 3"/>
                  </a:gdLst>
                  <a:ahLst/>
                  <a:cxnLst>
                    <a:cxn ang="T12">
                      <a:pos x="T0" y="T1"/>
                    </a:cxn>
                    <a:cxn ang="T13">
                      <a:pos x="T2" y="T3"/>
                    </a:cxn>
                    <a:cxn ang="T14">
                      <a:pos x="T4" y="T5"/>
                    </a:cxn>
                    <a:cxn ang="T15">
                      <a:pos x="T6" y="T7"/>
                    </a:cxn>
                    <a:cxn ang="T16">
                      <a:pos x="T8" y="T9"/>
                    </a:cxn>
                    <a:cxn ang="T17">
                      <a:pos x="T10" y="T11"/>
                    </a:cxn>
                  </a:cxnLst>
                  <a:rect l="T18" t="T19" r="T20" b="T21"/>
                  <a:pathLst>
                    <a:path w="2" h="3">
                      <a:moveTo>
                        <a:pt x="0" y="0"/>
                      </a:moveTo>
                      <a:cubicBezTo>
                        <a:pt x="1" y="0"/>
                        <a:pt x="1" y="0"/>
                        <a:pt x="2" y="1"/>
                      </a:cubicBezTo>
                      <a:cubicBezTo>
                        <a:pt x="2" y="2"/>
                        <a:pt x="2" y="3"/>
                        <a:pt x="2" y="3"/>
                      </a:cubicBezTo>
                      <a:cubicBezTo>
                        <a:pt x="2" y="3"/>
                        <a:pt x="2" y="3"/>
                        <a:pt x="1" y="3"/>
                      </a:cubicBezTo>
                      <a:cubicBezTo>
                        <a:pt x="1" y="3"/>
                        <a:pt x="1" y="3"/>
                        <a:pt x="1" y="3"/>
                      </a:cubicBezTo>
                      <a:cubicBezTo>
                        <a:pt x="1"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0" name="Freeform 146"/>
                <p:cNvSpPr>
                  <a:spLocks noChangeAspect="1"/>
                </p:cNvSpPr>
                <p:nvPr/>
              </p:nvSpPr>
              <p:spPr bwMode="auto">
                <a:xfrm>
                  <a:off x="1372" y="2862"/>
                  <a:ext cx="10" cy="10"/>
                </a:xfrm>
                <a:custGeom>
                  <a:avLst/>
                  <a:gdLst>
                    <a:gd name="T0" fmla="*/ 0 w 2"/>
                    <a:gd name="T1" fmla="*/ 0 h 2"/>
                    <a:gd name="T2" fmla="*/ 3125 w 2"/>
                    <a:gd name="T3" fmla="*/ 0 h 2"/>
                    <a:gd name="T4" fmla="*/ 6250 w 2"/>
                    <a:gd name="T5" fmla="*/ 3125 h 2"/>
                    <a:gd name="T6" fmla="*/ 3125 w 2"/>
                    <a:gd name="T7" fmla="*/ 6250 h 2"/>
                    <a:gd name="T8" fmla="*/ 0 w 2"/>
                    <a:gd name="T9" fmla="*/ 6250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cubicBezTo>
                        <a:pt x="0" y="0"/>
                        <a:pt x="1" y="0"/>
                        <a:pt x="1" y="0"/>
                      </a:cubicBezTo>
                      <a:cubicBezTo>
                        <a:pt x="2" y="1"/>
                        <a:pt x="1" y="0"/>
                        <a:pt x="2" y="1"/>
                      </a:cubicBezTo>
                      <a:cubicBezTo>
                        <a:pt x="2" y="1"/>
                        <a:pt x="2" y="1"/>
                        <a:pt x="1" y="2"/>
                      </a:cubicBezTo>
                      <a:cubicBezTo>
                        <a:pt x="1" y="2"/>
                        <a:pt x="1"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1" name="Freeform 147"/>
                <p:cNvSpPr>
                  <a:spLocks noChangeAspect="1"/>
                </p:cNvSpPr>
                <p:nvPr/>
              </p:nvSpPr>
              <p:spPr bwMode="auto">
                <a:xfrm>
                  <a:off x="1607" y="2862"/>
                  <a:ext cx="5" cy="10"/>
                </a:xfrm>
                <a:custGeom>
                  <a:avLst/>
                  <a:gdLst>
                    <a:gd name="T0" fmla="*/ 3125 w 1"/>
                    <a:gd name="T1" fmla="*/ 6250 h 2"/>
                    <a:gd name="T2" fmla="*/ 0 w 1"/>
                    <a:gd name="T3" fmla="*/ 3125 h 2"/>
                    <a:gd name="T4" fmla="*/ 0 w 1"/>
                    <a:gd name="T5" fmla="*/ 3125 h 2"/>
                    <a:gd name="T6" fmla="*/ 0 w 1"/>
                    <a:gd name="T7" fmla="*/ 0 h 2"/>
                    <a:gd name="T8" fmla="*/ 3125 w 1"/>
                    <a:gd name="T9" fmla="*/ 0 h 2"/>
                    <a:gd name="T10" fmla="*/ 3125 w 1"/>
                    <a:gd name="T11" fmla="*/ 625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1" y="2"/>
                      </a:moveTo>
                      <a:cubicBezTo>
                        <a:pt x="0" y="1"/>
                        <a:pt x="1" y="2"/>
                        <a:pt x="0" y="1"/>
                      </a:cubicBezTo>
                      <a:cubicBezTo>
                        <a:pt x="0" y="1"/>
                        <a:pt x="0" y="1"/>
                        <a:pt x="0" y="1"/>
                      </a:cubicBezTo>
                      <a:cubicBezTo>
                        <a:pt x="0" y="1"/>
                        <a:pt x="0" y="0"/>
                        <a:pt x="0" y="0"/>
                      </a:cubicBezTo>
                      <a:cubicBezTo>
                        <a:pt x="1" y="0"/>
                        <a:pt x="1" y="0"/>
                        <a:pt x="1" y="0"/>
                      </a:cubicBezTo>
                      <a:cubicBezTo>
                        <a:pt x="1" y="1"/>
                        <a:pt x="1" y="1"/>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2" name="Freeform 148"/>
                <p:cNvSpPr>
                  <a:spLocks noChangeAspect="1"/>
                </p:cNvSpPr>
                <p:nvPr/>
              </p:nvSpPr>
              <p:spPr bwMode="auto">
                <a:xfrm>
                  <a:off x="1696" y="2867"/>
                  <a:ext cx="10" cy="10"/>
                </a:xfrm>
                <a:custGeom>
                  <a:avLst/>
                  <a:gdLst>
                    <a:gd name="T0" fmla="*/ 3125 w 2"/>
                    <a:gd name="T1" fmla="*/ 0 h 2"/>
                    <a:gd name="T2" fmla="*/ 0 w 2"/>
                    <a:gd name="T3" fmla="*/ 6250 h 2"/>
                    <a:gd name="T4" fmla="*/ 3125 w 2"/>
                    <a:gd name="T5" fmla="*/ 0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1" y="0"/>
                      </a:moveTo>
                      <a:cubicBezTo>
                        <a:pt x="2" y="1"/>
                        <a:pt x="2" y="2"/>
                        <a:pt x="0" y="2"/>
                      </a:cubicBezTo>
                      <a:cubicBezTo>
                        <a:pt x="0"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3" name="Freeform 149"/>
                <p:cNvSpPr>
                  <a:spLocks noChangeAspect="1"/>
                </p:cNvSpPr>
                <p:nvPr/>
              </p:nvSpPr>
              <p:spPr bwMode="auto">
                <a:xfrm>
                  <a:off x="1592" y="2872"/>
                  <a:ext cx="5" cy="5"/>
                </a:xfrm>
                <a:custGeom>
                  <a:avLst/>
                  <a:gdLst>
                    <a:gd name="T0" fmla="*/ 0 w 1"/>
                    <a:gd name="T1" fmla="*/ 0 h 1"/>
                    <a:gd name="T2" fmla="*/ 0 w 1"/>
                    <a:gd name="T3" fmla="*/ 3125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0" y="0"/>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4" name="Freeform 150"/>
                <p:cNvSpPr>
                  <a:spLocks noChangeAspect="1"/>
                </p:cNvSpPr>
                <p:nvPr/>
              </p:nvSpPr>
              <p:spPr bwMode="auto">
                <a:xfrm>
                  <a:off x="1617" y="2872"/>
                  <a:ext cx="5" cy="5"/>
                </a:xfrm>
                <a:custGeom>
                  <a:avLst/>
                  <a:gdLst>
                    <a:gd name="T0" fmla="*/ 0 w 1"/>
                    <a:gd name="T1" fmla="*/ 0 h 1"/>
                    <a:gd name="T2" fmla="*/ 3125 w 1"/>
                    <a:gd name="T3" fmla="*/ 0 h 1"/>
                    <a:gd name="T4" fmla="*/ 3125 w 1"/>
                    <a:gd name="T5" fmla="*/ 3125 h 1"/>
                    <a:gd name="T6" fmla="*/ 3125 w 1"/>
                    <a:gd name="T7" fmla="*/ 3125 h 1"/>
                    <a:gd name="T8" fmla="*/ 0 w 1"/>
                    <a:gd name="T9" fmla="*/ 3125 h 1"/>
                    <a:gd name="T10" fmla="*/ 0 w 1"/>
                    <a:gd name="T11" fmla="*/ 3125 h 1"/>
                    <a:gd name="T12" fmla="*/ 0 w 1"/>
                    <a:gd name="T13" fmla="*/ 0 h 1"/>
                    <a:gd name="T14" fmla="*/ 0 60000 65536"/>
                    <a:gd name="T15" fmla="*/ 0 60000 65536"/>
                    <a:gd name="T16" fmla="*/ 0 60000 65536"/>
                    <a:gd name="T17" fmla="*/ 0 60000 65536"/>
                    <a:gd name="T18" fmla="*/ 0 60000 65536"/>
                    <a:gd name="T19" fmla="*/ 0 60000 65536"/>
                    <a:gd name="T20" fmla="*/ 0 60000 65536"/>
                    <a:gd name="T21" fmla="*/ 0 w 1"/>
                    <a:gd name="T22" fmla="*/ 0 h 1"/>
                    <a:gd name="T23" fmla="*/ 1 w 1"/>
                    <a:gd name="T24" fmla="*/ 1 h 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 h="1">
                      <a:moveTo>
                        <a:pt x="0" y="0"/>
                      </a:moveTo>
                      <a:cubicBezTo>
                        <a:pt x="0" y="0"/>
                        <a:pt x="1" y="0"/>
                        <a:pt x="1" y="0"/>
                      </a:cubicBezTo>
                      <a:cubicBezTo>
                        <a:pt x="1" y="1"/>
                        <a:pt x="1" y="0"/>
                        <a:pt x="1" y="1"/>
                      </a:cubicBezTo>
                      <a:cubicBezTo>
                        <a:pt x="1" y="1"/>
                        <a:pt x="1" y="1"/>
                        <a:pt x="1" y="1"/>
                      </a:cubicBezTo>
                      <a:cubicBezTo>
                        <a:pt x="0" y="1"/>
                        <a:pt x="0" y="1"/>
                        <a:pt x="0" y="1"/>
                      </a:cubicBezTo>
                      <a:cubicBezTo>
                        <a:pt x="0" y="1"/>
                        <a:pt x="0"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5" name="Freeform 151"/>
                <p:cNvSpPr>
                  <a:spLocks noChangeAspect="1"/>
                </p:cNvSpPr>
                <p:nvPr/>
              </p:nvSpPr>
              <p:spPr bwMode="auto">
                <a:xfrm>
                  <a:off x="1627" y="2872"/>
                  <a:ext cx="34" cy="35"/>
                </a:xfrm>
                <a:custGeom>
                  <a:avLst/>
                  <a:gdLst>
                    <a:gd name="T0" fmla="*/ 16160 w 7"/>
                    <a:gd name="T1" fmla="*/ 0 h 7"/>
                    <a:gd name="T2" fmla="*/ 18899 w 7"/>
                    <a:gd name="T3" fmla="*/ 0 h 7"/>
                    <a:gd name="T4" fmla="*/ 18899 w 7"/>
                    <a:gd name="T5" fmla="*/ 6250 h 7"/>
                    <a:gd name="T6" fmla="*/ 0 w 7"/>
                    <a:gd name="T7" fmla="*/ 21875 h 7"/>
                    <a:gd name="T8" fmla="*/ 0 w 7"/>
                    <a:gd name="T9" fmla="*/ 18750 h 7"/>
                    <a:gd name="T10" fmla="*/ 16160 w 7"/>
                    <a:gd name="T11" fmla="*/ 0 h 7"/>
                    <a:gd name="T12" fmla="*/ 0 60000 65536"/>
                    <a:gd name="T13" fmla="*/ 0 60000 65536"/>
                    <a:gd name="T14" fmla="*/ 0 60000 65536"/>
                    <a:gd name="T15" fmla="*/ 0 60000 65536"/>
                    <a:gd name="T16" fmla="*/ 0 60000 65536"/>
                    <a:gd name="T17" fmla="*/ 0 60000 65536"/>
                    <a:gd name="T18" fmla="*/ 0 w 7"/>
                    <a:gd name="T19" fmla="*/ 0 h 7"/>
                    <a:gd name="T20" fmla="*/ 7 w 7"/>
                    <a:gd name="T21" fmla="*/ 7 h 7"/>
                  </a:gdLst>
                  <a:ahLst/>
                  <a:cxnLst>
                    <a:cxn ang="T12">
                      <a:pos x="T0" y="T1"/>
                    </a:cxn>
                    <a:cxn ang="T13">
                      <a:pos x="T2" y="T3"/>
                    </a:cxn>
                    <a:cxn ang="T14">
                      <a:pos x="T4" y="T5"/>
                    </a:cxn>
                    <a:cxn ang="T15">
                      <a:pos x="T6" y="T7"/>
                    </a:cxn>
                    <a:cxn ang="T16">
                      <a:pos x="T8" y="T9"/>
                    </a:cxn>
                    <a:cxn ang="T17">
                      <a:pos x="T10" y="T11"/>
                    </a:cxn>
                  </a:cxnLst>
                  <a:rect l="T18" t="T19" r="T20" b="T21"/>
                  <a:pathLst>
                    <a:path w="7" h="7">
                      <a:moveTo>
                        <a:pt x="6" y="0"/>
                      </a:moveTo>
                      <a:cubicBezTo>
                        <a:pt x="7" y="0"/>
                        <a:pt x="7" y="0"/>
                        <a:pt x="7" y="0"/>
                      </a:cubicBezTo>
                      <a:cubicBezTo>
                        <a:pt x="7" y="0"/>
                        <a:pt x="7" y="1"/>
                        <a:pt x="7" y="2"/>
                      </a:cubicBezTo>
                      <a:cubicBezTo>
                        <a:pt x="5" y="4"/>
                        <a:pt x="5" y="6"/>
                        <a:pt x="0" y="7"/>
                      </a:cubicBezTo>
                      <a:cubicBezTo>
                        <a:pt x="0" y="6"/>
                        <a:pt x="0" y="6"/>
                        <a:pt x="0" y="6"/>
                      </a:cubicBezTo>
                      <a:cubicBezTo>
                        <a:pt x="3" y="4"/>
                        <a:pt x="5" y="3"/>
                        <a:pt x="6"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6" name="Freeform 152"/>
                <p:cNvSpPr>
                  <a:spLocks noChangeAspect="1"/>
                </p:cNvSpPr>
                <p:nvPr/>
              </p:nvSpPr>
              <p:spPr bwMode="auto">
                <a:xfrm>
                  <a:off x="1711" y="2872"/>
                  <a:ext cx="5" cy="10"/>
                </a:xfrm>
                <a:custGeom>
                  <a:avLst/>
                  <a:gdLst>
                    <a:gd name="T0" fmla="*/ 0 w 1"/>
                    <a:gd name="T1" fmla="*/ 0 h 2"/>
                    <a:gd name="T2" fmla="*/ 3125 w 1"/>
                    <a:gd name="T3" fmla="*/ 6250 h 2"/>
                    <a:gd name="T4" fmla="*/ 0 w 1"/>
                    <a:gd name="T5" fmla="*/ 6250 h 2"/>
                    <a:gd name="T6" fmla="*/ 0 w 1"/>
                    <a:gd name="T7" fmla="*/ 6250 h 2"/>
                    <a:gd name="T8" fmla="*/ 0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0"/>
                      </a:moveTo>
                      <a:cubicBezTo>
                        <a:pt x="1" y="0"/>
                        <a:pt x="1" y="0"/>
                        <a:pt x="1" y="2"/>
                      </a:cubicBezTo>
                      <a:cubicBezTo>
                        <a:pt x="1" y="2"/>
                        <a:pt x="0" y="2"/>
                        <a:pt x="0" y="2"/>
                      </a:cubicBezTo>
                      <a:cubicBezTo>
                        <a:pt x="0" y="2"/>
                        <a:pt x="0"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7" name="Freeform 153"/>
                <p:cNvSpPr>
                  <a:spLocks noChangeAspect="1"/>
                </p:cNvSpPr>
                <p:nvPr/>
              </p:nvSpPr>
              <p:spPr bwMode="auto">
                <a:xfrm>
                  <a:off x="1681" y="2872"/>
                  <a:ext cx="10" cy="5"/>
                </a:xfrm>
                <a:custGeom>
                  <a:avLst/>
                  <a:gdLst>
                    <a:gd name="T0" fmla="*/ 3125 w 2"/>
                    <a:gd name="T1" fmla="*/ 0 h 1"/>
                    <a:gd name="T2" fmla="*/ 6250 w 2"/>
                    <a:gd name="T3" fmla="*/ 3125 h 1"/>
                    <a:gd name="T4" fmla="*/ 0 w 2"/>
                    <a:gd name="T5" fmla="*/ 3125 h 1"/>
                    <a:gd name="T6" fmla="*/ 0 w 2"/>
                    <a:gd name="T7" fmla="*/ 0 h 1"/>
                    <a:gd name="T8" fmla="*/ 3125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1" y="0"/>
                      </a:moveTo>
                      <a:cubicBezTo>
                        <a:pt x="2" y="0"/>
                        <a:pt x="2" y="0"/>
                        <a:pt x="2" y="1"/>
                      </a:cubicBezTo>
                      <a:cubicBezTo>
                        <a:pt x="2" y="1"/>
                        <a:pt x="1" y="1"/>
                        <a:pt x="0" y="1"/>
                      </a:cubicBezTo>
                      <a:cubicBezTo>
                        <a:pt x="0" y="1"/>
                        <a:pt x="0" y="0"/>
                        <a:pt x="0" y="0"/>
                      </a:cubicBezTo>
                      <a:cubicBezTo>
                        <a:pt x="1"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8" name="Freeform 154"/>
                <p:cNvSpPr>
                  <a:spLocks noChangeAspect="1"/>
                </p:cNvSpPr>
                <p:nvPr/>
              </p:nvSpPr>
              <p:spPr bwMode="auto">
                <a:xfrm>
                  <a:off x="1567" y="2877"/>
                  <a:ext cx="10" cy="10"/>
                </a:xfrm>
                <a:custGeom>
                  <a:avLst/>
                  <a:gdLst>
                    <a:gd name="T0" fmla="*/ 0 w 2"/>
                    <a:gd name="T1" fmla="*/ 0 h 2"/>
                    <a:gd name="T2" fmla="*/ 3125 w 2"/>
                    <a:gd name="T3" fmla="*/ 3125 h 2"/>
                    <a:gd name="T4" fmla="*/ 6250 w 2"/>
                    <a:gd name="T5" fmla="*/ 6250 h 2"/>
                    <a:gd name="T6" fmla="*/ 0 w 2"/>
                    <a:gd name="T7" fmla="*/ 6250 h 2"/>
                    <a:gd name="T8" fmla="*/ 0 w 2"/>
                    <a:gd name="T9" fmla="*/ 3125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cubicBezTo>
                        <a:pt x="1" y="0"/>
                        <a:pt x="1" y="0"/>
                        <a:pt x="1" y="1"/>
                      </a:cubicBezTo>
                      <a:cubicBezTo>
                        <a:pt x="2" y="2"/>
                        <a:pt x="1" y="1"/>
                        <a:pt x="2" y="2"/>
                      </a:cubicBezTo>
                      <a:cubicBezTo>
                        <a:pt x="1" y="2"/>
                        <a:pt x="1" y="2"/>
                        <a:pt x="0" y="2"/>
                      </a:cubicBezTo>
                      <a:cubicBezTo>
                        <a:pt x="0" y="1"/>
                        <a:pt x="0" y="2"/>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9" name="Freeform 155"/>
                <p:cNvSpPr>
                  <a:spLocks noChangeAspect="1"/>
                </p:cNvSpPr>
                <p:nvPr/>
              </p:nvSpPr>
              <p:spPr bwMode="auto">
                <a:xfrm>
                  <a:off x="1582" y="2877"/>
                  <a:ext cx="5" cy="5"/>
                </a:xfrm>
                <a:custGeom>
                  <a:avLst/>
                  <a:gdLst>
                    <a:gd name="T0" fmla="*/ 0 w 1"/>
                    <a:gd name="T1" fmla="*/ 0 h 1"/>
                    <a:gd name="T2" fmla="*/ 3125 w 1"/>
                    <a:gd name="T3" fmla="*/ 3125 h 1"/>
                    <a:gd name="T4" fmla="*/ 3125 w 1"/>
                    <a:gd name="T5" fmla="*/ 3125 h 1"/>
                    <a:gd name="T6" fmla="*/ 3125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1"/>
                        <a:pt x="1" y="0"/>
                        <a:pt x="1" y="1"/>
                      </a:cubicBezTo>
                      <a:cubicBezTo>
                        <a:pt x="1" y="1"/>
                        <a:pt x="1" y="1"/>
                        <a:pt x="1" y="1"/>
                      </a:cubicBezTo>
                      <a:cubicBezTo>
                        <a:pt x="1" y="1"/>
                        <a:pt x="1" y="1"/>
                        <a:pt x="1" y="1"/>
                      </a:cubicBezTo>
                      <a:cubicBezTo>
                        <a:pt x="0" y="1"/>
                        <a:pt x="1"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0" name="Freeform 156"/>
                <p:cNvSpPr>
                  <a:spLocks noChangeAspect="1"/>
                </p:cNvSpPr>
                <p:nvPr/>
              </p:nvSpPr>
              <p:spPr bwMode="auto">
                <a:xfrm>
                  <a:off x="1602" y="2877"/>
                  <a:ext cx="10" cy="5"/>
                </a:xfrm>
                <a:custGeom>
                  <a:avLst/>
                  <a:gdLst>
                    <a:gd name="T0" fmla="*/ 0 w 2"/>
                    <a:gd name="T1" fmla="*/ 0 h 1"/>
                    <a:gd name="T2" fmla="*/ 6250 w 2"/>
                    <a:gd name="T3" fmla="*/ 3125 h 1"/>
                    <a:gd name="T4" fmla="*/ 6250 w 2"/>
                    <a:gd name="T5" fmla="*/ 3125 h 1"/>
                    <a:gd name="T6" fmla="*/ 0 w 2"/>
                    <a:gd name="T7" fmla="*/ 3125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0"/>
                        <a:pt x="2" y="1"/>
                      </a:cubicBezTo>
                      <a:cubicBezTo>
                        <a:pt x="2" y="1"/>
                        <a:pt x="2" y="1"/>
                        <a:pt x="2" y="1"/>
                      </a:cubicBezTo>
                      <a:cubicBezTo>
                        <a:pt x="1" y="1"/>
                        <a:pt x="1"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1" name="Freeform 157"/>
                <p:cNvSpPr>
                  <a:spLocks noChangeAspect="1"/>
                </p:cNvSpPr>
                <p:nvPr/>
              </p:nvSpPr>
              <p:spPr bwMode="auto">
                <a:xfrm>
                  <a:off x="1686" y="2882"/>
                  <a:ext cx="15" cy="15"/>
                </a:xfrm>
                <a:custGeom>
                  <a:avLst/>
                  <a:gdLst>
                    <a:gd name="T0" fmla="*/ 9375 w 3"/>
                    <a:gd name="T1" fmla="*/ 9375 h 3"/>
                    <a:gd name="T2" fmla="*/ 3125 w 3"/>
                    <a:gd name="T3" fmla="*/ 9375 h 3"/>
                    <a:gd name="T4" fmla="*/ 0 w 3"/>
                    <a:gd name="T5" fmla="*/ 3125 h 3"/>
                    <a:gd name="T6" fmla="*/ 6250 w 3"/>
                    <a:gd name="T7" fmla="*/ 0 h 3"/>
                    <a:gd name="T8" fmla="*/ 9375 w 3"/>
                    <a:gd name="T9" fmla="*/ 9375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3" y="3"/>
                      </a:moveTo>
                      <a:cubicBezTo>
                        <a:pt x="2" y="3"/>
                        <a:pt x="1" y="3"/>
                        <a:pt x="1" y="3"/>
                      </a:cubicBezTo>
                      <a:cubicBezTo>
                        <a:pt x="0" y="2"/>
                        <a:pt x="0" y="2"/>
                        <a:pt x="0" y="1"/>
                      </a:cubicBezTo>
                      <a:cubicBezTo>
                        <a:pt x="1" y="1"/>
                        <a:pt x="1" y="1"/>
                        <a:pt x="2" y="0"/>
                      </a:cubicBezTo>
                      <a:cubicBezTo>
                        <a:pt x="2" y="1"/>
                        <a:pt x="2" y="2"/>
                        <a:pt x="3"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2" name="Freeform 158"/>
                <p:cNvSpPr>
                  <a:spLocks noChangeAspect="1"/>
                </p:cNvSpPr>
                <p:nvPr/>
              </p:nvSpPr>
              <p:spPr bwMode="auto">
                <a:xfrm>
                  <a:off x="1582" y="2892"/>
                  <a:ext cx="5" cy="10"/>
                </a:xfrm>
                <a:custGeom>
                  <a:avLst/>
                  <a:gdLst>
                    <a:gd name="T0" fmla="*/ 0 w 1"/>
                    <a:gd name="T1" fmla="*/ 0 h 2"/>
                    <a:gd name="T2" fmla="*/ 3125 w 1"/>
                    <a:gd name="T3" fmla="*/ 0 h 2"/>
                    <a:gd name="T4" fmla="*/ 0 w 1"/>
                    <a:gd name="T5" fmla="*/ 6250 h 2"/>
                    <a:gd name="T6" fmla="*/ 0 w 1"/>
                    <a:gd name="T7" fmla="*/ 0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0"/>
                      </a:moveTo>
                      <a:cubicBezTo>
                        <a:pt x="0" y="0"/>
                        <a:pt x="1" y="0"/>
                        <a:pt x="1" y="0"/>
                      </a:cubicBezTo>
                      <a:cubicBezTo>
                        <a:pt x="1" y="1"/>
                        <a:pt x="1"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3" name="Freeform 159"/>
                <p:cNvSpPr>
                  <a:spLocks noChangeAspect="1"/>
                </p:cNvSpPr>
                <p:nvPr/>
              </p:nvSpPr>
              <p:spPr bwMode="auto">
                <a:xfrm>
                  <a:off x="1602" y="2892"/>
                  <a:ext cx="5" cy="5"/>
                </a:xfrm>
                <a:custGeom>
                  <a:avLst/>
                  <a:gdLst>
                    <a:gd name="T0" fmla="*/ 0 w 1"/>
                    <a:gd name="T1" fmla="*/ 0 h 1"/>
                    <a:gd name="T2" fmla="*/ 0 w 1"/>
                    <a:gd name="T3" fmla="*/ 3125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1"/>
                        <a:pt x="1" y="0"/>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4" name="Freeform 160"/>
                <p:cNvSpPr>
                  <a:spLocks noChangeAspect="1"/>
                </p:cNvSpPr>
                <p:nvPr/>
              </p:nvSpPr>
              <p:spPr bwMode="auto">
                <a:xfrm>
                  <a:off x="1238" y="2892"/>
                  <a:ext cx="44" cy="45"/>
                </a:xfrm>
                <a:custGeom>
                  <a:avLst/>
                  <a:gdLst>
                    <a:gd name="T0" fmla="*/ 5735 w 9"/>
                    <a:gd name="T1" fmla="*/ 0 h 9"/>
                    <a:gd name="T2" fmla="*/ 11450 w 9"/>
                    <a:gd name="T3" fmla="*/ 3125 h 9"/>
                    <a:gd name="T4" fmla="*/ 2796 w 9"/>
                    <a:gd name="T5" fmla="*/ 28125 h 9"/>
                    <a:gd name="T6" fmla="*/ 0 w 9"/>
                    <a:gd name="T7" fmla="*/ 28125 h 9"/>
                    <a:gd name="T8" fmla="*/ 0 w 9"/>
                    <a:gd name="T9" fmla="*/ 9375 h 9"/>
                    <a:gd name="T10" fmla="*/ 5735 w 9"/>
                    <a:gd name="T11" fmla="*/ 0 h 9"/>
                    <a:gd name="T12" fmla="*/ 0 60000 65536"/>
                    <a:gd name="T13" fmla="*/ 0 60000 65536"/>
                    <a:gd name="T14" fmla="*/ 0 60000 65536"/>
                    <a:gd name="T15" fmla="*/ 0 60000 65536"/>
                    <a:gd name="T16" fmla="*/ 0 60000 65536"/>
                    <a:gd name="T17" fmla="*/ 0 60000 65536"/>
                    <a:gd name="T18" fmla="*/ 0 w 9"/>
                    <a:gd name="T19" fmla="*/ 0 h 9"/>
                    <a:gd name="T20" fmla="*/ 9 w 9"/>
                    <a:gd name="T21" fmla="*/ 9 h 9"/>
                  </a:gdLst>
                  <a:ahLst/>
                  <a:cxnLst>
                    <a:cxn ang="T12">
                      <a:pos x="T0" y="T1"/>
                    </a:cxn>
                    <a:cxn ang="T13">
                      <a:pos x="T2" y="T3"/>
                    </a:cxn>
                    <a:cxn ang="T14">
                      <a:pos x="T4" y="T5"/>
                    </a:cxn>
                    <a:cxn ang="T15">
                      <a:pos x="T6" y="T7"/>
                    </a:cxn>
                    <a:cxn ang="T16">
                      <a:pos x="T8" y="T9"/>
                    </a:cxn>
                    <a:cxn ang="T17">
                      <a:pos x="T10" y="T11"/>
                    </a:cxn>
                  </a:cxnLst>
                  <a:rect l="T18" t="T19" r="T20" b="T21"/>
                  <a:pathLst>
                    <a:path w="9" h="9">
                      <a:moveTo>
                        <a:pt x="2" y="0"/>
                      </a:moveTo>
                      <a:cubicBezTo>
                        <a:pt x="3" y="1"/>
                        <a:pt x="3" y="1"/>
                        <a:pt x="4" y="1"/>
                      </a:cubicBezTo>
                      <a:cubicBezTo>
                        <a:pt x="4" y="4"/>
                        <a:pt x="9" y="9"/>
                        <a:pt x="1" y="9"/>
                      </a:cubicBezTo>
                      <a:cubicBezTo>
                        <a:pt x="1" y="9"/>
                        <a:pt x="1" y="9"/>
                        <a:pt x="0" y="9"/>
                      </a:cubicBezTo>
                      <a:cubicBezTo>
                        <a:pt x="0" y="7"/>
                        <a:pt x="0" y="5"/>
                        <a:pt x="0" y="3"/>
                      </a:cubicBezTo>
                      <a:cubicBezTo>
                        <a:pt x="1" y="2"/>
                        <a:pt x="2"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5" name="Freeform 161"/>
                <p:cNvSpPr>
                  <a:spLocks noChangeAspect="1"/>
                </p:cNvSpPr>
                <p:nvPr/>
              </p:nvSpPr>
              <p:spPr bwMode="auto">
                <a:xfrm>
                  <a:off x="1676" y="2892"/>
                  <a:ext cx="60" cy="45"/>
                </a:xfrm>
                <a:custGeom>
                  <a:avLst/>
                  <a:gdLst>
                    <a:gd name="T0" fmla="*/ 25000 w 12"/>
                    <a:gd name="T1" fmla="*/ 0 h 9"/>
                    <a:gd name="T2" fmla="*/ 31250 w 12"/>
                    <a:gd name="T3" fmla="*/ 0 h 9"/>
                    <a:gd name="T4" fmla="*/ 37500 w 12"/>
                    <a:gd name="T5" fmla="*/ 18750 h 9"/>
                    <a:gd name="T6" fmla="*/ 25000 w 12"/>
                    <a:gd name="T7" fmla="*/ 28125 h 9"/>
                    <a:gd name="T8" fmla="*/ 21875 w 12"/>
                    <a:gd name="T9" fmla="*/ 25000 h 9"/>
                    <a:gd name="T10" fmla="*/ 18750 w 12"/>
                    <a:gd name="T11" fmla="*/ 15625 h 9"/>
                    <a:gd name="T12" fmla="*/ 15625 w 12"/>
                    <a:gd name="T13" fmla="*/ 15625 h 9"/>
                    <a:gd name="T14" fmla="*/ 0 w 12"/>
                    <a:gd name="T15" fmla="*/ 21875 h 9"/>
                    <a:gd name="T16" fmla="*/ 0 w 12"/>
                    <a:gd name="T17" fmla="*/ 12500 h 9"/>
                    <a:gd name="T18" fmla="*/ 6250 w 12"/>
                    <a:gd name="T19" fmla="*/ 6250 h 9"/>
                    <a:gd name="T20" fmla="*/ 18750 w 12"/>
                    <a:gd name="T21" fmla="*/ 9375 h 9"/>
                    <a:gd name="T22" fmla="*/ 25000 w 12"/>
                    <a:gd name="T23" fmla="*/ 0 h 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9"/>
                    <a:gd name="T38" fmla="*/ 12 w 12"/>
                    <a:gd name="T39" fmla="*/ 9 h 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9">
                      <a:moveTo>
                        <a:pt x="8" y="0"/>
                      </a:moveTo>
                      <a:cubicBezTo>
                        <a:pt x="9" y="0"/>
                        <a:pt x="9" y="0"/>
                        <a:pt x="10" y="0"/>
                      </a:cubicBezTo>
                      <a:cubicBezTo>
                        <a:pt x="11" y="2"/>
                        <a:pt x="12" y="3"/>
                        <a:pt x="12" y="6"/>
                      </a:cubicBezTo>
                      <a:cubicBezTo>
                        <a:pt x="10" y="7"/>
                        <a:pt x="11" y="9"/>
                        <a:pt x="8" y="9"/>
                      </a:cubicBezTo>
                      <a:cubicBezTo>
                        <a:pt x="8" y="9"/>
                        <a:pt x="7" y="9"/>
                        <a:pt x="7" y="8"/>
                      </a:cubicBezTo>
                      <a:cubicBezTo>
                        <a:pt x="6" y="8"/>
                        <a:pt x="6" y="6"/>
                        <a:pt x="6" y="5"/>
                      </a:cubicBezTo>
                      <a:cubicBezTo>
                        <a:pt x="5" y="5"/>
                        <a:pt x="5" y="5"/>
                        <a:pt x="5" y="5"/>
                      </a:cubicBezTo>
                      <a:cubicBezTo>
                        <a:pt x="3" y="6"/>
                        <a:pt x="2" y="6"/>
                        <a:pt x="0" y="7"/>
                      </a:cubicBezTo>
                      <a:cubicBezTo>
                        <a:pt x="0" y="6"/>
                        <a:pt x="0" y="5"/>
                        <a:pt x="0" y="4"/>
                      </a:cubicBezTo>
                      <a:cubicBezTo>
                        <a:pt x="1" y="3"/>
                        <a:pt x="1" y="3"/>
                        <a:pt x="2" y="2"/>
                      </a:cubicBezTo>
                      <a:cubicBezTo>
                        <a:pt x="4" y="1"/>
                        <a:pt x="5" y="2"/>
                        <a:pt x="6" y="3"/>
                      </a:cubicBezTo>
                      <a:cubicBezTo>
                        <a:pt x="7" y="1"/>
                        <a:pt x="7" y="1"/>
                        <a:pt x="8"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6" name="Freeform 162"/>
                <p:cNvSpPr>
                  <a:spLocks noChangeAspect="1"/>
                </p:cNvSpPr>
                <p:nvPr/>
              </p:nvSpPr>
              <p:spPr bwMode="auto">
                <a:xfrm>
                  <a:off x="1567" y="2897"/>
                  <a:ext cx="5" cy="5"/>
                </a:xfrm>
                <a:custGeom>
                  <a:avLst/>
                  <a:gdLst>
                    <a:gd name="T0" fmla="*/ 0 w 1"/>
                    <a:gd name="T1" fmla="*/ 0 h 1"/>
                    <a:gd name="T2" fmla="*/ 3125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0"/>
                        <a:pt x="1" y="0"/>
                        <a:pt x="1" y="0"/>
                      </a:cubicBezTo>
                      <a:cubicBezTo>
                        <a:pt x="1" y="1"/>
                        <a:pt x="1"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7" name="Freeform 163"/>
                <p:cNvSpPr>
                  <a:spLocks noChangeAspect="1"/>
                </p:cNvSpPr>
                <p:nvPr/>
              </p:nvSpPr>
              <p:spPr bwMode="auto">
                <a:xfrm>
                  <a:off x="1592" y="2902"/>
                  <a:ext cx="5" cy="1"/>
                </a:xfrm>
                <a:custGeom>
                  <a:avLst/>
                  <a:gdLst>
                    <a:gd name="T0" fmla="*/ 0 w 1"/>
                    <a:gd name="T1" fmla="*/ 0 h 1"/>
                    <a:gd name="T2" fmla="*/ 3125 w 1"/>
                    <a:gd name="T3" fmla="*/ 0 h 1"/>
                    <a:gd name="T4" fmla="*/ 3125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1" y="0"/>
                        <a:pt x="1" y="0"/>
                      </a:cubicBezTo>
                      <a:cubicBezTo>
                        <a:pt x="1" y="0"/>
                        <a:pt x="1" y="0"/>
                        <a:pt x="1" y="0"/>
                      </a:cubicBezTo>
                      <a:cubicBezTo>
                        <a:pt x="1" y="0"/>
                        <a:pt x="1"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8" name="Freeform 164"/>
                <p:cNvSpPr>
                  <a:spLocks noChangeAspect="1"/>
                </p:cNvSpPr>
                <p:nvPr/>
              </p:nvSpPr>
              <p:spPr bwMode="auto">
                <a:xfrm>
                  <a:off x="1617" y="2902"/>
                  <a:ext cx="5" cy="5"/>
                </a:xfrm>
                <a:custGeom>
                  <a:avLst/>
                  <a:gdLst>
                    <a:gd name="T0" fmla="*/ 0 w 1"/>
                    <a:gd name="T1" fmla="*/ 0 h 1"/>
                    <a:gd name="T2" fmla="*/ 3125 w 1"/>
                    <a:gd name="T3" fmla="*/ 0 h 1"/>
                    <a:gd name="T4" fmla="*/ 3125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1" y="0"/>
                      </a:cubicBezTo>
                      <a:cubicBezTo>
                        <a:pt x="1" y="0"/>
                        <a:pt x="1" y="1"/>
                        <a:pt x="1" y="1"/>
                      </a:cubicBezTo>
                      <a:cubicBezTo>
                        <a:pt x="0"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9" name="Freeform 165"/>
                <p:cNvSpPr>
                  <a:spLocks noChangeAspect="1"/>
                </p:cNvSpPr>
                <p:nvPr/>
              </p:nvSpPr>
              <p:spPr bwMode="auto">
                <a:xfrm>
                  <a:off x="1567" y="2902"/>
                  <a:ext cx="5" cy="5"/>
                </a:xfrm>
                <a:custGeom>
                  <a:avLst/>
                  <a:gdLst>
                    <a:gd name="T0" fmla="*/ 0 w 1"/>
                    <a:gd name="T1" fmla="*/ 0 h 1"/>
                    <a:gd name="T2" fmla="*/ 3125 w 1"/>
                    <a:gd name="T3" fmla="*/ 0 h 1"/>
                    <a:gd name="T4" fmla="*/ 3125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1" y="0"/>
                        <a:pt x="1" y="0"/>
                      </a:cubicBezTo>
                      <a:cubicBezTo>
                        <a:pt x="1" y="0"/>
                        <a:pt x="1" y="0"/>
                        <a:pt x="1" y="1"/>
                      </a:cubicBezTo>
                      <a:cubicBezTo>
                        <a:pt x="0" y="0"/>
                        <a:pt x="1"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0" name="Freeform 166"/>
                <p:cNvSpPr>
                  <a:spLocks noChangeAspect="1"/>
                </p:cNvSpPr>
                <p:nvPr/>
              </p:nvSpPr>
              <p:spPr bwMode="auto">
                <a:xfrm>
                  <a:off x="1567" y="2907"/>
                  <a:ext cx="10" cy="5"/>
                </a:xfrm>
                <a:custGeom>
                  <a:avLst/>
                  <a:gdLst>
                    <a:gd name="T0" fmla="*/ 3125 w 2"/>
                    <a:gd name="T1" fmla="*/ 0 h 1"/>
                    <a:gd name="T2" fmla="*/ 6250 w 2"/>
                    <a:gd name="T3" fmla="*/ 3125 h 1"/>
                    <a:gd name="T4" fmla="*/ 0 w 2"/>
                    <a:gd name="T5" fmla="*/ 3125 h 1"/>
                    <a:gd name="T6" fmla="*/ 0 w 2"/>
                    <a:gd name="T7" fmla="*/ 3125 h 1"/>
                    <a:gd name="T8" fmla="*/ 3125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1" y="0"/>
                      </a:moveTo>
                      <a:cubicBezTo>
                        <a:pt x="2" y="1"/>
                        <a:pt x="1" y="0"/>
                        <a:pt x="2" y="1"/>
                      </a:cubicBezTo>
                      <a:cubicBezTo>
                        <a:pt x="1" y="1"/>
                        <a:pt x="1" y="1"/>
                        <a:pt x="0" y="1"/>
                      </a:cubicBezTo>
                      <a:cubicBezTo>
                        <a:pt x="0" y="1"/>
                        <a:pt x="0" y="1"/>
                        <a:pt x="0" y="1"/>
                      </a:cubicBezTo>
                      <a:cubicBezTo>
                        <a:pt x="1" y="0"/>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1" name="Freeform 167"/>
                <p:cNvSpPr>
                  <a:spLocks noChangeAspect="1"/>
                </p:cNvSpPr>
                <p:nvPr/>
              </p:nvSpPr>
              <p:spPr bwMode="auto">
                <a:xfrm>
                  <a:off x="1597" y="2907"/>
                  <a:ext cx="10" cy="5"/>
                </a:xfrm>
                <a:custGeom>
                  <a:avLst/>
                  <a:gdLst>
                    <a:gd name="T0" fmla="*/ 0 w 2"/>
                    <a:gd name="T1" fmla="*/ 0 h 1"/>
                    <a:gd name="T2" fmla="*/ 6250 w 2"/>
                    <a:gd name="T3" fmla="*/ 0 h 1"/>
                    <a:gd name="T4" fmla="*/ 6250 w 2"/>
                    <a:gd name="T5" fmla="*/ 0 h 1"/>
                    <a:gd name="T6" fmla="*/ 0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0"/>
                      </a:moveTo>
                      <a:cubicBezTo>
                        <a:pt x="1" y="0"/>
                        <a:pt x="1" y="0"/>
                        <a:pt x="2" y="0"/>
                      </a:cubicBezTo>
                      <a:cubicBezTo>
                        <a:pt x="2" y="0"/>
                        <a:pt x="2" y="0"/>
                        <a:pt x="2" y="0"/>
                      </a:cubicBezTo>
                      <a:cubicBezTo>
                        <a:pt x="0" y="0"/>
                        <a:pt x="1"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2" name="Freeform 168"/>
                <p:cNvSpPr>
                  <a:spLocks noChangeAspect="1"/>
                </p:cNvSpPr>
                <p:nvPr/>
              </p:nvSpPr>
              <p:spPr bwMode="auto">
                <a:xfrm>
                  <a:off x="1377" y="2907"/>
                  <a:ext cx="5" cy="5"/>
                </a:xfrm>
                <a:custGeom>
                  <a:avLst/>
                  <a:gdLst>
                    <a:gd name="T0" fmla="*/ 0 w 1"/>
                    <a:gd name="T1" fmla="*/ 0 h 1"/>
                    <a:gd name="T2" fmla="*/ 0 w 1"/>
                    <a:gd name="T3" fmla="*/ 3125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1"/>
                        <a:pt x="1"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3" name="Freeform 169"/>
                <p:cNvSpPr>
                  <a:spLocks noChangeAspect="1"/>
                </p:cNvSpPr>
                <p:nvPr/>
              </p:nvSpPr>
              <p:spPr bwMode="auto">
                <a:xfrm>
                  <a:off x="1607" y="2912"/>
                  <a:ext cx="10" cy="1"/>
                </a:xfrm>
                <a:custGeom>
                  <a:avLst/>
                  <a:gdLst>
                    <a:gd name="T0" fmla="*/ 3125 w 2"/>
                    <a:gd name="T1" fmla="*/ 0 h 1"/>
                    <a:gd name="T2" fmla="*/ 6250 w 2"/>
                    <a:gd name="T3" fmla="*/ 0 h 1"/>
                    <a:gd name="T4" fmla="*/ 3125 w 2"/>
                    <a:gd name="T5" fmla="*/ 0 h 1"/>
                    <a:gd name="T6" fmla="*/ 3125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1" y="0"/>
                      </a:moveTo>
                      <a:cubicBezTo>
                        <a:pt x="1" y="0"/>
                        <a:pt x="1" y="0"/>
                        <a:pt x="2" y="0"/>
                      </a:cubicBezTo>
                      <a:cubicBezTo>
                        <a:pt x="1" y="0"/>
                        <a:pt x="2" y="0"/>
                        <a:pt x="1" y="0"/>
                      </a:cubicBezTo>
                      <a:cubicBezTo>
                        <a:pt x="1" y="0"/>
                        <a:pt x="0"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4" name="Freeform 170"/>
                <p:cNvSpPr>
                  <a:spLocks noChangeAspect="1"/>
                </p:cNvSpPr>
                <p:nvPr/>
              </p:nvSpPr>
              <p:spPr bwMode="auto">
                <a:xfrm>
                  <a:off x="1377" y="2912"/>
                  <a:ext cx="15" cy="5"/>
                </a:xfrm>
                <a:custGeom>
                  <a:avLst/>
                  <a:gdLst>
                    <a:gd name="T0" fmla="*/ 3125 w 3"/>
                    <a:gd name="T1" fmla="*/ 0 h 1"/>
                    <a:gd name="T2" fmla="*/ 6250 w 3"/>
                    <a:gd name="T3" fmla="*/ 3125 h 1"/>
                    <a:gd name="T4" fmla="*/ 0 w 3"/>
                    <a:gd name="T5" fmla="*/ 3125 h 1"/>
                    <a:gd name="T6" fmla="*/ 0 w 3"/>
                    <a:gd name="T7" fmla="*/ 3125 h 1"/>
                    <a:gd name="T8" fmla="*/ 3125 w 3"/>
                    <a:gd name="T9" fmla="*/ 0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1" y="0"/>
                      </a:moveTo>
                      <a:cubicBezTo>
                        <a:pt x="2" y="0"/>
                        <a:pt x="2" y="0"/>
                        <a:pt x="2" y="1"/>
                      </a:cubicBezTo>
                      <a:cubicBezTo>
                        <a:pt x="3" y="1"/>
                        <a:pt x="1" y="1"/>
                        <a:pt x="0" y="1"/>
                      </a:cubicBezTo>
                      <a:cubicBezTo>
                        <a:pt x="0" y="1"/>
                        <a:pt x="0" y="1"/>
                        <a:pt x="0" y="1"/>
                      </a:cubicBezTo>
                      <a:cubicBezTo>
                        <a:pt x="1" y="0"/>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5" name="Freeform 171"/>
                <p:cNvSpPr>
                  <a:spLocks noChangeAspect="1"/>
                </p:cNvSpPr>
                <p:nvPr/>
              </p:nvSpPr>
              <p:spPr bwMode="auto">
                <a:xfrm>
                  <a:off x="1552" y="2917"/>
                  <a:ext cx="10" cy="1"/>
                </a:xfrm>
                <a:custGeom>
                  <a:avLst/>
                  <a:gdLst>
                    <a:gd name="T0" fmla="*/ 3125 w 2"/>
                    <a:gd name="T1" fmla="*/ 0 h 1"/>
                    <a:gd name="T2" fmla="*/ 3125 w 2"/>
                    <a:gd name="T3" fmla="*/ 0 h 1"/>
                    <a:gd name="T4" fmla="*/ 3125 w 2"/>
                    <a:gd name="T5" fmla="*/ 0 h 1"/>
                    <a:gd name="T6" fmla="*/ 0 60000 65536"/>
                    <a:gd name="T7" fmla="*/ 0 60000 65536"/>
                    <a:gd name="T8" fmla="*/ 0 60000 65536"/>
                    <a:gd name="T9" fmla="*/ 0 w 2"/>
                    <a:gd name="T10" fmla="*/ 0 h 1"/>
                    <a:gd name="T11" fmla="*/ 2 w 2"/>
                    <a:gd name="T12" fmla="*/ 1 h 1"/>
                  </a:gdLst>
                  <a:ahLst/>
                  <a:cxnLst>
                    <a:cxn ang="T6">
                      <a:pos x="T0" y="T1"/>
                    </a:cxn>
                    <a:cxn ang="T7">
                      <a:pos x="T2" y="T3"/>
                    </a:cxn>
                    <a:cxn ang="T8">
                      <a:pos x="T4" y="T5"/>
                    </a:cxn>
                  </a:cxnLst>
                  <a:rect l="T9" t="T10" r="T11" b="T12"/>
                  <a:pathLst>
                    <a:path w="2" h="1">
                      <a:moveTo>
                        <a:pt x="1" y="0"/>
                      </a:moveTo>
                      <a:cubicBezTo>
                        <a:pt x="1" y="0"/>
                        <a:pt x="2" y="0"/>
                        <a:pt x="1" y="0"/>
                      </a:cubicBezTo>
                      <a:cubicBezTo>
                        <a:pt x="1" y="0"/>
                        <a:pt x="0"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6" name="Freeform 172"/>
                <p:cNvSpPr>
                  <a:spLocks noChangeAspect="1"/>
                </p:cNvSpPr>
                <p:nvPr/>
              </p:nvSpPr>
              <p:spPr bwMode="auto">
                <a:xfrm>
                  <a:off x="1607" y="2917"/>
                  <a:ext cx="1" cy="1"/>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0" y="0"/>
                      </a:cubicBezTo>
                      <a:cubicBezTo>
                        <a:pt x="0" y="0"/>
                        <a:pt x="0" y="0"/>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7" name="Freeform 173"/>
                <p:cNvSpPr>
                  <a:spLocks noChangeAspect="1"/>
                </p:cNvSpPr>
                <p:nvPr/>
              </p:nvSpPr>
              <p:spPr bwMode="auto">
                <a:xfrm>
                  <a:off x="1567" y="2917"/>
                  <a:ext cx="10" cy="5"/>
                </a:xfrm>
                <a:custGeom>
                  <a:avLst/>
                  <a:gdLst>
                    <a:gd name="T0" fmla="*/ 3125 w 2"/>
                    <a:gd name="T1" fmla="*/ 0 h 1"/>
                    <a:gd name="T2" fmla="*/ 0 w 2"/>
                    <a:gd name="T3" fmla="*/ 3125 h 1"/>
                    <a:gd name="T4" fmla="*/ 0 w 2"/>
                    <a:gd name="T5" fmla="*/ 3125 h 1"/>
                    <a:gd name="T6" fmla="*/ 0 w 2"/>
                    <a:gd name="T7" fmla="*/ 0 h 1"/>
                    <a:gd name="T8" fmla="*/ 3125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1" y="0"/>
                      </a:moveTo>
                      <a:cubicBezTo>
                        <a:pt x="1" y="1"/>
                        <a:pt x="2" y="1"/>
                        <a:pt x="0" y="1"/>
                      </a:cubicBezTo>
                      <a:cubicBezTo>
                        <a:pt x="0" y="1"/>
                        <a:pt x="0" y="1"/>
                        <a:pt x="0" y="1"/>
                      </a:cubicBezTo>
                      <a:cubicBezTo>
                        <a:pt x="0" y="0"/>
                        <a:pt x="0" y="1"/>
                        <a:pt x="0" y="0"/>
                      </a:cubicBezTo>
                      <a:cubicBezTo>
                        <a:pt x="0"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8" name="Freeform 174"/>
                <p:cNvSpPr>
                  <a:spLocks noChangeAspect="1"/>
                </p:cNvSpPr>
                <p:nvPr/>
              </p:nvSpPr>
              <p:spPr bwMode="auto">
                <a:xfrm>
                  <a:off x="1382" y="2922"/>
                  <a:ext cx="10" cy="10"/>
                </a:xfrm>
                <a:custGeom>
                  <a:avLst/>
                  <a:gdLst>
                    <a:gd name="T0" fmla="*/ 6250 w 2"/>
                    <a:gd name="T1" fmla="*/ 0 h 2"/>
                    <a:gd name="T2" fmla="*/ 6250 w 2"/>
                    <a:gd name="T3" fmla="*/ 6250 h 2"/>
                    <a:gd name="T4" fmla="*/ 3125 w 2"/>
                    <a:gd name="T5" fmla="*/ 6250 h 2"/>
                    <a:gd name="T6" fmla="*/ 0 w 2"/>
                    <a:gd name="T7" fmla="*/ 0 h 2"/>
                    <a:gd name="T8" fmla="*/ 6250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cubicBezTo>
                        <a:pt x="2" y="0"/>
                        <a:pt x="2" y="1"/>
                        <a:pt x="2" y="2"/>
                      </a:cubicBezTo>
                      <a:cubicBezTo>
                        <a:pt x="2" y="2"/>
                        <a:pt x="1" y="2"/>
                        <a:pt x="1" y="2"/>
                      </a:cubicBezTo>
                      <a:cubicBezTo>
                        <a:pt x="1" y="1"/>
                        <a:pt x="1" y="1"/>
                        <a:pt x="0" y="0"/>
                      </a:cubicBezTo>
                      <a:cubicBezTo>
                        <a:pt x="1"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9" name="Freeform 175"/>
                <p:cNvSpPr>
                  <a:spLocks noChangeAspect="1"/>
                </p:cNvSpPr>
                <p:nvPr/>
              </p:nvSpPr>
              <p:spPr bwMode="auto">
                <a:xfrm>
                  <a:off x="1547" y="2927"/>
                  <a:ext cx="109" cy="130"/>
                </a:xfrm>
                <a:custGeom>
                  <a:avLst/>
                  <a:gdLst>
                    <a:gd name="T0" fmla="*/ 62645 w 22"/>
                    <a:gd name="T1" fmla="*/ 34375 h 26"/>
                    <a:gd name="T2" fmla="*/ 62645 w 22"/>
                    <a:gd name="T3" fmla="*/ 40625 h 26"/>
                    <a:gd name="T4" fmla="*/ 53638 w 22"/>
                    <a:gd name="T5" fmla="*/ 56250 h 26"/>
                    <a:gd name="T6" fmla="*/ 47549 w 22"/>
                    <a:gd name="T7" fmla="*/ 59375 h 26"/>
                    <a:gd name="T8" fmla="*/ 38566 w 22"/>
                    <a:gd name="T9" fmla="*/ 81250 h 26"/>
                    <a:gd name="T10" fmla="*/ 18114 w 22"/>
                    <a:gd name="T11" fmla="*/ 75000 h 26"/>
                    <a:gd name="T12" fmla="*/ 0 w 22"/>
                    <a:gd name="T13" fmla="*/ 50000 h 26"/>
                    <a:gd name="T14" fmla="*/ 0 w 22"/>
                    <a:gd name="T15" fmla="*/ 37500 h 26"/>
                    <a:gd name="T16" fmla="*/ 3042 w 22"/>
                    <a:gd name="T17" fmla="*/ 34375 h 26"/>
                    <a:gd name="T18" fmla="*/ 15072 w 22"/>
                    <a:gd name="T19" fmla="*/ 31250 h 26"/>
                    <a:gd name="T20" fmla="*/ 53638 w 22"/>
                    <a:gd name="T21" fmla="*/ 0 h 26"/>
                    <a:gd name="T22" fmla="*/ 65663 w 22"/>
                    <a:gd name="T23" fmla="*/ 15625 h 26"/>
                    <a:gd name="T24" fmla="*/ 53638 w 22"/>
                    <a:gd name="T25" fmla="*/ 28125 h 26"/>
                    <a:gd name="T26" fmla="*/ 56680 w 22"/>
                    <a:gd name="T27" fmla="*/ 34375 h 26"/>
                    <a:gd name="T28" fmla="*/ 62645 w 22"/>
                    <a:gd name="T29" fmla="*/ 34375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26"/>
                    <a:gd name="T47" fmla="*/ 22 w 22"/>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26">
                      <a:moveTo>
                        <a:pt x="21" y="11"/>
                      </a:moveTo>
                      <a:cubicBezTo>
                        <a:pt x="21" y="12"/>
                        <a:pt x="21" y="13"/>
                        <a:pt x="21" y="13"/>
                      </a:cubicBezTo>
                      <a:cubicBezTo>
                        <a:pt x="16" y="15"/>
                        <a:pt x="20" y="14"/>
                        <a:pt x="18" y="18"/>
                      </a:cubicBezTo>
                      <a:cubicBezTo>
                        <a:pt x="18" y="18"/>
                        <a:pt x="17" y="18"/>
                        <a:pt x="16" y="19"/>
                      </a:cubicBezTo>
                      <a:cubicBezTo>
                        <a:pt x="15" y="21"/>
                        <a:pt x="18" y="25"/>
                        <a:pt x="13" y="26"/>
                      </a:cubicBezTo>
                      <a:cubicBezTo>
                        <a:pt x="12" y="24"/>
                        <a:pt x="8" y="25"/>
                        <a:pt x="6" y="24"/>
                      </a:cubicBezTo>
                      <a:cubicBezTo>
                        <a:pt x="5" y="23"/>
                        <a:pt x="0" y="17"/>
                        <a:pt x="0" y="16"/>
                      </a:cubicBezTo>
                      <a:cubicBezTo>
                        <a:pt x="0" y="15"/>
                        <a:pt x="0" y="14"/>
                        <a:pt x="0" y="12"/>
                      </a:cubicBezTo>
                      <a:cubicBezTo>
                        <a:pt x="0" y="12"/>
                        <a:pt x="1" y="11"/>
                        <a:pt x="1" y="11"/>
                      </a:cubicBezTo>
                      <a:cubicBezTo>
                        <a:pt x="2" y="9"/>
                        <a:pt x="3" y="9"/>
                        <a:pt x="5" y="10"/>
                      </a:cubicBezTo>
                      <a:cubicBezTo>
                        <a:pt x="7" y="8"/>
                        <a:pt x="15" y="0"/>
                        <a:pt x="18" y="0"/>
                      </a:cubicBezTo>
                      <a:cubicBezTo>
                        <a:pt x="20" y="4"/>
                        <a:pt x="22" y="1"/>
                        <a:pt x="22" y="5"/>
                      </a:cubicBezTo>
                      <a:cubicBezTo>
                        <a:pt x="20" y="6"/>
                        <a:pt x="18" y="6"/>
                        <a:pt x="18" y="9"/>
                      </a:cubicBezTo>
                      <a:cubicBezTo>
                        <a:pt x="19" y="9"/>
                        <a:pt x="18" y="10"/>
                        <a:pt x="19" y="11"/>
                      </a:cubicBezTo>
                      <a:cubicBezTo>
                        <a:pt x="19" y="11"/>
                        <a:pt x="20" y="11"/>
                        <a:pt x="21" y="1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0" name="Freeform 176"/>
                <p:cNvSpPr>
                  <a:spLocks noChangeAspect="1"/>
                </p:cNvSpPr>
                <p:nvPr/>
              </p:nvSpPr>
              <p:spPr bwMode="auto">
                <a:xfrm>
                  <a:off x="1676" y="2927"/>
                  <a:ext cx="10" cy="15"/>
                </a:xfrm>
                <a:custGeom>
                  <a:avLst/>
                  <a:gdLst>
                    <a:gd name="T0" fmla="*/ 3125 w 2"/>
                    <a:gd name="T1" fmla="*/ 0 h 3"/>
                    <a:gd name="T2" fmla="*/ 6250 w 2"/>
                    <a:gd name="T3" fmla="*/ 6250 h 3"/>
                    <a:gd name="T4" fmla="*/ 0 w 2"/>
                    <a:gd name="T5" fmla="*/ 6250 h 3"/>
                    <a:gd name="T6" fmla="*/ 3125 w 2"/>
                    <a:gd name="T7" fmla="*/ 0 h 3"/>
                    <a:gd name="T8" fmla="*/ 0 60000 65536"/>
                    <a:gd name="T9" fmla="*/ 0 60000 65536"/>
                    <a:gd name="T10" fmla="*/ 0 60000 65536"/>
                    <a:gd name="T11" fmla="*/ 0 60000 65536"/>
                    <a:gd name="T12" fmla="*/ 0 w 2"/>
                    <a:gd name="T13" fmla="*/ 0 h 3"/>
                    <a:gd name="T14" fmla="*/ 2 w 2"/>
                    <a:gd name="T15" fmla="*/ 3 h 3"/>
                  </a:gdLst>
                  <a:ahLst/>
                  <a:cxnLst>
                    <a:cxn ang="T8">
                      <a:pos x="T0" y="T1"/>
                    </a:cxn>
                    <a:cxn ang="T9">
                      <a:pos x="T2" y="T3"/>
                    </a:cxn>
                    <a:cxn ang="T10">
                      <a:pos x="T4" y="T5"/>
                    </a:cxn>
                    <a:cxn ang="T11">
                      <a:pos x="T6" y="T7"/>
                    </a:cxn>
                  </a:cxnLst>
                  <a:rect l="T12" t="T13" r="T14" b="T15"/>
                  <a:pathLst>
                    <a:path w="2" h="3">
                      <a:moveTo>
                        <a:pt x="1" y="0"/>
                      </a:moveTo>
                      <a:cubicBezTo>
                        <a:pt x="2" y="1"/>
                        <a:pt x="1" y="0"/>
                        <a:pt x="2" y="2"/>
                      </a:cubicBezTo>
                      <a:cubicBezTo>
                        <a:pt x="1" y="2"/>
                        <a:pt x="1" y="3"/>
                        <a:pt x="0" y="2"/>
                      </a:cubicBezTo>
                      <a:cubicBezTo>
                        <a:pt x="0" y="2"/>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1" name="Freeform 177"/>
                <p:cNvSpPr>
                  <a:spLocks noChangeAspect="1"/>
                </p:cNvSpPr>
                <p:nvPr/>
              </p:nvSpPr>
              <p:spPr bwMode="auto">
                <a:xfrm>
                  <a:off x="1736" y="2937"/>
                  <a:ext cx="5" cy="5"/>
                </a:xfrm>
                <a:custGeom>
                  <a:avLst/>
                  <a:gdLst>
                    <a:gd name="T0" fmla="*/ 0 w 1"/>
                    <a:gd name="T1" fmla="*/ 0 h 1"/>
                    <a:gd name="T2" fmla="*/ 3125 w 1"/>
                    <a:gd name="T3" fmla="*/ 0 h 1"/>
                    <a:gd name="T4" fmla="*/ 3125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0"/>
                        <a:pt x="0" y="0"/>
                        <a:pt x="1" y="0"/>
                      </a:cubicBezTo>
                      <a:cubicBezTo>
                        <a:pt x="1" y="0"/>
                        <a:pt x="1" y="0"/>
                        <a:pt x="1"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2" name="Freeform 178"/>
                <p:cNvSpPr>
                  <a:spLocks noChangeAspect="1"/>
                </p:cNvSpPr>
                <p:nvPr/>
              </p:nvSpPr>
              <p:spPr bwMode="auto">
                <a:xfrm>
                  <a:off x="1671" y="2937"/>
                  <a:ext cx="5" cy="5"/>
                </a:xfrm>
                <a:custGeom>
                  <a:avLst/>
                  <a:gdLst>
                    <a:gd name="T0" fmla="*/ 0 w 1"/>
                    <a:gd name="T1" fmla="*/ 0 h 1"/>
                    <a:gd name="T2" fmla="*/ 3125 w 1"/>
                    <a:gd name="T3" fmla="*/ 3125 h 1"/>
                    <a:gd name="T4" fmla="*/ 3125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1"/>
                        <a:pt x="0" y="0"/>
                        <a:pt x="1" y="1"/>
                      </a:cubicBezTo>
                      <a:cubicBezTo>
                        <a:pt x="1" y="1"/>
                        <a:pt x="1" y="1"/>
                        <a:pt x="1" y="1"/>
                      </a:cubicBezTo>
                      <a:cubicBezTo>
                        <a:pt x="0" y="1"/>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3" name="Freeform 179"/>
                <p:cNvSpPr>
                  <a:spLocks noChangeAspect="1"/>
                </p:cNvSpPr>
                <p:nvPr/>
              </p:nvSpPr>
              <p:spPr bwMode="auto">
                <a:xfrm>
                  <a:off x="1407" y="2942"/>
                  <a:ext cx="115" cy="135"/>
                </a:xfrm>
                <a:custGeom>
                  <a:avLst/>
                  <a:gdLst>
                    <a:gd name="T0" fmla="*/ 0 w 23"/>
                    <a:gd name="T1" fmla="*/ 0 h 27"/>
                    <a:gd name="T2" fmla="*/ 9375 w 23"/>
                    <a:gd name="T3" fmla="*/ 0 h 27"/>
                    <a:gd name="T4" fmla="*/ 28125 w 23"/>
                    <a:gd name="T5" fmla="*/ 21875 h 27"/>
                    <a:gd name="T6" fmla="*/ 46875 w 23"/>
                    <a:gd name="T7" fmla="*/ 37500 h 27"/>
                    <a:gd name="T8" fmla="*/ 50000 w 23"/>
                    <a:gd name="T9" fmla="*/ 50000 h 27"/>
                    <a:gd name="T10" fmla="*/ 71875 w 23"/>
                    <a:gd name="T11" fmla="*/ 65625 h 27"/>
                    <a:gd name="T12" fmla="*/ 71875 w 23"/>
                    <a:gd name="T13" fmla="*/ 84375 h 27"/>
                    <a:gd name="T14" fmla="*/ 59375 w 23"/>
                    <a:gd name="T15" fmla="*/ 84375 h 27"/>
                    <a:gd name="T16" fmla="*/ 37500 w 23"/>
                    <a:gd name="T17" fmla="*/ 65625 h 27"/>
                    <a:gd name="T18" fmla="*/ 34375 w 23"/>
                    <a:gd name="T19" fmla="*/ 50000 h 27"/>
                    <a:gd name="T20" fmla="*/ 21875 w 23"/>
                    <a:gd name="T21" fmla="*/ 37500 h 27"/>
                    <a:gd name="T22" fmla="*/ 21875 w 23"/>
                    <a:gd name="T23" fmla="*/ 25000 h 27"/>
                    <a:gd name="T24" fmla="*/ 15625 w 23"/>
                    <a:gd name="T25" fmla="*/ 21875 h 27"/>
                    <a:gd name="T26" fmla="*/ 12500 w 23"/>
                    <a:gd name="T27" fmla="*/ 15625 h 27"/>
                    <a:gd name="T28" fmla="*/ 0 w 23"/>
                    <a:gd name="T29" fmla="*/ 0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
                    <a:gd name="T46" fmla="*/ 0 h 27"/>
                    <a:gd name="T47" fmla="*/ 23 w 23"/>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 h="27">
                      <a:moveTo>
                        <a:pt x="0" y="0"/>
                      </a:moveTo>
                      <a:cubicBezTo>
                        <a:pt x="1" y="0"/>
                        <a:pt x="3" y="0"/>
                        <a:pt x="3" y="0"/>
                      </a:cubicBezTo>
                      <a:cubicBezTo>
                        <a:pt x="7" y="2"/>
                        <a:pt x="7" y="5"/>
                        <a:pt x="9" y="7"/>
                      </a:cubicBezTo>
                      <a:cubicBezTo>
                        <a:pt x="11" y="9"/>
                        <a:pt x="13" y="10"/>
                        <a:pt x="15" y="12"/>
                      </a:cubicBezTo>
                      <a:cubicBezTo>
                        <a:pt x="16" y="13"/>
                        <a:pt x="15" y="14"/>
                        <a:pt x="16" y="16"/>
                      </a:cubicBezTo>
                      <a:cubicBezTo>
                        <a:pt x="18" y="18"/>
                        <a:pt x="21" y="19"/>
                        <a:pt x="23" y="21"/>
                      </a:cubicBezTo>
                      <a:cubicBezTo>
                        <a:pt x="23" y="23"/>
                        <a:pt x="23" y="25"/>
                        <a:pt x="23" y="27"/>
                      </a:cubicBezTo>
                      <a:cubicBezTo>
                        <a:pt x="22" y="27"/>
                        <a:pt x="21" y="27"/>
                        <a:pt x="19" y="27"/>
                      </a:cubicBezTo>
                      <a:cubicBezTo>
                        <a:pt x="18" y="25"/>
                        <a:pt x="14" y="24"/>
                        <a:pt x="12" y="21"/>
                      </a:cubicBezTo>
                      <a:cubicBezTo>
                        <a:pt x="11" y="20"/>
                        <a:pt x="12" y="18"/>
                        <a:pt x="11" y="16"/>
                      </a:cubicBezTo>
                      <a:cubicBezTo>
                        <a:pt x="10" y="14"/>
                        <a:pt x="8" y="13"/>
                        <a:pt x="7" y="12"/>
                      </a:cubicBezTo>
                      <a:cubicBezTo>
                        <a:pt x="7" y="10"/>
                        <a:pt x="7" y="9"/>
                        <a:pt x="7" y="8"/>
                      </a:cubicBezTo>
                      <a:cubicBezTo>
                        <a:pt x="7" y="7"/>
                        <a:pt x="6" y="8"/>
                        <a:pt x="5" y="7"/>
                      </a:cubicBezTo>
                      <a:cubicBezTo>
                        <a:pt x="4" y="7"/>
                        <a:pt x="5" y="5"/>
                        <a:pt x="4" y="5"/>
                      </a:cubicBezTo>
                      <a:cubicBezTo>
                        <a:pt x="2" y="3"/>
                        <a:pt x="0" y="4"/>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4" name="Freeform 180"/>
                <p:cNvSpPr>
                  <a:spLocks noChangeAspect="1"/>
                </p:cNvSpPr>
                <p:nvPr/>
              </p:nvSpPr>
              <p:spPr bwMode="auto">
                <a:xfrm>
                  <a:off x="1661" y="2942"/>
                  <a:ext cx="15" cy="10"/>
                </a:xfrm>
                <a:custGeom>
                  <a:avLst/>
                  <a:gdLst>
                    <a:gd name="T0" fmla="*/ 3125 w 3"/>
                    <a:gd name="T1" fmla="*/ 0 h 2"/>
                    <a:gd name="T2" fmla="*/ 9375 w 3"/>
                    <a:gd name="T3" fmla="*/ 6250 h 2"/>
                    <a:gd name="T4" fmla="*/ 6250 w 3"/>
                    <a:gd name="T5" fmla="*/ 6250 h 2"/>
                    <a:gd name="T6" fmla="*/ 0 w 3"/>
                    <a:gd name="T7" fmla="*/ 0 h 2"/>
                    <a:gd name="T8" fmla="*/ 3125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1" y="0"/>
                      </a:moveTo>
                      <a:cubicBezTo>
                        <a:pt x="2" y="1"/>
                        <a:pt x="2" y="1"/>
                        <a:pt x="3" y="2"/>
                      </a:cubicBezTo>
                      <a:cubicBezTo>
                        <a:pt x="2" y="2"/>
                        <a:pt x="2" y="2"/>
                        <a:pt x="2" y="2"/>
                      </a:cubicBezTo>
                      <a:cubicBezTo>
                        <a:pt x="1" y="1"/>
                        <a:pt x="1" y="1"/>
                        <a:pt x="0" y="0"/>
                      </a:cubicBezTo>
                      <a:cubicBezTo>
                        <a:pt x="1"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5" name="Freeform 181"/>
                <p:cNvSpPr>
                  <a:spLocks noChangeAspect="1"/>
                </p:cNvSpPr>
                <p:nvPr/>
              </p:nvSpPr>
              <p:spPr bwMode="auto">
                <a:xfrm>
                  <a:off x="1731" y="2952"/>
                  <a:ext cx="10" cy="10"/>
                </a:xfrm>
                <a:custGeom>
                  <a:avLst/>
                  <a:gdLst>
                    <a:gd name="T0" fmla="*/ 3125 w 2"/>
                    <a:gd name="T1" fmla="*/ 0 h 2"/>
                    <a:gd name="T2" fmla="*/ 6250 w 2"/>
                    <a:gd name="T3" fmla="*/ 6250 h 2"/>
                    <a:gd name="T4" fmla="*/ 3125 w 2"/>
                    <a:gd name="T5" fmla="*/ 6250 h 2"/>
                    <a:gd name="T6" fmla="*/ 0 w 2"/>
                    <a:gd name="T7" fmla="*/ 3125 h 2"/>
                    <a:gd name="T8" fmla="*/ 3125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2" y="1"/>
                        <a:pt x="2" y="1"/>
                        <a:pt x="2" y="2"/>
                      </a:cubicBezTo>
                      <a:cubicBezTo>
                        <a:pt x="2" y="2"/>
                        <a:pt x="1" y="2"/>
                        <a:pt x="1" y="2"/>
                      </a:cubicBezTo>
                      <a:cubicBezTo>
                        <a:pt x="0" y="1"/>
                        <a:pt x="1" y="2"/>
                        <a:pt x="0" y="1"/>
                      </a:cubicBezTo>
                      <a:cubicBezTo>
                        <a:pt x="1" y="1"/>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6" name="Freeform 182"/>
                <p:cNvSpPr>
                  <a:spLocks noChangeAspect="1"/>
                </p:cNvSpPr>
                <p:nvPr/>
              </p:nvSpPr>
              <p:spPr bwMode="auto">
                <a:xfrm>
                  <a:off x="1726" y="2952"/>
                  <a:ext cx="5" cy="10"/>
                </a:xfrm>
                <a:custGeom>
                  <a:avLst/>
                  <a:gdLst>
                    <a:gd name="T0" fmla="*/ 0 w 1"/>
                    <a:gd name="T1" fmla="*/ 0 h 2"/>
                    <a:gd name="T2" fmla="*/ 0 w 1"/>
                    <a:gd name="T3" fmla="*/ 3125 h 2"/>
                    <a:gd name="T4" fmla="*/ 0 w 1"/>
                    <a:gd name="T5" fmla="*/ 6250 h 2"/>
                    <a:gd name="T6" fmla="*/ 0 w 1"/>
                    <a:gd name="T7" fmla="*/ 6250 h 2"/>
                    <a:gd name="T8" fmla="*/ 0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0"/>
                      </a:moveTo>
                      <a:cubicBezTo>
                        <a:pt x="1" y="1"/>
                        <a:pt x="0" y="0"/>
                        <a:pt x="0" y="1"/>
                      </a:cubicBezTo>
                      <a:cubicBezTo>
                        <a:pt x="0" y="2"/>
                        <a:pt x="0" y="1"/>
                        <a:pt x="0" y="2"/>
                      </a:cubicBezTo>
                      <a:cubicBezTo>
                        <a:pt x="0" y="2"/>
                        <a:pt x="0"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7" name="Freeform 183"/>
                <p:cNvSpPr>
                  <a:spLocks noChangeAspect="1"/>
                </p:cNvSpPr>
                <p:nvPr/>
              </p:nvSpPr>
              <p:spPr bwMode="auto">
                <a:xfrm>
                  <a:off x="1721" y="2962"/>
                  <a:ext cx="5" cy="5"/>
                </a:xfrm>
                <a:custGeom>
                  <a:avLst/>
                  <a:gdLst>
                    <a:gd name="T0" fmla="*/ 0 w 1"/>
                    <a:gd name="T1" fmla="*/ 0 h 1"/>
                    <a:gd name="T2" fmla="*/ 3125 w 1"/>
                    <a:gd name="T3" fmla="*/ 3125 h 1"/>
                    <a:gd name="T4" fmla="*/ 3125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0"/>
                        <a:pt x="0" y="0"/>
                        <a:pt x="1" y="1"/>
                      </a:cubicBezTo>
                      <a:cubicBezTo>
                        <a:pt x="1" y="1"/>
                        <a:pt x="1" y="1"/>
                        <a:pt x="1" y="1"/>
                      </a:cubicBezTo>
                      <a:cubicBezTo>
                        <a:pt x="0"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8" name="Freeform 184"/>
                <p:cNvSpPr>
                  <a:spLocks noChangeAspect="1"/>
                </p:cNvSpPr>
                <p:nvPr/>
              </p:nvSpPr>
              <p:spPr bwMode="auto">
                <a:xfrm>
                  <a:off x="1756" y="2972"/>
                  <a:ext cx="5" cy="10"/>
                </a:xfrm>
                <a:custGeom>
                  <a:avLst/>
                  <a:gdLst>
                    <a:gd name="T0" fmla="*/ 0 w 1"/>
                    <a:gd name="T1" fmla="*/ 3125 h 2"/>
                    <a:gd name="T2" fmla="*/ 3125 w 1"/>
                    <a:gd name="T3" fmla="*/ 6250 h 2"/>
                    <a:gd name="T4" fmla="*/ 0 w 1"/>
                    <a:gd name="T5" fmla="*/ 6250 h 2"/>
                    <a:gd name="T6" fmla="*/ 0 w 1"/>
                    <a:gd name="T7" fmla="*/ 3125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1"/>
                      </a:moveTo>
                      <a:cubicBezTo>
                        <a:pt x="1" y="1"/>
                        <a:pt x="1" y="0"/>
                        <a:pt x="1" y="2"/>
                      </a:cubicBezTo>
                      <a:cubicBezTo>
                        <a:pt x="1" y="2"/>
                        <a:pt x="0" y="2"/>
                        <a:pt x="0" y="2"/>
                      </a:cubicBezTo>
                      <a:cubicBezTo>
                        <a:pt x="0" y="1"/>
                        <a:pt x="0" y="1"/>
                        <a:pt x="0"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9" name="Freeform 185"/>
                <p:cNvSpPr>
                  <a:spLocks noChangeAspect="1"/>
                </p:cNvSpPr>
                <p:nvPr/>
              </p:nvSpPr>
              <p:spPr bwMode="auto">
                <a:xfrm>
                  <a:off x="1746" y="2977"/>
                  <a:ext cx="15" cy="30"/>
                </a:xfrm>
                <a:custGeom>
                  <a:avLst/>
                  <a:gdLst>
                    <a:gd name="T0" fmla="*/ 3125 w 3"/>
                    <a:gd name="T1" fmla="*/ 0 h 6"/>
                    <a:gd name="T2" fmla="*/ 9375 w 3"/>
                    <a:gd name="T3" fmla="*/ 6250 h 6"/>
                    <a:gd name="T4" fmla="*/ 9375 w 3"/>
                    <a:gd name="T5" fmla="*/ 18750 h 6"/>
                    <a:gd name="T6" fmla="*/ 6250 w 3"/>
                    <a:gd name="T7" fmla="*/ 18750 h 6"/>
                    <a:gd name="T8" fmla="*/ 3125 w 3"/>
                    <a:gd name="T9" fmla="*/ 18750 h 6"/>
                    <a:gd name="T10" fmla="*/ 3125 w 3"/>
                    <a:gd name="T11" fmla="*/ 0 h 6"/>
                    <a:gd name="T12" fmla="*/ 0 60000 65536"/>
                    <a:gd name="T13" fmla="*/ 0 60000 65536"/>
                    <a:gd name="T14" fmla="*/ 0 60000 65536"/>
                    <a:gd name="T15" fmla="*/ 0 60000 65536"/>
                    <a:gd name="T16" fmla="*/ 0 60000 65536"/>
                    <a:gd name="T17" fmla="*/ 0 60000 65536"/>
                    <a:gd name="T18" fmla="*/ 0 w 3"/>
                    <a:gd name="T19" fmla="*/ 0 h 6"/>
                    <a:gd name="T20" fmla="*/ 3 w 3"/>
                    <a:gd name="T21" fmla="*/ 6 h 6"/>
                  </a:gdLst>
                  <a:ahLst/>
                  <a:cxnLst>
                    <a:cxn ang="T12">
                      <a:pos x="T0" y="T1"/>
                    </a:cxn>
                    <a:cxn ang="T13">
                      <a:pos x="T2" y="T3"/>
                    </a:cxn>
                    <a:cxn ang="T14">
                      <a:pos x="T4" y="T5"/>
                    </a:cxn>
                    <a:cxn ang="T15">
                      <a:pos x="T6" y="T7"/>
                    </a:cxn>
                    <a:cxn ang="T16">
                      <a:pos x="T8" y="T9"/>
                    </a:cxn>
                    <a:cxn ang="T17">
                      <a:pos x="T10" y="T11"/>
                    </a:cxn>
                  </a:cxnLst>
                  <a:rect l="T18" t="T19" r="T20" b="T21"/>
                  <a:pathLst>
                    <a:path w="3" h="6">
                      <a:moveTo>
                        <a:pt x="1" y="0"/>
                      </a:moveTo>
                      <a:cubicBezTo>
                        <a:pt x="2" y="1"/>
                        <a:pt x="2" y="1"/>
                        <a:pt x="3" y="2"/>
                      </a:cubicBezTo>
                      <a:cubicBezTo>
                        <a:pt x="3" y="3"/>
                        <a:pt x="3" y="5"/>
                        <a:pt x="3" y="6"/>
                      </a:cubicBezTo>
                      <a:cubicBezTo>
                        <a:pt x="2" y="6"/>
                        <a:pt x="2" y="6"/>
                        <a:pt x="2" y="6"/>
                      </a:cubicBezTo>
                      <a:cubicBezTo>
                        <a:pt x="2" y="6"/>
                        <a:pt x="2" y="6"/>
                        <a:pt x="1" y="6"/>
                      </a:cubicBezTo>
                      <a:cubicBezTo>
                        <a:pt x="1" y="4"/>
                        <a:pt x="0" y="3"/>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0" name="Freeform 186"/>
                <p:cNvSpPr>
                  <a:spLocks noChangeAspect="1"/>
                </p:cNvSpPr>
                <p:nvPr/>
              </p:nvSpPr>
              <p:spPr bwMode="auto">
                <a:xfrm>
                  <a:off x="1651" y="2982"/>
                  <a:ext cx="65" cy="90"/>
                </a:xfrm>
                <a:custGeom>
                  <a:avLst/>
                  <a:gdLst>
                    <a:gd name="T0" fmla="*/ 37500 w 13"/>
                    <a:gd name="T1" fmla="*/ 3125 h 18"/>
                    <a:gd name="T2" fmla="*/ 40625 w 13"/>
                    <a:gd name="T3" fmla="*/ 6250 h 18"/>
                    <a:gd name="T4" fmla="*/ 31250 w 13"/>
                    <a:gd name="T5" fmla="*/ 12500 h 18"/>
                    <a:gd name="T6" fmla="*/ 12500 w 13"/>
                    <a:gd name="T7" fmla="*/ 12500 h 18"/>
                    <a:gd name="T8" fmla="*/ 12500 w 13"/>
                    <a:gd name="T9" fmla="*/ 21875 h 18"/>
                    <a:gd name="T10" fmla="*/ 15625 w 13"/>
                    <a:gd name="T11" fmla="*/ 25000 h 18"/>
                    <a:gd name="T12" fmla="*/ 15625 w 13"/>
                    <a:gd name="T13" fmla="*/ 28125 h 18"/>
                    <a:gd name="T14" fmla="*/ 15625 w 13"/>
                    <a:gd name="T15" fmla="*/ 28125 h 18"/>
                    <a:gd name="T16" fmla="*/ 15625 w 13"/>
                    <a:gd name="T17" fmla="*/ 25000 h 18"/>
                    <a:gd name="T18" fmla="*/ 31250 w 13"/>
                    <a:gd name="T19" fmla="*/ 18750 h 18"/>
                    <a:gd name="T20" fmla="*/ 31250 w 13"/>
                    <a:gd name="T21" fmla="*/ 21875 h 18"/>
                    <a:gd name="T22" fmla="*/ 31250 w 13"/>
                    <a:gd name="T23" fmla="*/ 28125 h 18"/>
                    <a:gd name="T24" fmla="*/ 31250 w 13"/>
                    <a:gd name="T25" fmla="*/ 28125 h 18"/>
                    <a:gd name="T26" fmla="*/ 28125 w 13"/>
                    <a:gd name="T27" fmla="*/ 28125 h 18"/>
                    <a:gd name="T28" fmla="*/ 28125 w 13"/>
                    <a:gd name="T29" fmla="*/ 28125 h 18"/>
                    <a:gd name="T30" fmla="*/ 31250 w 13"/>
                    <a:gd name="T31" fmla="*/ 21875 h 18"/>
                    <a:gd name="T32" fmla="*/ 28125 w 13"/>
                    <a:gd name="T33" fmla="*/ 21875 h 18"/>
                    <a:gd name="T34" fmla="*/ 28125 w 13"/>
                    <a:gd name="T35" fmla="*/ 25000 h 18"/>
                    <a:gd name="T36" fmla="*/ 21875 w 13"/>
                    <a:gd name="T37" fmla="*/ 31250 h 18"/>
                    <a:gd name="T38" fmla="*/ 28125 w 13"/>
                    <a:gd name="T39" fmla="*/ 46875 h 18"/>
                    <a:gd name="T40" fmla="*/ 21875 w 13"/>
                    <a:gd name="T41" fmla="*/ 50000 h 18"/>
                    <a:gd name="T42" fmla="*/ 15625 w 13"/>
                    <a:gd name="T43" fmla="*/ 34375 h 18"/>
                    <a:gd name="T44" fmla="*/ 12500 w 13"/>
                    <a:gd name="T45" fmla="*/ 34375 h 18"/>
                    <a:gd name="T46" fmla="*/ 12500 w 13"/>
                    <a:gd name="T47" fmla="*/ 43750 h 18"/>
                    <a:gd name="T48" fmla="*/ 15625 w 13"/>
                    <a:gd name="T49" fmla="*/ 56250 h 18"/>
                    <a:gd name="T50" fmla="*/ 6250 w 13"/>
                    <a:gd name="T51" fmla="*/ 56250 h 18"/>
                    <a:gd name="T52" fmla="*/ 3125 w 13"/>
                    <a:gd name="T53" fmla="*/ 56250 h 18"/>
                    <a:gd name="T54" fmla="*/ 0 w 13"/>
                    <a:gd name="T55" fmla="*/ 34375 h 18"/>
                    <a:gd name="T56" fmla="*/ 6250 w 13"/>
                    <a:gd name="T57" fmla="*/ 9375 h 18"/>
                    <a:gd name="T58" fmla="*/ 12500 w 13"/>
                    <a:gd name="T59" fmla="*/ 6250 h 18"/>
                    <a:gd name="T60" fmla="*/ 37500 w 13"/>
                    <a:gd name="T61" fmla="*/ 3125 h 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
                    <a:gd name="T94" fmla="*/ 0 h 18"/>
                    <a:gd name="T95" fmla="*/ 13 w 13"/>
                    <a:gd name="T96" fmla="*/ 18 h 1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 h="18">
                      <a:moveTo>
                        <a:pt x="12" y="1"/>
                      </a:moveTo>
                      <a:cubicBezTo>
                        <a:pt x="13" y="1"/>
                        <a:pt x="13" y="1"/>
                        <a:pt x="13" y="2"/>
                      </a:cubicBezTo>
                      <a:cubicBezTo>
                        <a:pt x="12" y="3"/>
                        <a:pt x="12" y="4"/>
                        <a:pt x="10" y="4"/>
                      </a:cubicBezTo>
                      <a:cubicBezTo>
                        <a:pt x="9" y="4"/>
                        <a:pt x="6" y="4"/>
                        <a:pt x="4" y="4"/>
                      </a:cubicBezTo>
                      <a:cubicBezTo>
                        <a:pt x="4" y="4"/>
                        <a:pt x="4" y="6"/>
                        <a:pt x="4" y="7"/>
                      </a:cubicBezTo>
                      <a:cubicBezTo>
                        <a:pt x="4" y="8"/>
                        <a:pt x="4" y="8"/>
                        <a:pt x="5" y="8"/>
                      </a:cubicBezTo>
                      <a:cubicBezTo>
                        <a:pt x="5" y="8"/>
                        <a:pt x="5" y="8"/>
                        <a:pt x="5" y="9"/>
                      </a:cubicBezTo>
                      <a:cubicBezTo>
                        <a:pt x="5" y="9"/>
                        <a:pt x="5" y="9"/>
                        <a:pt x="5" y="9"/>
                      </a:cubicBezTo>
                      <a:cubicBezTo>
                        <a:pt x="5" y="8"/>
                        <a:pt x="5" y="8"/>
                        <a:pt x="5" y="8"/>
                      </a:cubicBezTo>
                      <a:cubicBezTo>
                        <a:pt x="7" y="7"/>
                        <a:pt x="8" y="6"/>
                        <a:pt x="10" y="6"/>
                      </a:cubicBezTo>
                      <a:cubicBezTo>
                        <a:pt x="10" y="6"/>
                        <a:pt x="10" y="7"/>
                        <a:pt x="10" y="7"/>
                      </a:cubicBezTo>
                      <a:cubicBezTo>
                        <a:pt x="10" y="7"/>
                        <a:pt x="10" y="8"/>
                        <a:pt x="10" y="9"/>
                      </a:cubicBezTo>
                      <a:cubicBezTo>
                        <a:pt x="10" y="9"/>
                        <a:pt x="10" y="9"/>
                        <a:pt x="10" y="9"/>
                      </a:cubicBezTo>
                      <a:cubicBezTo>
                        <a:pt x="9" y="9"/>
                        <a:pt x="9" y="9"/>
                        <a:pt x="9" y="9"/>
                      </a:cubicBezTo>
                      <a:cubicBezTo>
                        <a:pt x="9" y="9"/>
                        <a:pt x="9" y="9"/>
                        <a:pt x="9" y="9"/>
                      </a:cubicBezTo>
                      <a:cubicBezTo>
                        <a:pt x="9" y="8"/>
                        <a:pt x="9" y="8"/>
                        <a:pt x="10" y="7"/>
                      </a:cubicBezTo>
                      <a:cubicBezTo>
                        <a:pt x="9" y="7"/>
                        <a:pt x="9" y="7"/>
                        <a:pt x="9" y="7"/>
                      </a:cubicBezTo>
                      <a:cubicBezTo>
                        <a:pt x="9" y="7"/>
                        <a:pt x="9" y="8"/>
                        <a:pt x="9" y="8"/>
                      </a:cubicBezTo>
                      <a:cubicBezTo>
                        <a:pt x="7" y="8"/>
                        <a:pt x="7" y="9"/>
                        <a:pt x="7" y="10"/>
                      </a:cubicBezTo>
                      <a:cubicBezTo>
                        <a:pt x="8" y="11"/>
                        <a:pt x="9" y="14"/>
                        <a:pt x="9" y="15"/>
                      </a:cubicBezTo>
                      <a:cubicBezTo>
                        <a:pt x="9" y="15"/>
                        <a:pt x="8" y="15"/>
                        <a:pt x="7" y="16"/>
                      </a:cubicBezTo>
                      <a:cubicBezTo>
                        <a:pt x="6" y="14"/>
                        <a:pt x="5" y="13"/>
                        <a:pt x="5" y="11"/>
                      </a:cubicBezTo>
                      <a:cubicBezTo>
                        <a:pt x="4" y="11"/>
                        <a:pt x="4" y="11"/>
                        <a:pt x="4" y="11"/>
                      </a:cubicBezTo>
                      <a:cubicBezTo>
                        <a:pt x="4" y="12"/>
                        <a:pt x="4" y="13"/>
                        <a:pt x="4" y="14"/>
                      </a:cubicBezTo>
                      <a:cubicBezTo>
                        <a:pt x="5" y="15"/>
                        <a:pt x="5" y="16"/>
                        <a:pt x="5" y="18"/>
                      </a:cubicBezTo>
                      <a:cubicBezTo>
                        <a:pt x="4" y="18"/>
                        <a:pt x="3" y="18"/>
                        <a:pt x="2" y="18"/>
                      </a:cubicBezTo>
                      <a:cubicBezTo>
                        <a:pt x="1" y="18"/>
                        <a:pt x="2" y="18"/>
                        <a:pt x="1" y="18"/>
                      </a:cubicBezTo>
                      <a:cubicBezTo>
                        <a:pt x="1" y="14"/>
                        <a:pt x="0" y="14"/>
                        <a:pt x="0" y="11"/>
                      </a:cubicBezTo>
                      <a:cubicBezTo>
                        <a:pt x="2" y="9"/>
                        <a:pt x="2" y="8"/>
                        <a:pt x="2" y="3"/>
                      </a:cubicBezTo>
                      <a:cubicBezTo>
                        <a:pt x="3" y="3"/>
                        <a:pt x="3" y="2"/>
                        <a:pt x="4" y="2"/>
                      </a:cubicBezTo>
                      <a:cubicBezTo>
                        <a:pt x="6" y="0"/>
                        <a:pt x="9" y="3"/>
                        <a:pt x="12"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1" name="Freeform 187"/>
                <p:cNvSpPr>
                  <a:spLocks noChangeAspect="1"/>
                </p:cNvSpPr>
                <p:nvPr/>
              </p:nvSpPr>
              <p:spPr bwMode="auto">
                <a:xfrm>
                  <a:off x="1756" y="2997"/>
                  <a:ext cx="1" cy="5"/>
                </a:xfrm>
                <a:custGeom>
                  <a:avLst/>
                  <a:gdLst>
                    <a:gd name="T0" fmla="*/ 0 w 1"/>
                    <a:gd name="T1" fmla="*/ 0 h 1"/>
                    <a:gd name="T2" fmla="*/ 0 w 1"/>
                    <a:gd name="T3" fmla="*/ 3125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0" y="1"/>
                      </a:cubicBezTo>
                      <a:cubicBezTo>
                        <a:pt x="0" y="1"/>
                        <a:pt x="0" y="0"/>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2" name="Freeform 188"/>
                <p:cNvSpPr>
                  <a:spLocks noChangeAspect="1"/>
                </p:cNvSpPr>
                <p:nvPr/>
              </p:nvSpPr>
              <p:spPr bwMode="auto">
                <a:xfrm>
                  <a:off x="1776" y="3002"/>
                  <a:ext cx="10" cy="5"/>
                </a:xfrm>
                <a:custGeom>
                  <a:avLst/>
                  <a:gdLst>
                    <a:gd name="T0" fmla="*/ 3125 w 2"/>
                    <a:gd name="T1" fmla="*/ 0 h 1"/>
                    <a:gd name="T2" fmla="*/ 6250 w 2"/>
                    <a:gd name="T3" fmla="*/ 3125 h 1"/>
                    <a:gd name="T4" fmla="*/ 6250 w 2"/>
                    <a:gd name="T5" fmla="*/ 3125 h 1"/>
                    <a:gd name="T6" fmla="*/ 3125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1" y="0"/>
                      </a:moveTo>
                      <a:cubicBezTo>
                        <a:pt x="1" y="1"/>
                        <a:pt x="1" y="1"/>
                        <a:pt x="2" y="1"/>
                      </a:cubicBezTo>
                      <a:cubicBezTo>
                        <a:pt x="2" y="1"/>
                        <a:pt x="2" y="1"/>
                        <a:pt x="2" y="1"/>
                      </a:cubicBezTo>
                      <a:cubicBezTo>
                        <a:pt x="0"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3" name="Freeform 189"/>
                <p:cNvSpPr>
                  <a:spLocks noChangeAspect="1"/>
                </p:cNvSpPr>
                <p:nvPr/>
              </p:nvSpPr>
              <p:spPr bwMode="auto">
                <a:xfrm>
                  <a:off x="1831" y="3007"/>
                  <a:ext cx="10" cy="5"/>
                </a:xfrm>
                <a:custGeom>
                  <a:avLst/>
                  <a:gdLst>
                    <a:gd name="T0" fmla="*/ 0 w 2"/>
                    <a:gd name="T1" fmla="*/ 0 h 1"/>
                    <a:gd name="T2" fmla="*/ 3125 w 2"/>
                    <a:gd name="T3" fmla="*/ 0 h 1"/>
                    <a:gd name="T4" fmla="*/ 6250 w 2"/>
                    <a:gd name="T5" fmla="*/ 3125 h 1"/>
                    <a:gd name="T6" fmla="*/ 0 w 2"/>
                    <a:gd name="T7" fmla="*/ 3125 h 1"/>
                    <a:gd name="T8" fmla="*/ 0 w 2"/>
                    <a:gd name="T9" fmla="*/ 3125 h 1"/>
                    <a:gd name="T10" fmla="*/ 0 w 2"/>
                    <a:gd name="T11" fmla="*/ 0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0" y="0"/>
                      </a:moveTo>
                      <a:cubicBezTo>
                        <a:pt x="0" y="0"/>
                        <a:pt x="0" y="0"/>
                        <a:pt x="1" y="0"/>
                      </a:cubicBezTo>
                      <a:cubicBezTo>
                        <a:pt x="1" y="1"/>
                        <a:pt x="1" y="1"/>
                        <a:pt x="2" y="1"/>
                      </a:cubicBezTo>
                      <a:cubicBezTo>
                        <a:pt x="1" y="1"/>
                        <a:pt x="1" y="1"/>
                        <a:pt x="0" y="1"/>
                      </a:cubicBezTo>
                      <a:cubicBezTo>
                        <a:pt x="0"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4" name="Freeform 190"/>
                <p:cNvSpPr>
                  <a:spLocks noChangeAspect="1"/>
                </p:cNvSpPr>
                <p:nvPr/>
              </p:nvSpPr>
              <p:spPr bwMode="auto">
                <a:xfrm>
                  <a:off x="1781" y="3007"/>
                  <a:ext cx="170" cy="105"/>
                </a:xfrm>
                <a:custGeom>
                  <a:avLst/>
                  <a:gdLst>
                    <a:gd name="T0" fmla="*/ 90625 w 34"/>
                    <a:gd name="T1" fmla="*/ 31250 h 21"/>
                    <a:gd name="T2" fmla="*/ 100000 w 34"/>
                    <a:gd name="T3" fmla="*/ 31250 h 21"/>
                    <a:gd name="T4" fmla="*/ 100000 w 34"/>
                    <a:gd name="T5" fmla="*/ 25000 h 21"/>
                    <a:gd name="T6" fmla="*/ 106250 w 34"/>
                    <a:gd name="T7" fmla="*/ 25000 h 21"/>
                    <a:gd name="T8" fmla="*/ 106250 w 34"/>
                    <a:gd name="T9" fmla="*/ 34375 h 21"/>
                    <a:gd name="T10" fmla="*/ 93750 w 34"/>
                    <a:gd name="T11" fmla="*/ 40625 h 21"/>
                    <a:gd name="T12" fmla="*/ 93750 w 34"/>
                    <a:gd name="T13" fmla="*/ 59375 h 21"/>
                    <a:gd name="T14" fmla="*/ 90625 w 34"/>
                    <a:gd name="T15" fmla="*/ 59375 h 21"/>
                    <a:gd name="T16" fmla="*/ 84375 w 34"/>
                    <a:gd name="T17" fmla="*/ 50000 h 21"/>
                    <a:gd name="T18" fmla="*/ 84375 w 34"/>
                    <a:gd name="T19" fmla="*/ 53125 h 21"/>
                    <a:gd name="T20" fmla="*/ 78125 w 34"/>
                    <a:gd name="T21" fmla="*/ 59375 h 21"/>
                    <a:gd name="T22" fmla="*/ 81250 w 34"/>
                    <a:gd name="T23" fmla="*/ 62500 h 21"/>
                    <a:gd name="T24" fmla="*/ 71875 w 34"/>
                    <a:gd name="T25" fmla="*/ 65625 h 21"/>
                    <a:gd name="T26" fmla="*/ 53125 w 34"/>
                    <a:gd name="T27" fmla="*/ 40625 h 21"/>
                    <a:gd name="T28" fmla="*/ 40625 w 34"/>
                    <a:gd name="T29" fmla="*/ 31250 h 21"/>
                    <a:gd name="T30" fmla="*/ 25000 w 34"/>
                    <a:gd name="T31" fmla="*/ 28125 h 21"/>
                    <a:gd name="T32" fmla="*/ 18750 w 34"/>
                    <a:gd name="T33" fmla="*/ 25000 h 21"/>
                    <a:gd name="T34" fmla="*/ 12500 w 34"/>
                    <a:gd name="T35" fmla="*/ 28125 h 21"/>
                    <a:gd name="T36" fmla="*/ 9375 w 34"/>
                    <a:gd name="T37" fmla="*/ 18750 h 21"/>
                    <a:gd name="T38" fmla="*/ 9375 w 34"/>
                    <a:gd name="T39" fmla="*/ 15625 h 21"/>
                    <a:gd name="T40" fmla="*/ 18750 w 34"/>
                    <a:gd name="T41" fmla="*/ 15625 h 21"/>
                    <a:gd name="T42" fmla="*/ 0 w 34"/>
                    <a:gd name="T43" fmla="*/ 6250 h 21"/>
                    <a:gd name="T44" fmla="*/ 0 w 34"/>
                    <a:gd name="T45" fmla="*/ 6250 h 21"/>
                    <a:gd name="T46" fmla="*/ 18750 w 34"/>
                    <a:gd name="T47" fmla="*/ 0 h 21"/>
                    <a:gd name="T48" fmla="*/ 28125 w 34"/>
                    <a:gd name="T49" fmla="*/ 12500 h 21"/>
                    <a:gd name="T50" fmla="*/ 31250 w 34"/>
                    <a:gd name="T51" fmla="*/ 12500 h 21"/>
                    <a:gd name="T52" fmla="*/ 31250 w 34"/>
                    <a:gd name="T53" fmla="*/ 12500 h 21"/>
                    <a:gd name="T54" fmla="*/ 28125 w 34"/>
                    <a:gd name="T55" fmla="*/ 18750 h 21"/>
                    <a:gd name="T56" fmla="*/ 28125 w 34"/>
                    <a:gd name="T57" fmla="*/ 21875 h 21"/>
                    <a:gd name="T58" fmla="*/ 31250 w 34"/>
                    <a:gd name="T59" fmla="*/ 21875 h 21"/>
                    <a:gd name="T60" fmla="*/ 50000 w 34"/>
                    <a:gd name="T61" fmla="*/ 6250 h 21"/>
                    <a:gd name="T62" fmla="*/ 84375 w 34"/>
                    <a:gd name="T63" fmla="*/ 18750 h 21"/>
                    <a:gd name="T64" fmla="*/ 90625 w 34"/>
                    <a:gd name="T65" fmla="*/ 3125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
                    <a:gd name="T100" fmla="*/ 0 h 21"/>
                    <a:gd name="T101" fmla="*/ 34 w 34"/>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 h="21">
                      <a:moveTo>
                        <a:pt x="29" y="10"/>
                      </a:moveTo>
                      <a:cubicBezTo>
                        <a:pt x="30" y="10"/>
                        <a:pt x="30" y="10"/>
                        <a:pt x="32" y="10"/>
                      </a:cubicBezTo>
                      <a:cubicBezTo>
                        <a:pt x="32" y="10"/>
                        <a:pt x="32" y="9"/>
                        <a:pt x="32" y="8"/>
                      </a:cubicBezTo>
                      <a:cubicBezTo>
                        <a:pt x="33" y="8"/>
                        <a:pt x="33" y="8"/>
                        <a:pt x="34" y="8"/>
                      </a:cubicBezTo>
                      <a:cubicBezTo>
                        <a:pt x="34" y="9"/>
                        <a:pt x="34" y="10"/>
                        <a:pt x="34" y="11"/>
                      </a:cubicBezTo>
                      <a:cubicBezTo>
                        <a:pt x="33" y="12"/>
                        <a:pt x="31" y="12"/>
                        <a:pt x="30" y="13"/>
                      </a:cubicBezTo>
                      <a:cubicBezTo>
                        <a:pt x="29" y="15"/>
                        <a:pt x="29" y="17"/>
                        <a:pt x="30" y="19"/>
                      </a:cubicBezTo>
                      <a:cubicBezTo>
                        <a:pt x="30" y="19"/>
                        <a:pt x="29" y="19"/>
                        <a:pt x="29" y="19"/>
                      </a:cubicBezTo>
                      <a:cubicBezTo>
                        <a:pt x="29" y="18"/>
                        <a:pt x="28" y="17"/>
                        <a:pt x="27" y="16"/>
                      </a:cubicBezTo>
                      <a:cubicBezTo>
                        <a:pt x="27" y="16"/>
                        <a:pt x="27" y="17"/>
                        <a:pt x="27" y="17"/>
                      </a:cubicBezTo>
                      <a:cubicBezTo>
                        <a:pt x="27" y="17"/>
                        <a:pt x="26" y="18"/>
                        <a:pt x="25" y="19"/>
                      </a:cubicBezTo>
                      <a:cubicBezTo>
                        <a:pt x="26" y="20"/>
                        <a:pt x="26" y="19"/>
                        <a:pt x="26" y="20"/>
                      </a:cubicBezTo>
                      <a:cubicBezTo>
                        <a:pt x="25" y="21"/>
                        <a:pt x="24" y="21"/>
                        <a:pt x="23" y="21"/>
                      </a:cubicBezTo>
                      <a:cubicBezTo>
                        <a:pt x="20" y="17"/>
                        <a:pt x="17" y="21"/>
                        <a:pt x="17" y="13"/>
                      </a:cubicBezTo>
                      <a:cubicBezTo>
                        <a:pt x="16" y="12"/>
                        <a:pt x="14" y="11"/>
                        <a:pt x="13" y="10"/>
                      </a:cubicBezTo>
                      <a:cubicBezTo>
                        <a:pt x="12" y="9"/>
                        <a:pt x="9" y="10"/>
                        <a:pt x="8" y="9"/>
                      </a:cubicBezTo>
                      <a:cubicBezTo>
                        <a:pt x="7" y="8"/>
                        <a:pt x="7" y="8"/>
                        <a:pt x="6" y="8"/>
                      </a:cubicBezTo>
                      <a:cubicBezTo>
                        <a:pt x="6" y="9"/>
                        <a:pt x="6" y="9"/>
                        <a:pt x="4" y="9"/>
                      </a:cubicBezTo>
                      <a:cubicBezTo>
                        <a:pt x="4" y="8"/>
                        <a:pt x="3" y="7"/>
                        <a:pt x="3" y="6"/>
                      </a:cubicBezTo>
                      <a:cubicBezTo>
                        <a:pt x="3" y="5"/>
                        <a:pt x="3" y="6"/>
                        <a:pt x="3" y="5"/>
                      </a:cubicBezTo>
                      <a:cubicBezTo>
                        <a:pt x="5" y="5"/>
                        <a:pt x="5" y="5"/>
                        <a:pt x="6" y="5"/>
                      </a:cubicBezTo>
                      <a:cubicBezTo>
                        <a:pt x="4" y="4"/>
                        <a:pt x="1" y="3"/>
                        <a:pt x="0" y="2"/>
                      </a:cubicBezTo>
                      <a:cubicBezTo>
                        <a:pt x="0" y="2"/>
                        <a:pt x="0" y="2"/>
                        <a:pt x="0" y="2"/>
                      </a:cubicBezTo>
                      <a:cubicBezTo>
                        <a:pt x="2" y="0"/>
                        <a:pt x="3" y="0"/>
                        <a:pt x="6" y="0"/>
                      </a:cubicBezTo>
                      <a:cubicBezTo>
                        <a:pt x="7" y="1"/>
                        <a:pt x="8" y="4"/>
                        <a:pt x="9" y="4"/>
                      </a:cubicBezTo>
                      <a:cubicBezTo>
                        <a:pt x="9" y="4"/>
                        <a:pt x="9" y="4"/>
                        <a:pt x="10" y="4"/>
                      </a:cubicBezTo>
                      <a:cubicBezTo>
                        <a:pt x="10" y="4"/>
                        <a:pt x="10" y="4"/>
                        <a:pt x="10" y="4"/>
                      </a:cubicBezTo>
                      <a:cubicBezTo>
                        <a:pt x="9" y="5"/>
                        <a:pt x="9" y="5"/>
                        <a:pt x="9" y="6"/>
                      </a:cubicBezTo>
                      <a:cubicBezTo>
                        <a:pt x="9" y="7"/>
                        <a:pt x="9" y="6"/>
                        <a:pt x="9" y="7"/>
                      </a:cubicBezTo>
                      <a:cubicBezTo>
                        <a:pt x="9" y="7"/>
                        <a:pt x="10" y="7"/>
                        <a:pt x="10" y="7"/>
                      </a:cubicBezTo>
                      <a:cubicBezTo>
                        <a:pt x="11" y="4"/>
                        <a:pt x="13" y="2"/>
                        <a:pt x="16" y="2"/>
                      </a:cubicBezTo>
                      <a:cubicBezTo>
                        <a:pt x="18" y="5"/>
                        <a:pt x="24" y="4"/>
                        <a:pt x="27" y="6"/>
                      </a:cubicBezTo>
                      <a:cubicBezTo>
                        <a:pt x="28" y="7"/>
                        <a:pt x="28" y="8"/>
                        <a:pt x="29" y="1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5" name="Freeform 191"/>
                <p:cNvSpPr>
                  <a:spLocks noChangeAspect="1"/>
                </p:cNvSpPr>
                <p:nvPr/>
              </p:nvSpPr>
              <p:spPr bwMode="auto">
                <a:xfrm>
                  <a:off x="769" y="3012"/>
                  <a:ext cx="25" cy="35"/>
                </a:xfrm>
                <a:custGeom>
                  <a:avLst/>
                  <a:gdLst>
                    <a:gd name="T0" fmla="*/ 9375 w 5"/>
                    <a:gd name="T1" fmla="*/ 0 h 7"/>
                    <a:gd name="T2" fmla="*/ 6250 w 5"/>
                    <a:gd name="T3" fmla="*/ 6250 h 7"/>
                    <a:gd name="T4" fmla="*/ 3125 w 5"/>
                    <a:gd name="T5" fmla="*/ 6250 h 7"/>
                    <a:gd name="T6" fmla="*/ 3125 w 5"/>
                    <a:gd name="T7" fmla="*/ 0 h 7"/>
                    <a:gd name="T8" fmla="*/ 0 w 5"/>
                    <a:gd name="T9" fmla="*/ 0 h 7"/>
                    <a:gd name="T10" fmla="*/ 0 w 5"/>
                    <a:gd name="T11" fmla="*/ 9375 h 7"/>
                    <a:gd name="T12" fmla="*/ 9375 w 5"/>
                    <a:gd name="T13" fmla="*/ 15625 h 7"/>
                    <a:gd name="T14" fmla="*/ 12500 w 5"/>
                    <a:gd name="T15" fmla="*/ 21875 h 7"/>
                    <a:gd name="T16" fmla="*/ 15625 w 5"/>
                    <a:gd name="T17" fmla="*/ 6250 h 7"/>
                    <a:gd name="T18" fmla="*/ 9375 w 5"/>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7"/>
                    <a:gd name="T32" fmla="*/ 5 w 5"/>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7">
                      <a:moveTo>
                        <a:pt x="3" y="0"/>
                      </a:moveTo>
                      <a:cubicBezTo>
                        <a:pt x="3" y="1"/>
                        <a:pt x="3" y="1"/>
                        <a:pt x="2" y="2"/>
                      </a:cubicBezTo>
                      <a:cubicBezTo>
                        <a:pt x="2" y="2"/>
                        <a:pt x="2" y="2"/>
                        <a:pt x="1" y="2"/>
                      </a:cubicBezTo>
                      <a:cubicBezTo>
                        <a:pt x="1" y="1"/>
                        <a:pt x="1" y="1"/>
                        <a:pt x="1" y="0"/>
                      </a:cubicBezTo>
                      <a:cubicBezTo>
                        <a:pt x="1" y="0"/>
                        <a:pt x="0" y="0"/>
                        <a:pt x="0" y="0"/>
                      </a:cubicBezTo>
                      <a:cubicBezTo>
                        <a:pt x="0" y="1"/>
                        <a:pt x="0" y="2"/>
                        <a:pt x="0" y="3"/>
                      </a:cubicBezTo>
                      <a:cubicBezTo>
                        <a:pt x="2" y="4"/>
                        <a:pt x="2" y="5"/>
                        <a:pt x="3" y="5"/>
                      </a:cubicBezTo>
                      <a:cubicBezTo>
                        <a:pt x="3" y="6"/>
                        <a:pt x="3" y="6"/>
                        <a:pt x="4" y="7"/>
                      </a:cubicBezTo>
                      <a:cubicBezTo>
                        <a:pt x="4" y="5"/>
                        <a:pt x="5" y="4"/>
                        <a:pt x="5" y="2"/>
                      </a:cubicBezTo>
                      <a:cubicBezTo>
                        <a:pt x="4" y="1"/>
                        <a:pt x="4" y="0"/>
                        <a:pt x="3" y="0"/>
                      </a:cubicBezTo>
                      <a:close/>
                    </a:path>
                  </a:pathLst>
                </a:custGeom>
                <a:solidFill>
                  <a:srgbClr val="FFFFFF"/>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6" name="Freeform 192"/>
                <p:cNvSpPr>
                  <a:spLocks noChangeAspect="1"/>
                </p:cNvSpPr>
                <p:nvPr/>
              </p:nvSpPr>
              <p:spPr bwMode="auto">
                <a:xfrm>
                  <a:off x="1831" y="3017"/>
                  <a:ext cx="10" cy="5"/>
                </a:xfrm>
                <a:custGeom>
                  <a:avLst/>
                  <a:gdLst>
                    <a:gd name="T0" fmla="*/ 0 w 2"/>
                    <a:gd name="T1" fmla="*/ 0 h 1"/>
                    <a:gd name="T2" fmla="*/ 6250 w 2"/>
                    <a:gd name="T3" fmla="*/ 0 h 1"/>
                    <a:gd name="T4" fmla="*/ 6250 w 2"/>
                    <a:gd name="T5" fmla="*/ 3125 h 1"/>
                    <a:gd name="T6" fmla="*/ 6250 w 2"/>
                    <a:gd name="T7" fmla="*/ 3125 h 1"/>
                    <a:gd name="T8" fmla="*/ 0 w 2"/>
                    <a:gd name="T9" fmla="*/ 3125 h 1"/>
                    <a:gd name="T10" fmla="*/ 0 w 2"/>
                    <a:gd name="T11" fmla="*/ 0 h 1"/>
                    <a:gd name="T12" fmla="*/ 0 60000 65536"/>
                    <a:gd name="T13" fmla="*/ 0 60000 65536"/>
                    <a:gd name="T14" fmla="*/ 0 60000 65536"/>
                    <a:gd name="T15" fmla="*/ 0 60000 65536"/>
                    <a:gd name="T16" fmla="*/ 0 60000 65536"/>
                    <a:gd name="T17" fmla="*/ 0 60000 65536"/>
                    <a:gd name="T18" fmla="*/ 0 w 2"/>
                    <a:gd name="T19" fmla="*/ 0 h 1"/>
                    <a:gd name="T20" fmla="*/ 2 w 2"/>
                    <a:gd name="T21" fmla="*/ 1 h 1"/>
                  </a:gdLst>
                  <a:ahLst/>
                  <a:cxnLst>
                    <a:cxn ang="T12">
                      <a:pos x="T0" y="T1"/>
                    </a:cxn>
                    <a:cxn ang="T13">
                      <a:pos x="T2" y="T3"/>
                    </a:cxn>
                    <a:cxn ang="T14">
                      <a:pos x="T4" y="T5"/>
                    </a:cxn>
                    <a:cxn ang="T15">
                      <a:pos x="T6" y="T7"/>
                    </a:cxn>
                    <a:cxn ang="T16">
                      <a:pos x="T8" y="T9"/>
                    </a:cxn>
                    <a:cxn ang="T17">
                      <a:pos x="T10" y="T11"/>
                    </a:cxn>
                  </a:cxnLst>
                  <a:rect l="T18" t="T19" r="T20" b="T21"/>
                  <a:pathLst>
                    <a:path w="2" h="1">
                      <a:moveTo>
                        <a:pt x="0" y="0"/>
                      </a:moveTo>
                      <a:cubicBezTo>
                        <a:pt x="1" y="0"/>
                        <a:pt x="1" y="0"/>
                        <a:pt x="2" y="0"/>
                      </a:cubicBezTo>
                      <a:cubicBezTo>
                        <a:pt x="2" y="0"/>
                        <a:pt x="2" y="0"/>
                        <a:pt x="2" y="1"/>
                      </a:cubicBezTo>
                      <a:cubicBezTo>
                        <a:pt x="2" y="1"/>
                        <a:pt x="2" y="1"/>
                        <a:pt x="2" y="1"/>
                      </a:cubicBezTo>
                      <a:cubicBezTo>
                        <a:pt x="1" y="1"/>
                        <a:pt x="1"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7" name="Freeform 193"/>
                <p:cNvSpPr>
                  <a:spLocks noChangeAspect="1"/>
                </p:cNvSpPr>
                <p:nvPr/>
              </p:nvSpPr>
              <p:spPr bwMode="auto">
                <a:xfrm>
                  <a:off x="1771" y="3017"/>
                  <a:ext cx="10" cy="10"/>
                </a:xfrm>
                <a:custGeom>
                  <a:avLst/>
                  <a:gdLst>
                    <a:gd name="T0" fmla="*/ 3125 w 2"/>
                    <a:gd name="T1" fmla="*/ 6250 h 2"/>
                    <a:gd name="T2" fmla="*/ 0 w 2"/>
                    <a:gd name="T3" fmla="*/ 6250 h 2"/>
                    <a:gd name="T4" fmla="*/ 0 w 2"/>
                    <a:gd name="T5" fmla="*/ 3125 h 2"/>
                    <a:gd name="T6" fmla="*/ 6250 w 2"/>
                    <a:gd name="T7" fmla="*/ 0 h 2"/>
                    <a:gd name="T8" fmla="*/ 6250 w 2"/>
                    <a:gd name="T9" fmla="*/ 3125 h 2"/>
                    <a:gd name="T10" fmla="*/ 3125 w 2"/>
                    <a:gd name="T11" fmla="*/ 625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1" y="2"/>
                      </a:moveTo>
                      <a:cubicBezTo>
                        <a:pt x="1" y="2"/>
                        <a:pt x="0" y="2"/>
                        <a:pt x="0" y="2"/>
                      </a:cubicBezTo>
                      <a:cubicBezTo>
                        <a:pt x="0" y="2"/>
                        <a:pt x="0" y="1"/>
                        <a:pt x="0" y="1"/>
                      </a:cubicBezTo>
                      <a:cubicBezTo>
                        <a:pt x="1" y="0"/>
                        <a:pt x="1" y="0"/>
                        <a:pt x="2" y="0"/>
                      </a:cubicBezTo>
                      <a:cubicBezTo>
                        <a:pt x="2" y="1"/>
                        <a:pt x="2" y="1"/>
                        <a:pt x="2" y="1"/>
                      </a:cubicBezTo>
                      <a:cubicBezTo>
                        <a:pt x="1" y="2"/>
                        <a:pt x="1" y="1"/>
                        <a:pt x="1"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8" name="Freeform 194"/>
                <p:cNvSpPr>
                  <a:spLocks noChangeAspect="1"/>
                </p:cNvSpPr>
                <p:nvPr/>
              </p:nvSpPr>
              <p:spPr bwMode="auto">
                <a:xfrm>
                  <a:off x="1711" y="3027"/>
                  <a:ext cx="15" cy="5"/>
                </a:xfrm>
                <a:custGeom>
                  <a:avLst/>
                  <a:gdLst>
                    <a:gd name="T0" fmla="*/ 0 w 3"/>
                    <a:gd name="T1" fmla="*/ 0 h 1"/>
                    <a:gd name="T2" fmla="*/ 9375 w 3"/>
                    <a:gd name="T3" fmla="*/ 0 h 1"/>
                    <a:gd name="T4" fmla="*/ 6250 w 3"/>
                    <a:gd name="T5" fmla="*/ 3125 h 1"/>
                    <a:gd name="T6" fmla="*/ 3125 w 3"/>
                    <a:gd name="T7" fmla="*/ 0 h 1"/>
                    <a:gd name="T8" fmla="*/ 0 w 3"/>
                    <a:gd name="T9" fmla="*/ 0 h 1"/>
                    <a:gd name="T10" fmla="*/ 0 60000 65536"/>
                    <a:gd name="T11" fmla="*/ 0 60000 65536"/>
                    <a:gd name="T12" fmla="*/ 0 60000 65536"/>
                    <a:gd name="T13" fmla="*/ 0 60000 65536"/>
                    <a:gd name="T14" fmla="*/ 0 60000 65536"/>
                    <a:gd name="T15" fmla="*/ 0 w 3"/>
                    <a:gd name="T16" fmla="*/ 0 h 1"/>
                    <a:gd name="T17" fmla="*/ 3 w 3"/>
                    <a:gd name="T18" fmla="*/ 1 h 1"/>
                  </a:gdLst>
                  <a:ahLst/>
                  <a:cxnLst>
                    <a:cxn ang="T10">
                      <a:pos x="T0" y="T1"/>
                    </a:cxn>
                    <a:cxn ang="T11">
                      <a:pos x="T2" y="T3"/>
                    </a:cxn>
                    <a:cxn ang="T12">
                      <a:pos x="T4" y="T5"/>
                    </a:cxn>
                    <a:cxn ang="T13">
                      <a:pos x="T6" y="T7"/>
                    </a:cxn>
                    <a:cxn ang="T14">
                      <a:pos x="T8" y="T9"/>
                    </a:cxn>
                  </a:cxnLst>
                  <a:rect l="T15" t="T16" r="T17" b="T18"/>
                  <a:pathLst>
                    <a:path w="3" h="1">
                      <a:moveTo>
                        <a:pt x="0" y="0"/>
                      </a:moveTo>
                      <a:cubicBezTo>
                        <a:pt x="1" y="0"/>
                        <a:pt x="2" y="0"/>
                        <a:pt x="3" y="0"/>
                      </a:cubicBezTo>
                      <a:cubicBezTo>
                        <a:pt x="2" y="0"/>
                        <a:pt x="2" y="0"/>
                        <a:pt x="2" y="1"/>
                      </a:cubicBezTo>
                      <a:cubicBezTo>
                        <a:pt x="1" y="0"/>
                        <a:pt x="1" y="1"/>
                        <a:pt x="1" y="0"/>
                      </a:cubicBezTo>
                      <a:cubicBezTo>
                        <a:pt x="1" y="0"/>
                        <a:pt x="1"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39" name="Freeform 195"/>
                <p:cNvSpPr>
                  <a:spLocks noChangeAspect="1"/>
                </p:cNvSpPr>
                <p:nvPr/>
              </p:nvSpPr>
              <p:spPr bwMode="auto">
                <a:xfrm>
                  <a:off x="1512" y="3027"/>
                  <a:ext cx="15" cy="15"/>
                </a:xfrm>
                <a:custGeom>
                  <a:avLst/>
                  <a:gdLst>
                    <a:gd name="T0" fmla="*/ 6250 w 3"/>
                    <a:gd name="T1" fmla="*/ 0 h 3"/>
                    <a:gd name="T2" fmla="*/ 9375 w 3"/>
                    <a:gd name="T3" fmla="*/ 9375 h 3"/>
                    <a:gd name="T4" fmla="*/ 3125 w 3"/>
                    <a:gd name="T5" fmla="*/ 9375 h 3"/>
                    <a:gd name="T6" fmla="*/ 0 w 3"/>
                    <a:gd name="T7" fmla="*/ 0 h 3"/>
                    <a:gd name="T8" fmla="*/ 6250 w 3"/>
                    <a:gd name="T9" fmla="*/ 0 h 3"/>
                    <a:gd name="T10" fmla="*/ 0 60000 65536"/>
                    <a:gd name="T11" fmla="*/ 0 60000 65536"/>
                    <a:gd name="T12" fmla="*/ 0 60000 65536"/>
                    <a:gd name="T13" fmla="*/ 0 60000 65536"/>
                    <a:gd name="T14" fmla="*/ 0 60000 65536"/>
                    <a:gd name="T15" fmla="*/ 0 w 3"/>
                    <a:gd name="T16" fmla="*/ 0 h 3"/>
                    <a:gd name="T17" fmla="*/ 3 w 3"/>
                    <a:gd name="T18" fmla="*/ 3 h 3"/>
                  </a:gdLst>
                  <a:ahLst/>
                  <a:cxnLst>
                    <a:cxn ang="T10">
                      <a:pos x="T0" y="T1"/>
                    </a:cxn>
                    <a:cxn ang="T11">
                      <a:pos x="T2" y="T3"/>
                    </a:cxn>
                    <a:cxn ang="T12">
                      <a:pos x="T4" y="T5"/>
                    </a:cxn>
                    <a:cxn ang="T13">
                      <a:pos x="T6" y="T7"/>
                    </a:cxn>
                    <a:cxn ang="T14">
                      <a:pos x="T8" y="T9"/>
                    </a:cxn>
                  </a:cxnLst>
                  <a:rect l="T15" t="T16" r="T17" b="T18"/>
                  <a:pathLst>
                    <a:path w="3" h="3">
                      <a:moveTo>
                        <a:pt x="2" y="0"/>
                      </a:moveTo>
                      <a:cubicBezTo>
                        <a:pt x="2" y="1"/>
                        <a:pt x="2" y="1"/>
                        <a:pt x="3" y="3"/>
                      </a:cubicBezTo>
                      <a:cubicBezTo>
                        <a:pt x="2" y="3"/>
                        <a:pt x="2" y="3"/>
                        <a:pt x="1" y="3"/>
                      </a:cubicBezTo>
                      <a:cubicBezTo>
                        <a:pt x="1" y="2"/>
                        <a:pt x="0" y="1"/>
                        <a:pt x="0" y="0"/>
                      </a:cubicBezTo>
                      <a:cubicBezTo>
                        <a:pt x="0"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0" name="Freeform 196"/>
                <p:cNvSpPr>
                  <a:spLocks noChangeAspect="1"/>
                </p:cNvSpPr>
                <p:nvPr/>
              </p:nvSpPr>
              <p:spPr bwMode="auto">
                <a:xfrm>
                  <a:off x="1746" y="3037"/>
                  <a:ext cx="35" cy="10"/>
                </a:xfrm>
                <a:custGeom>
                  <a:avLst/>
                  <a:gdLst>
                    <a:gd name="T0" fmla="*/ 0 w 7"/>
                    <a:gd name="T1" fmla="*/ 0 h 2"/>
                    <a:gd name="T2" fmla="*/ 21875 w 7"/>
                    <a:gd name="T3" fmla="*/ 0 h 2"/>
                    <a:gd name="T4" fmla="*/ 21875 w 7"/>
                    <a:gd name="T5" fmla="*/ 3125 h 2"/>
                    <a:gd name="T6" fmla="*/ 21875 w 7"/>
                    <a:gd name="T7" fmla="*/ 6250 h 2"/>
                    <a:gd name="T8" fmla="*/ 0 w 7"/>
                    <a:gd name="T9" fmla="*/ 6250 h 2"/>
                    <a:gd name="T10" fmla="*/ 0 w 7"/>
                    <a:gd name="T11" fmla="*/ 0 h 2"/>
                    <a:gd name="T12" fmla="*/ 0 60000 65536"/>
                    <a:gd name="T13" fmla="*/ 0 60000 65536"/>
                    <a:gd name="T14" fmla="*/ 0 60000 65536"/>
                    <a:gd name="T15" fmla="*/ 0 60000 65536"/>
                    <a:gd name="T16" fmla="*/ 0 60000 65536"/>
                    <a:gd name="T17" fmla="*/ 0 60000 65536"/>
                    <a:gd name="T18" fmla="*/ 0 w 7"/>
                    <a:gd name="T19" fmla="*/ 0 h 2"/>
                    <a:gd name="T20" fmla="*/ 7 w 7"/>
                    <a:gd name="T21" fmla="*/ 2 h 2"/>
                  </a:gdLst>
                  <a:ahLst/>
                  <a:cxnLst>
                    <a:cxn ang="T12">
                      <a:pos x="T0" y="T1"/>
                    </a:cxn>
                    <a:cxn ang="T13">
                      <a:pos x="T2" y="T3"/>
                    </a:cxn>
                    <a:cxn ang="T14">
                      <a:pos x="T4" y="T5"/>
                    </a:cxn>
                    <a:cxn ang="T15">
                      <a:pos x="T6" y="T7"/>
                    </a:cxn>
                    <a:cxn ang="T16">
                      <a:pos x="T8" y="T9"/>
                    </a:cxn>
                    <a:cxn ang="T17">
                      <a:pos x="T10" y="T11"/>
                    </a:cxn>
                  </a:cxnLst>
                  <a:rect l="T18" t="T19" r="T20" b="T21"/>
                  <a:pathLst>
                    <a:path w="7" h="2">
                      <a:moveTo>
                        <a:pt x="0" y="0"/>
                      </a:moveTo>
                      <a:cubicBezTo>
                        <a:pt x="3" y="0"/>
                        <a:pt x="5" y="0"/>
                        <a:pt x="7" y="0"/>
                      </a:cubicBezTo>
                      <a:cubicBezTo>
                        <a:pt x="7" y="1"/>
                        <a:pt x="7" y="1"/>
                        <a:pt x="7" y="1"/>
                      </a:cubicBezTo>
                      <a:cubicBezTo>
                        <a:pt x="7" y="2"/>
                        <a:pt x="7" y="2"/>
                        <a:pt x="7" y="2"/>
                      </a:cubicBezTo>
                      <a:cubicBezTo>
                        <a:pt x="6" y="1"/>
                        <a:pt x="2"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1" name="Freeform 197"/>
                <p:cNvSpPr>
                  <a:spLocks noChangeAspect="1"/>
                </p:cNvSpPr>
                <p:nvPr/>
              </p:nvSpPr>
              <p:spPr bwMode="auto">
                <a:xfrm>
                  <a:off x="1731" y="3042"/>
                  <a:ext cx="10" cy="10"/>
                </a:xfrm>
                <a:custGeom>
                  <a:avLst/>
                  <a:gdLst>
                    <a:gd name="T0" fmla="*/ 0 w 2"/>
                    <a:gd name="T1" fmla="*/ 0 h 2"/>
                    <a:gd name="T2" fmla="*/ 3125 w 2"/>
                    <a:gd name="T3" fmla="*/ 6250 h 2"/>
                    <a:gd name="T4" fmla="*/ 0 w 2"/>
                    <a:gd name="T5" fmla="*/ 6250 h 2"/>
                    <a:gd name="T6" fmla="*/ 0 w 2"/>
                    <a:gd name="T7" fmla="*/ 0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0" y="0"/>
                      </a:moveTo>
                      <a:cubicBezTo>
                        <a:pt x="1" y="0"/>
                        <a:pt x="2" y="1"/>
                        <a:pt x="1" y="2"/>
                      </a:cubicBezTo>
                      <a:cubicBezTo>
                        <a:pt x="1" y="2"/>
                        <a:pt x="1" y="2"/>
                        <a:pt x="0" y="2"/>
                      </a:cubicBezTo>
                      <a:cubicBezTo>
                        <a:pt x="0" y="2"/>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2" name="Freeform 198"/>
                <p:cNvSpPr>
                  <a:spLocks noChangeAspect="1"/>
                </p:cNvSpPr>
                <p:nvPr/>
              </p:nvSpPr>
              <p:spPr bwMode="auto">
                <a:xfrm>
                  <a:off x="1537" y="3047"/>
                  <a:ext cx="10" cy="5"/>
                </a:xfrm>
                <a:custGeom>
                  <a:avLst/>
                  <a:gdLst>
                    <a:gd name="T0" fmla="*/ 6250 w 2"/>
                    <a:gd name="T1" fmla="*/ 0 h 1"/>
                    <a:gd name="T2" fmla="*/ 3125 w 2"/>
                    <a:gd name="T3" fmla="*/ 3125 h 1"/>
                    <a:gd name="T4" fmla="*/ 0 w 2"/>
                    <a:gd name="T5" fmla="*/ 0 h 1"/>
                    <a:gd name="T6" fmla="*/ 6250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2" y="0"/>
                      </a:moveTo>
                      <a:cubicBezTo>
                        <a:pt x="1" y="1"/>
                        <a:pt x="2" y="0"/>
                        <a:pt x="1" y="1"/>
                      </a:cubicBezTo>
                      <a:cubicBezTo>
                        <a:pt x="0" y="0"/>
                        <a:pt x="0" y="1"/>
                        <a:pt x="0" y="0"/>
                      </a:cubicBezTo>
                      <a:cubicBezTo>
                        <a:pt x="0"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3" name="Freeform 199"/>
                <p:cNvSpPr>
                  <a:spLocks noChangeAspect="1"/>
                </p:cNvSpPr>
                <p:nvPr/>
              </p:nvSpPr>
              <p:spPr bwMode="auto">
                <a:xfrm>
                  <a:off x="2320" y="3052"/>
                  <a:ext cx="10" cy="10"/>
                </a:xfrm>
                <a:custGeom>
                  <a:avLst/>
                  <a:gdLst>
                    <a:gd name="T0" fmla="*/ 0 w 2"/>
                    <a:gd name="T1" fmla="*/ 0 h 2"/>
                    <a:gd name="T2" fmla="*/ 6250 w 2"/>
                    <a:gd name="T3" fmla="*/ 6250 h 2"/>
                    <a:gd name="T4" fmla="*/ 3125 w 2"/>
                    <a:gd name="T5" fmla="*/ 6250 h 2"/>
                    <a:gd name="T6" fmla="*/ 0 w 2"/>
                    <a:gd name="T7" fmla="*/ 0 h 2"/>
                    <a:gd name="T8" fmla="*/ 0 60000 65536"/>
                    <a:gd name="T9" fmla="*/ 0 60000 65536"/>
                    <a:gd name="T10" fmla="*/ 0 60000 65536"/>
                    <a:gd name="T11" fmla="*/ 0 60000 65536"/>
                    <a:gd name="T12" fmla="*/ 0 w 2"/>
                    <a:gd name="T13" fmla="*/ 0 h 2"/>
                    <a:gd name="T14" fmla="*/ 2 w 2"/>
                    <a:gd name="T15" fmla="*/ 2 h 2"/>
                  </a:gdLst>
                  <a:ahLst/>
                  <a:cxnLst>
                    <a:cxn ang="T8">
                      <a:pos x="T0" y="T1"/>
                    </a:cxn>
                    <a:cxn ang="T9">
                      <a:pos x="T2" y="T3"/>
                    </a:cxn>
                    <a:cxn ang="T10">
                      <a:pos x="T4" y="T5"/>
                    </a:cxn>
                    <a:cxn ang="T11">
                      <a:pos x="T6" y="T7"/>
                    </a:cxn>
                  </a:cxnLst>
                  <a:rect l="T12" t="T13" r="T14" b="T15"/>
                  <a:pathLst>
                    <a:path w="2" h="2">
                      <a:moveTo>
                        <a:pt x="0" y="0"/>
                      </a:moveTo>
                      <a:cubicBezTo>
                        <a:pt x="1" y="1"/>
                        <a:pt x="1" y="1"/>
                        <a:pt x="2" y="2"/>
                      </a:cubicBezTo>
                      <a:cubicBezTo>
                        <a:pt x="2" y="2"/>
                        <a:pt x="1" y="2"/>
                        <a:pt x="1"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4" name="Freeform 200"/>
                <p:cNvSpPr>
                  <a:spLocks noChangeAspect="1"/>
                </p:cNvSpPr>
                <p:nvPr/>
              </p:nvSpPr>
              <p:spPr bwMode="auto">
                <a:xfrm>
                  <a:off x="2494" y="3057"/>
                  <a:ext cx="5" cy="5"/>
                </a:xfrm>
                <a:custGeom>
                  <a:avLst/>
                  <a:gdLst>
                    <a:gd name="T0" fmla="*/ 0 w 1"/>
                    <a:gd name="T1" fmla="*/ 0 h 1"/>
                    <a:gd name="T2" fmla="*/ 3125 w 1"/>
                    <a:gd name="T3" fmla="*/ 3125 h 1"/>
                    <a:gd name="T4" fmla="*/ 3125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1" y="0"/>
                        <a:pt x="1" y="1"/>
                      </a:cubicBezTo>
                      <a:cubicBezTo>
                        <a:pt x="1" y="1"/>
                        <a:pt x="1" y="1"/>
                        <a:pt x="1" y="1"/>
                      </a:cubicBezTo>
                      <a:cubicBezTo>
                        <a:pt x="0" y="0"/>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5" name="Freeform 201"/>
                <p:cNvSpPr>
                  <a:spLocks noChangeAspect="1"/>
                </p:cNvSpPr>
                <p:nvPr/>
              </p:nvSpPr>
              <p:spPr bwMode="auto">
                <a:xfrm>
                  <a:off x="2315" y="3062"/>
                  <a:ext cx="5" cy="1"/>
                </a:xfrm>
                <a:custGeom>
                  <a:avLst/>
                  <a:gdLst>
                    <a:gd name="T0" fmla="*/ 0 w 1"/>
                    <a:gd name="T1" fmla="*/ 0 h 1"/>
                    <a:gd name="T2" fmla="*/ 3125 w 1"/>
                    <a:gd name="T3" fmla="*/ 0 h 1"/>
                    <a:gd name="T4" fmla="*/ 3125 w 1"/>
                    <a:gd name="T5" fmla="*/ 0 h 1"/>
                    <a:gd name="T6" fmla="*/ 0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0" y="0"/>
                        <a:pt x="0" y="0"/>
                        <a:pt x="1" y="0"/>
                      </a:cubicBezTo>
                      <a:cubicBezTo>
                        <a:pt x="1" y="0"/>
                        <a:pt x="1" y="0"/>
                        <a:pt x="1" y="0"/>
                      </a:cubicBezTo>
                      <a:cubicBezTo>
                        <a:pt x="0" y="0"/>
                        <a:pt x="0" y="0"/>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6" name="Freeform 202"/>
                <p:cNvSpPr>
                  <a:spLocks noChangeAspect="1"/>
                </p:cNvSpPr>
                <p:nvPr/>
              </p:nvSpPr>
              <p:spPr bwMode="auto">
                <a:xfrm>
                  <a:off x="1966" y="3062"/>
                  <a:ext cx="15" cy="15"/>
                </a:xfrm>
                <a:custGeom>
                  <a:avLst/>
                  <a:gdLst>
                    <a:gd name="T0" fmla="*/ 9375 w 3"/>
                    <a:gd name="T1" fmla="*/ 9375 h 3"/>
                    <a:gd name="T2" fmla="*/ 3125 w 3"/>
                    <a:gd name="T3" fmla="*/ 6250 h 3"/>
                    <a:gd name="T4" fmla="*/ 0 w 3"/>
                    <a:gd name="T5" fmla="*/ 0 h 3"/>
                    <a:gd name="T6" fmla="*/ 6250 w 3"/>
                    <a:gd name="T7" fmla="*/ 0 h 3"/>
                    <a:gd name="T8" fmla="*/ 9375 w 3"/>
                    <a:gd name="T9" fmla="*/ 0 h 3"/>
                    <a:gd name="T10" fmla="*/ 9375 w 3"/>
                    <a:gd name="T11" fmla="*/ 9375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3" y="3"/>
                      </a:moveTo>
                      <a:cubicBezTo>
                        <a:pt x="2" y="3"/>
                        <a:pt x="2" y="3"/>
                        <a:pt x="1" y="2"/>
                      </a:cubicBezTo>
                      <a:cubicBezTo>
                        <a:pt x="1" y="2"/>
                        <a:pt x="1" y="1"/>
                        <a:pt x="0" y="0"/>
                      </a:cubicBezTo>
                      <a:cubicBezTo>
                        <a:pt x="1" y="0"/>
                        <a:pt x="2" y="0"/>
                        <a:pt x="2" y="0"/>
                      </a:cubicBezTo>
                      <a:cubicBezTo>
                        <a:pt x="3" y="0"/>
                        <a:pt x="2" y="0"/>
                        <a:pt x="3" y="0"/>
                      </a:cubicBezTo>
                      <a:cubicBezTo>
                        <a:pt x="3" y="1"/>
                        <a:pt x="3" y="2"/>
                        <a:pt x="3"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7" name="Freeform 203"/>
                <p:cNvSpPr>
                  <a:spLocks noChangeAspect="1"/>
                </p:cNvSpPr>
                <p:nvPr/>
              </p:nvSpPr>
              <p:spPr bwMode="auto">
                <a:xfrm>
                  <a:off x="2479" y="3072"/>
                  <a:ext cx="5" cy="10"/>
                </a:xfrm>
                <a:custGeom>
                  <a:avLst/>
                  <a:gdLst>
                    <a:gd name="T0" fmla="*/ 3125 w 1"/>
                    <a:gd name="T1" fmla="*/ 0 h 2"/>
                    <a:gd name="T2" fmla="*/ 3125 w 1"/>
                    <a:gd name="T3" fmla="*/ 6250 h 2"/>
                    <a:gd name="T4" fmla="*/ 3125 w 1"/>
                    <a:gd name="T5" fmla="*/ 6250 h 2"/>
                    <a:gd name="T6" fmla="*/ 0 w 1"/>
                    <a:gd name="T7" fmla="*/ 3125 h 2"/>
                    <a:gd name="T8" fmla="*/ 0 w 1"/>
                    <a:gd name="T9" fmla="*/ 0 h 2"/>
                    <a:gd name="T10" fmla="*/ 3125 w 1"/>
                    <a:gd name="T11" fmla="*/ 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1" y="0"/>
                      </a:moveTo>
                      <a:cubicBezTo>
                        <a:pt x="1" y="1"/>
                        <a:pt x="1" y="1"/>
                        <a:pt x="1" y="2"/>
                      </a:cubicBezTo>
                      <a:cubicBezTo>
                        <a:pt x="1" y="2"/>
                        <a:pt x="1" y="2"/>
                        <a:pt x="1" y="2"/>
                      </a:cubicBezTo>
                      <a:cubicBezTo>
                        <a:pt x="1" y="1"/>
                        <a:pt x="1" y="2"/>
                        <a:pt x="0" y="1"/>
                      </a:cubicBezTo>
                      <a:cubicBezTo>
                        <a:pt x="0" y="1"/>
                        <a:pt x="0" y="1"/>
                        <a:pt x="0" y="0"/>
                      </a:cubicBezTo>
                      <a:cubicBezTo>
                        <a:pt x="1"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8" name="Freeform 204"/>
                <p:cNvSpPr>
                  <a:spLocks noChangeAspect="1"/>
                </p:cNvSpPr>
                <p:nvPr/>
              </p:nvSpPr>
              <p:spPr bwMode="auto">
                <a:xfrm>
                  <a:off x="1981" y="3072"/>
                  <a:ext cx="20" cy="30"/>
                </a:xfrm>
                <a:custGeom>
                  <a:avLst/>
                  <a:gdLst>
                    <a:gd name="T0" fmla="*/ 9375 w 4"/>
                    <a:gd name="T1" fmla="*/ 9375 h 6"/>
                    <a:gd name="T2" fmla="*/ 6250 w 4"/>
                    <a:gd name="T3" fmla="*/ 12500 h 6"/>
                    <a:gd name="T4" fmla="*/ 9375 w 4"/>
                    <a:gd name="T5" fmla="*/ 12500 h 6"/>
                    <a:gd name="T6" fmla="*/ 12500 w 4"/>
                    <a:gd name="T7" fmla="*/ 15625 h 6"/>
                    <a:gd name="T8" fmla="*/ 12500 w 4"/>
                    <a:gd name="T9" fmla="*/ 18750 h 6"/>
                    <a:gd name="T10" fmla="*/ 12500 w 4"/>
                    <a:gd name="T11" fmla="*/ 18750 h 6"/>
                    <a:gd name="T12" fmla="*/ 3125 w 4"/>
                    <a:gd name="T13" fmla="*/ 9375 h 6"/>
                    <a:gd name="T14" fmla="*/ 6250 w 4"/>
                    <a:gd name="T15" fmla="*/ 9375 h 6"/>
                    <a:gd name="T16" fmla="*/ 3125 w 4"/>
                    <a:gd name="T17" fmla="*/ 0 h 6"/>
                    <a:gd name="T18" fmla="*/ 3125 w 4"/>
                    <a:gd name="T19" fmla="*/ 0 h 6"/>
                    <a:gd name="T20" fmla="*/ 9375 w 4"/>
                    <a:gd name="T21" fmla="*/ 6250 h 6"/>
                    <a:gd name="T22" fmla="*/ 9375 w 4"/>
                    <a:gd name="T23" fmla="*/ 9375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
                    <a:gd name="T37" fmla="*/ 0 h 6"/>
                    <a:gd name="T38" fmla="*/ 4 w 4"/>
                    <a:gd name="T39" fmla="*/ 6 h 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 h="6">
                      <a:moveTo>
                        <a:pt x="3" y="3"/>
                      </a:moveTo>
                      <a:cubicBezTo>
                        <a:pt x="3" y="3"/>
                        <a:pt x="3" y="3"/>
                        <a:pt x="2" y="4"/>
                      </a:cubicBezTo>
                      <a:cubicBezTo>
                        <a:pt x="2" y="4"/>
                        <a:pt x="3" y="4"/>
                        <a:pt x="3" y="4"/>
                      </a:cubicBezTo>
                      <a:cubicBezTo>
                        <a:pt x="3" y="4"/>
                        <a:pt x="3" y="4"/>
                        <a:pt x="4" y="5"/>
                      </a:cubicBezTo>
                      <a:cubicBezTo>
                        <a:pt x="4" y="5"/>
                        <a:pt x="4" y="5"/>
                        <a:pt x="4" y="6"/>
                      </a:cubicBezTo>
                      <a:cubicBezTo>
                        <a:pt x="4" y="6"/>
                        <a:pt x="4" y="6"/>
                        <a:pt x="4" y="6"/>
                      </a:cubicBezTo>
                      <a:cubicBezTo>
                        <a:pt x="3" y="5"/>
                        <a:pt x="2" y="4"/>
                        <a:pt x="1" y="3"/>
                      </a:cubicBezTo>
                      <a:cubicBezTo>
                        <a:pt x="2" y="3"/>
                        <a:pt x="1" y="3"/>
                        <a:pt x="2" y="3"/>
                      </a:cubicBezTo>
                      <a:cubicBezTo>
                        <a:pt x="0" y="2"/>
                        <a:pt x="1" y="2"/>
                        <a:pt x="1" y="0"/>
                      </a:cubicBezTo>
                      <a:cubicBezTo>
                        <a:pt x="1" y="0"/>
                        <a:pt x="1" y="0"/>
                        <a:pt x="1" y="0"/>
                      </a:cubicBezTo>
                      <a:cubicBezTo>
                        <a:pt x="2" y="1"/>
                        <a:pt x="2" y="1"/>
                        <a:pt x="3" y="2"/>
                      </a:cubicBezTo>
                      <a:cubicBezTo>
                        <a:pt x="3" y="2"/>
                        <a:pt x="3" y="2"/>
                        <a:pt x="3" y="3"/>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9" name="Freeform 205"/>
                <p:cNvSpPr>
                  <a:spLocks noChangeAspect="1"/>
                </p:cNvSpPr>
                <p:nvPr/>
              </p:nvSpPr>
              <p:spPr bwMode="auto">
                <a:xfrm>
                  <a:off x="1512" y="3077"/>
                  <a:ext cx="105" cy="40"/>
                </a:xfrm>
                <a:custGeom>
                  <a:avLst/>
                  <a:gdLst>
                    <a:gd name="T0" fmla="*/ 15625 w 21"/>
                    <a:gd name="T1" fmla="*/ 0 h 8"/>
                    <a:gd name="T2" fmla="*/ 25000 w 21"/>
                    <a:gd name="T3" fmla="*/ 6250 h 8"/>
                    <a:gd name="T4" fmla="*/ 43750 w 21"/>
                    <a:gd name="T5" fmla="*/ 3125 h 8"/>
                    <a:gd name="T6" fmla="*/ 65625 w 21"/>
                    <a:gd name="T7" fmla="*/ 21875 h 8"/>
                    <a:gd name="T8" fmla="*/ 53125 w 21"/>
                    <a:gd name="T9" fmla="*/ 21875 h 8"/>
                    <a:gd name="T10" fmla="*/ 0 w 21"/>
                    <a:gd name="T11" fmla="*/ 6250 h 8"/>
                    <a:gd name="T12" fmla="*/ 6250 w 21"/>
                    <a:gd name="T13" fmla="*/ 3125 h 8"/>
                    <a:gd name="T14" fmla="*/ 15625 w 21"/>
                    <a:gd name="T15" fmla="*/ 0 h 8"/>
                    <a:gd name="T16" fmla="*/ 0 60000 65536"/>
                    <a:gd name="T17" fmla="*/ 0 60000 65536"/>
                    <a:gd name="T18" fmla="*/ 0 60000 65536"/>
                    <a:gd name="T19" fmla="*/ 0 60000 65536"/>
                    <a:gd name="T20" fmla="*/ 0 60000 65536"/>
                    <a:gd name="T21" fmla="*/ 0 60000 65536"/>
                    <a:gd name="T22" fmla="*/ 0 60000 65536"/>
                    <a:gd name="T23" fmla="*/ 0 60000 65536"/>
                    <a:gd name="T24" fmla="*/ 0 w 21"/>
                    <a:gd name="T25" fmla="*/ 0 h 8"/>
                    <a:gd name="T26" fmla="*/ 21 w 21"/>
                    <a:gd name="T27" fmla="*/ 8 h 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 h="8">
                      <a:moveTo>
                        <a:pt x="5" y="0"/>
                      </a:moveTo>
                      <a:cubicBezTo>
                        <a:pt x="6" y="0"/>
                        <a:pt x="7" y="2"/>
                        <a:pt x="8" y="2"/>
                      </a:cubicBezTo>
                      <a:cubicBezTo>
                        <a:pt x="10" y="3"/>
                        <a:pt x="12" y="0"/>
                        <a:pt x="14" y="1"/>
                      </a:cubicBezTo>
                      <a:cubicBezTo>
                        <a:pt x="16" y="2"/>
                        <a:pt x="20" y="5"/>
                        <a:pt x="21" y="7"/>
                      </a:cubicBezTo>
                      <a:cubicBezTo>
                        <a:pt x="19" y="7"/>
                        <a:pt x="18" y="7"/>
                        <a:pt x="17" y="7"/>
                      </a:cubicBezTo>
                      <a:cubicBezTo>
                        <a:pt x="14" y="4"/>
                        <a:pt x="1" y="8"/>
                        <a:pt x="0" y="2"/>
                      </a:cubicBezTo>
                      <a:cubicBezTo>
                        <a:pt x="2" y="1"/>
                        <a:pt x="1" y="1"/>
                        <a:pt x="2" y="1"/>
                      </a:cubicBezTo>
                      <a:cubicBezTo>
                        <a:pt x="3" y="0"/>
                        <a:pt x="4" y="0"/>
                        <a:pt x="5"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0" name="Freeform 206"/>
                <p:cNvSpPr>
                  <a:spLocks noChangeAspect="1"/>
                </p:cNvSpPr>
                <p:nvPr/>
              </p:nvSpPr>
              <p:spPr bwMode="auto">
                <a:xfrm>
                  <a:off x="1592" y="3082"/>
                  <a:ext cx="20" cy="10"/>
                </a:xfrm>
                <a:custGeom>
                  <a:avLst/>
                  <a:gdLst>
                    <a:gd name="T0" fmla="*/ 0 w 4"/>
                    <a:gd name="T1" fmla="*/ 6250 h 2"/>
                    <a:gd name="T2" fmla="*/ 3125 w 4"/>
                    <a:gd name="T3" fmla="*/ 0 h 2"/>
                    <a:gd name="T4" fmla="*/ 9375 w 4"/>
                    <a:gd name="T5" fmla="*/ 0 h 2"/>
                    <a:gd name="T6" fmla="*/ 12500 w 4"/>
                    <a:gd name="T7" fmla="*/ 6250 h 2"/>
                    <a:gd name="T8" fmla="*/ 9375 w 4"/>
                    <a:gd name="T9" fmla="*/ 6250 h 2"/>
                    <a:gd name="T10" fmla="*/ 6250 w 4"/>
                    <a:gd name="T11" fmla="*/ 6250 h 2"/>
                    <a:gd name="T12" fmla="*/ 0 w 4"/>
                    <a:gd name="T13" fmla="*/ 6250 h 2"/>
                    <a:gd name="T14" fmla="*/ 0 60000 65536"/>
                    <a:gd name="T15" fmla="*/ 0 60000 65536"/>
                    <a:gd name="T16" fmla="*/ 0 60000 65536"/>
                    <a:gd name="T17" fmla="*/ 0 60000 65536"/>
                    <a:gd name="T18" fmla="*/ 0 60000 65536"/>
                    <a:gd name="T19" fmla="*/ 0 60000 65536"/>
                    <a:gd name="T20" fmla="*/ 0 60000 65536"/>
                    <a:gd name="T21" fmla="*/ 0 w 4"/>
                    <a:gd name="T22" fmla="*/ 0 h 2"/>
                    <a:gd name="T23" fmla="*/ 4 w 4"/>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 h="2">
                      <a:moveTo>
                        <a:pt x="0" y="2"/>
                      </a:moveTo>
                      <a:cubicBezTo>
                        <a:pt x="1" y="1"/>
                        <a:pt x="1" y="1"/>
                        <a:pt x="1" y="0"/>
                      </a:cubicBezTo>
                      <a:cubicBezTo>
                        <a:pt x="1" y="0"/>
                        <a:pt x="2" y="0"/>
                        <a:pt x="3" y="0"/>
                      </a:cubicBezTo>
                      <a:cubicBezTo>
                        <a:pt x="3" y="1"/>
                        <a:pt x="3" y="1"/>
                        <a:pt x="4" y="2"/>
                      </a:cubicBezTo>
                      <a:cubicBezTo>
                        <a:pt x="4" y="2"/>
                        <a:pt x="3" y="2"/>
                        <a:pt x="3" y="2"/>
                      </a:cubicBezTo>
                      <a:cubicBezTo>
                        <a:pt x="3" y="2"/>
                        <a:pt x="3" y="2"/>
                        <a:pt x="2" y="2"/>
                      </a:cubicBezTo>
                      <a:cubicBezTo>
                        <a:pt x="2" y="2"/>
                        <a:pt x="1" y="2"/>
                        <a:pt x="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1" name="Freeform 207"/>
                <p:cNvSpPr>
                  <a:spLocks noChangeAspect="1"/>
                </p:cNvSpPr>
                <p:nvPr/>
              </p:nvSpPr>
              <p:spPr bwMode="auto">
                <a:xfrm>
                  <a:off x="2315" y="3082"/>
                  <a:ext cx="5" cy="10"/>
                </a:xfrm>
                <a:custGeom>
                  <a:avLst/>
                  <a:gdLst>
                    <a:gd name="T0" fmla="*/ 3125 w 1"/>
                    <a:gd name="T1" fmla="*/ 0 h 2"/>
                    <a:gd name="T2" fmla="*/ 3125 w 1"/>
                    <a:gd name="T3" fmla="*/ 6250 h 2"/>
                    <a:gd name="T4" fmla="*/ 0 w 1"/>
                    <a:gd name="T5" fmla="*/ 0 h 2"/>
                    <a:gd name="T6" fmla="*/ 3125 w 1"/>
                    <a:gd name="T7" fmla="*/ 0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1" y="0"/>
                      </a:moveTo>
                      <a:cubicBezTo>
                        <a:pt x="1" y="1"/>
                        <a:pt x="1" y="2"/>
                        <a:pt x="1" y="2"/>
                      </a:cubicBezTo>
                      <a:cubicBezTo>
                        <a:pt x="0" y="0"/>
                        <a:pt x="0" y="2"/>
                        <a:pt x="0" y="0"/>
                      </a:cubicBezTo>
                      <a:cubicBezTo>
                        <a:pt x="0"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2" name="Freeform 208"/>
                <p:cNvSpPr>
                  <a:spLocks noChangeAspect="1"/>
                </p:cNvSpPr>
                <p:nvPr/>
              </p:nvSpPr>
              <p:spPr bwMode="auto">
                <a:xfrm>
                  <a:off x="2006" y="3087"/>
                  <a:ext cx="34" cy="35"/>
                </a:xfrm>
                <a:custGeom>
                  <a:avLst/>
                  <a:gdLst>
                    <a:gd name="T0" fmla="*/ 8374 w 7"/>
                    <a:gd name="T1" fmla="*/ 15625 h 7"/>
                    <a:gd name="T2" fmla="*/ 10545 w 7"/>
                    <a:gd name="T3" fmla="*/ 12500 h 7"/>
                    <a:gd name="T4" fmla="*/ 10545 w 7"/>
                    <a:gd name="T5" fmla="*/ 9375 h 7"/>
                    <a:gd name="T6" fmla="*/ 0 w 7"/>
                    <a:gd name="T7" fmla="*/ 0 h 7"/>
                    <a:gd name="T8" fmla="*/ 2759 w 7"/>
                    <a:gd name="T9" fmla="*/ 0 h 7"/>
                    <a:gd name="T10" fmla="*/ 10545 w 7"/>
                    <a:gd name="T11" fmla="*/ 9375 h 7"/>
                    <a:gd name="T12" fmla="*/ 13401 w 7"/>
                    <a:gd name="T13" fmla="*/ 6250 h 7"/>
                    <a:gd name="T14" fmla="*/ 18899 w 7"/>
                    <a:gd name="T15" fmla="*/ 9375 h 7"/>
                    <a:gd name="T16" fmla="*/ 13401 w 7"/>
                    <a:gd name="T17" fmla="*/ 15625 h 7"/>
                    <a:gd name="T18" fmla="*/ 16160 w 7"/>
                    <a:gd name="T19" fmla="*/ 21875 h 7"/>
                    <a:gd name="T20" fmla="*/ 8374 w 7"/>
                    <a:gd name="T21" fmla="*/ 21875 h 7"/>
                    <a:gd name="T22" fmla="*/ 8374 w 7"/>
                    <a:gd name="T23" fmla="*/ 18750 h 7"/>
                    <a:gd name="T24" fmla="*/ 8374 w 7"/>
                    <a:gd name="T25" fmla="*/ 15625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3" y="5"/>
                      </a:moveTo>
                      <a:cubicBezTo>
                        <a:pt x="4" y="5"/>
                        <a:pt x="4" y="5"/>
                        <a:pt x="4" y="4"/>
                      </a:cubicBezTo>
                      <a:cubicBezTo>
                        <a:pt x="4" y="4"/>
                        <a:pt x="4" y="4"/>
                        <a:pt x="4" y="3"/>
                      </a:cubicBezTo>
                      <a:cubicBezTo>
                        <a:pt x="2" y="4"/>
                        <a:pt x="1" y="2"/>
                        <a:pt x="0" y="0"/>
                      </a:cubicBezTo>
                      <a:cubicBezTo>
                        <a:pt x="0" y="0"/>
                        <a:pt x="0" y="0"/>
                        <a:pt x="1" y="0"/>
                      </a:cubicBezTo>
                      <a:cubicBezTo>
                        <a:pt x="2" y="1"/>
                        <a:pt x="3" y="2"/>
                        <a:pt x="4" y="3"/>
                      </a:cubicBezTo>
                      <a:cubicBezTo>
                        <a:pt x="4" y="2"/>
                        <a:pt x="4" y="2"/>
                        <a:pt x="5" y="2"/>
                      </a:cubicBezTo>
                      <a:cubicBezTo>
                        <a:pt x="5" y="2"/>
                        <a:pt x="6" y="3"/>
                        <a:pt x="7" y="3"/>
                      </a:cubicBezTo>
                      <a:cubicBezTo>
                        <a:pt x="6" y="4"/>
                        <a:pt x="5" y="4"/>
                        <a:pt x="5" y="5"/>
                      </a:cubicBezTo>
                      <a:cubicBezTo>
                        <a:pt x="5" y="5"/>
                        <a:pt x="5" y="6"/>
                        <a:pt x="6" y="7"/>
                      </a:cubicBezTo>
                      <a:cubicBezTo>
                        <a:pt x="5" y="7"/>
                        <a:pt x="4" y="7"/>
                        <a:pt x="3" y="7"/>
                      </a:cubicBezTo>
                      <a:cubicBezTo>
                        <a:pt x="3" y="6"/>
                        <a:pt x="3" y="6"/>
                        <a:pt x="3" y="6"/>
                      </a:cubicBezTo>
                      <a:cubicBezTo>
                        <a:pt x="3" y="6"/>
                        <a:pt x="3" y="5"/>
                        <a:pt x="3"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3" name="Freeform 209"/>
                <p:cNvSpPr>
                  <a:spLocks noChangeAspect="1"/>
                </p:cNvSpPr>
                <p:nvPr/>
              </p:nvSpPr>
              <p:spPr bwMode="auto">
                <a:xfrm>
                  <a:off x="1851" y="3087"/>
                  <a:ext cx="15" cy="15"/>
                </a:xfrm>
                <a:custGeom>
                  <a:avLst/>
                  <a:gdLst>
                    <a:gd name="T0" fmla="*/ 3125 w 3"/>
                    <a:gd name="T1" fmla="*/ 0 h 3"/>
                    <a:gd name="T2" fmla="*/ 9375 w 3"/>
                    <a:gd name="T3" fmla="*/ 0 h 3"/>
                    <a:gd name="T4" fmla="*/ 9375 w 3"/>
                    <a:gd name="T5" fmla="*/ 6250 h 3"/>
                    <a:gd name="T6" fmla="*/ 0 w 3"/>
                    <a:gd name="T7" fmla="*/ 9375 h 3"/>
                    <a:gd name="T8" fmla="*/ 0 w 3"/>
                    <a:gd name="T9" fmla="*/ 6250 h 3"/>
                    <a:gd name="T10" fmla="*/ 3125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1" y="0"/>
                      </a:moveTo>
                      <a:cubicBezTo>
                        <a:pt x="1" y="0"/>
                        <a:pt x="2" y="0"/>
                        <a:pt x="3" y="0"/>
                      </a:cubicBezTo>
                      <a:cubicBezTo>
                        <a:pt x="3" y="1"/>
                        <a:pt x="3" y="1"/>
                        <a:pt x="3" y="2"/>
                      </a:cubicBezTo>
                      <a:cubicBezTo>
                        <a:pt x="2" y="2"/>
                        <a:pt x="2" y="3"/>
                        <a:pt x="0" y="3"/>
                      </a:cubicBezTo>
                      <a:cubicBezTo>
                        <a:pt x="0" y="3"/>
                        <a:pt x="0" y="2"/>
                        <a:pt x="0" y="2"/>
                      </a:cubicBezTo>
                      <a:cubicBezTo>
                        <a:pt x="0" y="1"/>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4" name="Freeform 210"/>
                <p:cNvSpPr>
                  <a:spLocks noChangeAspect="1"/>
                </p:cNvSpPr>
                <p:nvPr/>
              </p:nvSpPr>
              <p:spPr bwMode="auto">
                <a:xfrm>
                  <a:off x="1666" y="3097"/>
                  <a:ext cx="45" cy="15"/>
                </a:xfrm>
                <a:custGeom>
                  <a:avLst/>
                  <a:gdLst>
                    <a:gd name="T0" fmla="*/ 12500 w 9"/>
                    <a:gd name="T1" fmla="*/ 0 h 3"/>
                    <a:gd name="T2" fmla="*/ 25000 w 9"/>
                    <a:gd name="T3" fmla="*/ 3125 h 3"/>
                    <a:gd name="T4" fmla="*/ 28125 w 9"/>
                    <a:gd name="T5" fmla="*/ 6250 h 3"/>
                    <a:gd name="T6" fmla="*/ 25000 w 9"/>
                    <a:gd name="T7" fmla="*/ 6250 h 3"/>
                    <a:gd name="T8" fmla="*/ 6250 w 9"/>
                    <a:gd name="T9" fmla="*/ 9375 h 3"/>
                    <a:gd name="T10" fmla="*/ 0 w 9"/>
                    <a:gd name="T11" fmla="*/ 6250 h 3"/>
                    <a:gd name="T12" fmla="*/ 12500 w 9"/>
                    <a:gd name="T13" fmla="*/ 0 h 3"/>
                    <a:gd name="T14" fmla="*/ 0 60000 65536"/>
                    <a:gd name="T15" fmla="*/ 0 60000 65536"/>
                    <a:gd name="T16" fmla="*/ 0 60000 65536"/>
                    <a:gd name="T17" fmla="*/ 0 60000 65536"/>
                    <a:gd name="T18" fmla="*/ 0 60000 65536"/>
                    <a:gd name="T19" fmla="*/ 0 60000 65536"/>
                    <a:gd name="T20" fmla="*/ 0 60000 65536"/>
                    <a:gd name="T21" fmla="*/ 0 w 9"/>
                    <a:gd name="T22" fmla="*/ 0 h 3"/>
                    <a:gd name="T23" fmla="*/ 9 w 9"/>
                    <a:gd name="T24" fmla="*/ 3 h 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 h="3">
                      <a:moveTo>
                        <a:pt x="4" y="0"/>
                      </a:moveTo>
                      <a:cubicBezTo>
                        <a:pt x="6" y="0"/>
                        <a:pt x="8" y="1"/>
                        <a:pt x="8" y="1"/>
                      </a:cubicBezTo>
                      <a:cubicBezTo>
                        <a:pt x="8" y="1"/>
                        <a:pt x="9" y="1"/>
                        <a:pt x="9" y="2"/>
                      </a:cubicBezTo>
                      <a:cubicBezTo>
                        <a:pt x="8" y="2"/>
                        <a:pt x="8" y="2"/>
                        <a:pt x="8" y="2"/>
                      </a:cubicBezTo>
                      <a:cubicBezTo>
                        <a:pt x="7" y="2"/>
                        <a:pt x="4" y="3"/>
                        <a:pt x="2" y="3"/>
                      </a:cubicBezTo>
                      <a:cubicBezTo>
                        <a:pt x="1" y="3"/>
                        <a:pt x="0" y="2"/>
                        <a:pt x="0" y="2"/>
                      </a:cubicBezTo>
                      <a:cubicBezTo>
                        <a:pt x="2" y="2"/>
                        <a:pt x="4" y="2"/>
                        <a:pt x="4"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5" name="Freeform 211"/>
                <p:cNvSpPr>
                  <a:spLocks noChangeAspect="1"/>
                </p:cNvSpPr>
                <p:nvPr/>
              </p:nvSpPr>
              <p:spPr bwMode="auto">
                <a:xfrm>
                  <a:off x="1612" y="3102"/>
                  <a:ext cx="10" cy="5"/>
                </a:xfrm>
                <a:custGeom>
                  <a:avLst/>
                  <a:gdLst>
                    <a:gd name="T0" fmla="*/ 0 w 2"/>
                    <a:gd name="T1" fmla="*/ 0 h 1"/>
                    <a:gd name="T2" fmla="*/ 6250 w 2"/>
                    <a:gd name="T3" fmla="*/ 0 h 1"/>
                    <a:gd name="T4" fmla="*/ 6250 w 2"/>
                    <a:gd name="T5" fmla="*/ 3125 h 1"/>
                    <a:gd name="T6" fmla="*/ 0 w 2"/>
                    <a:gd name="T7" fmla="*/ 3125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1" y="0"/>
                        <a:pt x="1" y="0"/>
                        <a:pt x="2" y="0"/>
                      </a:cubicBezTo>
                      <a:cubicBezTo>
                        <a:pt x="2" y="0"/>
                        <a:pt x="2" y="1"/>
                        <a:pt x="2" y="1"/>
                      </a:cubicBezTo>
                      <a:cubicBezTo>
                        <a:pt x="1" y="1"/>
                        <a:pt x="1"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6" name="Freeform 212"/>
                <p:cNvSpPr>
                  <a:spLocks noChangeAspect="1"/>
                </p:cNvSpPr>
                <p:nvPr/>
              </p:nvSpPr>
              <p:spPr bwMode="auto">
                <a:xfrm>
                  <a:off x="1716" y="3102"/>
                  <a:ext cx="10" cy="5"/>
                </a:xfrm>
                <a:custGeom>
                  <a:avLst/>
                  <a:gdLst>
                    <a:gd name="T0" fmla="*/ 0 w 2"/>
                    <a:gd name="T1" fmla="*/ 0 h 1"/>
                    <a:gd name="T2" fmla="*/ 6250 w 2"/>
                    <a:gd name="T3" fmla="*/ 0 h 1"/>
                    <a:gd name="T4" fmla="*/ 6250 w 2"/>
                    <a:gd name="T5" fmla="*/ 3125 h 1"/>
                    <a:gd name="T6" fmla="*/ 0 w 2"/>
                    <a:gd name="T7" fmla="*/ 3125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1" y="0"/>
                        <a:pt x="1" y="0"/>
                        <a:pt x="2" y="0"/>
                      </a:cubicBezTo>
                      <a:cubicBezTo>
                        <a:pt x="2" y="0"/>
                        <a:pt x="2" y="1"/>
                        <a:pt x="2" y="1"/>
                      </a:cubicBezTo>
                      <a:cubicBezTo>
                        <a:pt x="1" y="1"/>
                        <a:pt x="1"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7" name="Freeform 213"/>
                <p:cNvSpPr>
                  <a:spLocks noChangeAspect="1"/>
                </p:cNvSpPr>
                <p:nvPr/>
              </p:nvSpPr>
              <p:spPr bwMode="auto">
                <a:xfrm>
                  <a:off x="1931" y="3102"/>
                  <a:ext cx="5" cy="10"/>
                </a:xfrm>
                <a:custGeom>
                  <a:avLst/>
                  <a:gdLst>
                    <a:gd name="T0" fmla="*/ 0 w 1"/>
                    <a:gd name="T1" fmla="*/ 0 h 2"/>
                    <a:gd name="T2" fmla="*/ 3125 w 1"/>
                    <a:gd name="T3" fmla="*/ 3125 h 2"/>
                    <a:gd name="T4" fmla="*/ 3125 w 1"/>
                    <a:gd name="T5" fmla="*/ 6250 h 2"/>
                    <a:gd name="T6" fmla="*/ 0 w 1"/>
                    <a:gd name="T7" fmla="*/ 3125 h 2"/>
                    <a:gd name="T8" fmla="*/ 0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0"/>
                      </a:moveTo>
                      <a:cubicBezTo>
                        <a:pt x="0" y="0"/>
                        <a:pt x="1" y="1"/>
                        <a:pt x="1" y="1"/>
                      </a:cubicBezTo>
                      <a:cubicBezTo>
                        <a:pt x="1" y="1"/>
                        <a:pt x="1" y="2"/>
                        <a:pt x="1" y="2"/>
                      </a:cubicBezTo>
                      <a:cubicBezTo>
                        <a:pt x="0" y="2"/>
                        <a:pt x="1" y="2"/>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8" name="Freeform 214"/>
                <p:cNvSpPr>
                  <a:spLocks noChangeAspect="1"/>
                </p:cNvSpPr>
                <p:nvPr/>
              </p:nvSpPr>
              <p:spPr bwMode="auto">
                <a:xfrm>
                  <a:off x="1627" y="3102"/>
                  <a:ext cx="29" cy="15"/>
                </a:xfrm>
                <a:custGeom>
                  <a:avLst/>
                  <a:gdLst>
                    <a:gd name="T0" fmla="*/ 5418 w 6"/>
                    <a:gd name="T1" fmla="*/ 0 h 3"/>
                    <a:gd name="T2" fmla="*/ 15815 w 6"/>
                    <a:gd name="T3" fmla="*/ 3125 h 3"/>
                    <a:gd name="T4" fmla="*/ 15815 w 6"/>
                    <a:gd name="T5" fmla="*/ 3125 h 3"/>
                    <a:gd name="T6" fmla="*/ 8130 w 6"/>
                    <a:gd name="T7" fmla="*/ 9375 h 3"/>
                    <a:gd name="T8" fmla="*/ 2712 w 6"/>
                    <a:gd name="T9" fmla="*/ 6250 h 3"/>
                    <a:gd name="T10" fmla="*/ 0 w 6"/>
                    <a:gd name="T11" fmla="*/ 9375 h 3"/>
                    <a:gd name="T12" fmla="*/ 0 w 6"/>
                    <a:gd name="T13" fmla="*/ 3125 h 3"/>
                    <a:gd name="T14" fmla="*/ 5418 w 6"/>
                    <a:gd name="T15" fmla="*/ 0 h 3"/>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3"/>
                    <a:gd name="T26" fmla="*/ 6 w 6"/>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3">
                      <a:moveTo>
                        <a:pt x="2" y="0"/>
                      </a:moveTo>
                      <a:cubicBezTo>
                        <a:pt x="4" y="0"/>
                        <a:pt x="5" y="0"/>
                        <a:pt x="6" y="1"/>
                      </a:cubicBezTo>
                      <a:cubicBezTo>
                        <a:pt x="6" y="1"/>
                        <a:pt x="6" y="1"/>
                        <a:pt x="6" y="1"/>
                      </a:cubicBezTo>
                      <a:cubicBezTo>
                        <a:pt x="5" y="2"/>
                        <a:pt x="5" y="3"/>
                        <a:pt x="3" y="3"/>
                      </a:cubicBezTo>
                      <a:cubicBezTo>
                        <a:pt x="2" y="3"/>
                        <a:pt x="2" y="3"/>
                        <a:pt x="1" y="2"/>
                      </a:cubicBezTo>
                      <a:cubicBezTo>
                        <a:pt x="1" y="2"/>
                        <a:pt x="0" y="2"/>
                        <a:pt x="0" y="3"/>
                      </a:cubicBezTo>
                      <a:cubicBezTo>
                        <a:pt x="0" y="2"/>
                        <a:pt x="0" y="2"/>
                        <a:pt x="0" y="1"/>
                      </a:cubicBezTo>
                      <a:cubicBezTo>
                        <a:pt x="1" y="1"/>
                        <a:pt x="2" y="1"/>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grpSp>
          <p:sp>
            <p:nvSpPr>
              <p:cNvPr id="15" name="Freeform 215"/>
              <p:cNvSpPr>
                <a:spLocks noChangeAspect="1"/>
              </p:cNvSpPr>
              <p:nvPr/>
            </p:nvSpPr>
            <p:spPr bwMode="auto">
              <a:xfrm>
                <a:off x="3762" y="2535"/>
                <a:ext cx="7" cy="5"/>
              </a:xfrm>
              <a:custGeom>
                <a:avLst/>
                <a:gdLst>
                  <a:gd name="T0" fmla="*/ 0 w 1"/>
                  <a:gd name="T1" fmla="*/ 0 h 1"/>
                  <a:gd name="T2" fmla="*/ 16807 w 1"/>
                  <a:gd name="T3" fmla="*/ 3125 h 1"/>
                  <a:gd name="T4" fmla="*/ 16807 w 1"/>
                  <a:gd name="T5" fmla="*/ 3125 h 1"/>
                  <a:gd name="T6" fmla="*/ 16807 w 1"/>
                  <a:gd name="T7" fmla="*/ 3125 h 1"/>
                  <a:gd name="T8" fmla="*/ 16807 w 1"/>
                  <a:gd name="T9" fmla="*/ 3125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cubicBezTo>
                      <a:pt x="1" y="0"/>
                      <a:pt x="1" y="0"/>
                      <a:pt x="1" y="1"/>
                    </a:cubicBezTo>
                    <a:cubicBezTo>
                      <a:pt x="1" y="1"/>
                      <a:pt x="1" y="1"/>
                      <a:pt x="1" y="1"/>
                    </a:cubicBezTo>
                    <a:cubicBezTo>
                      <a:pt x="1" y="1"/>
                      <a:pt x="1" y="1"/>
                      <a:pt x="1" y="1"/>
                    </a:cubicBezTo>
                    <a:cubicBezTo>
                      <a:pt x="1" y="1"/>
                      <a:pt x="1" y="1"/>
                      <a:pt x="1"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6" name="Freeform 216"/>
              <p:cNvSpPr>
                <a:spLocks noChangeAspect="1"/>
              </p:cNvSpPr>
              <p:nvPr/>
            </p:nvSpPr>
            <p:spPr bwMode="auto">
              <a:xfrm>
                <a:off x="3769" y="2547"/>
                <a:ext cx="15" cy="12"/>
              </a:xfrm>
              <a:custGeom>
                <a:avLst/>
                <a:gdLst>
                  <a:gd name="T0" fmla="*/ 0 w 2"/>
                  <a:gd name="T1" fmla="*/ 0 h 2"/>
                  <a:gd name="T2" fmla="*/ 47250 w 2"/>
                  <a:gd name="T3" fmla="*/ 7776 h 2"/>
                  <a:gd name="T4" fmla="*/ 47250 w 2"/>
                  <a:gd name="T5" fmla="*/ 7776 h 2"/>
                  <a:gd name="T6" fmla="*/ 25312 w 2"/>
                  <a:gd name="T7" fmla="*/ 7776 h 2"/>
                  <a:gd name="T8" fmla="*/ 25312 w 2"/>
                  <a:gd name="T9" fmla="*/ 15552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cubicBezTo>
                      <a:pt x="0" y="0"/>
                      <a:pt x="1" y="1"/>
                      <a:pt x="2" y="1"/>
                    </a:cubicBezTo>
                    <a:cubicBezTo>
                      <a:pt x="2" y="1"/>
                      <a:pt x="2" y="1"/>
                      <a:pt x="2" y="1"/>
                    </a:cubicBezTo>
                    <a:cubicBezTo>
                      <a:pt x="1" y="1"/>
                      <a:pt x="1" y="1"/>
                      <a:pt x="1" y="1"/>
                    </a:cubicBezTo>
                    <a:cubicBezTo>
                      <a:pt x="1" y="1"/>
                      <a:pt x="1" y="1"/>
                      <a:pt x="1"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7" name="Freeform 217"/>
              <p:cNvSpPr>
                <a:spLocks noChangeAspect="1"/>
              </p:cNvSpPr>
              <p:nvPr/>
            </p:nvSpPr>
            <p:spPr bwMode="auto">
              <a:xfrm>
                <a:off x="3790" y="2566"/>
                <a:ext cx="8" cy="7"/>
              </a:xfrm>
              <a:custGeom>
                <a:avLst/>
                <a:gdLst>
                  <a:gd name="T0" fmla="*/ 32768 w 1"/>
                  <a:gd name="T1" fmla="*/ 0 h 1"/>
                  <a:gd name="T2" fmla="*/ 32768 w 1"/>
                  <a:gd name="T3" fmla="*/ 16807 h 1"/>
                  <a:gd name="T4" fmla="*/ 32768 w 1"/>
                  <a:gd name="T5" fmla="*/ 16807 h 1"/>
                  <a:gd name="T6" fmla="*/ 0 w 1"/>
                  <a:gd name="T7" fmla="*/ 16807 h 1"/>
                  <a:gd name="T8" fmla="*/ 0 w 1"/>
                  <a:gd name="T9" fmla="*/ 0 h 1"/>
                  <a:gd name="T10" fmla="*/ 32768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1" y="0"/>
                    </a:moveTo>
                    <a:cubicBezTo>
                      <a:pt x="1" y="1"/>
                      <a:pt x="1" y="0"/>
                      <a:pt x="1" y="1"/>
                    </a:cubicBezTo>
                    <a:cubicBezTo>
                      <a:pt x="1" y="1"/>
                      <a:pt x="1" y="1"/>
                      <a:pt x="1" y="1"/>
                    </a:cubicBezTo>
                    <a:cubicBezTo>
                      <a:pt x="0" y="1"/>
                      <a:pt x="0" y="1"/>
                      <a:pt x="0" y="1"/>
                    </a:cubicBezTo>
                    <a:cubicBezTo>
                      <a:pt x="0" y="1"/>
                      <a:pt x="0" y="1"/>
                      <a:pt x="0" y="0"/>
                    </a:cubicBezTo>
                    <a:cubicBezTo>
                      <a:pt x="1" y="0"/>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8" name="Freeform 218"/>
              <p:cNvSpPr>
                <a:spLocks noChangeAspect="1"/>
              </p:cNvSpPr>
              <p:nvPr/>
            </p:nvSpPr>
            <p:spPr bwMode="auto">
              <a:xfrm>
                <a:off x="3625" y="2573"/>
                <a:ext cx="7" cy="5"/>
              </a:xfrm>
              <a:custGeom>
                <a:avLst/>
                <a:gdLst>
                  <a:gd name="T0" fmla="*/ 0 w 1"/>
                  <a:gd name="T1" fmla="*/ 0 h 1"/>
                  <a:gd name="T2" fmla="*/ 16807 w 1"/>
                  <a:gd name="T3" fmla="*/ 0 h 1"/>
                  <a:gd name="T4" fmla="*/ 16807 w 1"/>
                  <a:gd name="T5" fmla="*/ 0 h 1"/>
                  <a:gd name="T6" fmla="*/ 16807 w 1"/>
                  <a:gd name="T7" fmla="*/ 0 h 1"/>
                  <a:gd name="T8" fmla="*/ 0 w 1"/>
                  <a:gd name="T9" fmla="*/ 3125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cubicBezTo>
                      <a:pt x="0" y="0"/>
                      <a:pt x="1" y="0"/>
                      <a:pt x="1" y="0"/>
                    </a:cubicBezTo>
                    <a:cubicBezTo>
                      <a:pt x="1" y="0"/>
                      <a:pt x="1" y="0"/>
                      <a:pt x="1" y="0"/>
                    </a:cubicBezTo>
                    <a:cubicBezTo>
                      <a:pt x="1" y="0"/>
                      <a:pt x="1" y="0"/>
                      <a:pt x="1" y="0"/>
                    </a:cubicBezTo>
                    <a:cubicBezTo>
                      <a:pt x="0" y="1"/>
                      <a:pt x="1"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19" name="Freeform 219"/>
              <p:cNvSpPr>
                <a:spLocks noChangeAspect="1"/>
              </p:cNvSpPr>
              <p:nvPr/>
            </p:nvSpPr>
            <p:spPr bwMode="auto">
              <a:xfrm>
                <a:off x="2262" y="2573"/>
                <a:ext cx="525" cy="422"/>
              </a:xfrm>
              <a:custGeom>
                <a:avLst/>
                <a:gdLst>
                  <a:gd name="T0" fmla="*/ 922871 w 73"/>
                  <a:gd name="T1" fmla="*/ 513568 h 69"/>
                  <a:gd name="T2" fmla="*/ 730153 w 73"/>
                  <a:gd name="T3" fmla="*/ 444965 h 69"/>
                  <a:gd name="T4" fmla="*/ 462755 w 73"/>
                  <a:gd name="T5" fmla="*/ 505116 h 69"/>
                  <a:gd name="T6" fmla="*/ 192661 w 73"/>
                  <a:gd name="T7" fmla="*/ 546967 h 69"/>
                  <a:gd name="T8" fmla="*/ 133911 w 73"/>
                  <a:gd name="T9" fmla="*/ 496657 h 69"/>
                  <a:gd name="T10" fmla="*/ 0 w 73"/>
                  <a:gd name="T11" fmla="*/ 324634 h 69"/>
                  <a:gd name="T12" fmla="*/ 37548 w 73"/>
                  <a:gd name="T13" fmla="*/ 324634 h 69"/>
                  <a:gd name="T14" fmla="*/ 37548 w 73"/>
                  <a:gd name="T15" fmla="*/ 247769 h 69"/>
                  <a:gd name="T16" fmla="*/ 133911 w 73"/>
                  <a:gd name="T17" fmla="*/ 222370 h 69"/>
                  <a:gd name="T18" fmla="*/ 366400 w 73"/>
                  <a:gd name="T19" fmla="*/ 162189 h 69"/>
                  <a:gd name="T20" fmla="*/ 403948 w 73"/>
                  <a:gd name="T21" fmla="*/ 128783 h 69"/>
                  <a:gd name="T22" fmla="*/ 422567 w 73"/>
                  <a:gd name="T23" fmla="*/ 145504 h 69"/>
                  <a:gd name="T24" fmla="*/ 462755 w 73"/>
                  <a:gd name="T25" fmla="*/ 120331 h 69"/>
                  <a:gd name="T26" fmla="*/ 518923 w 73"/>
                  <a:gd name="T27" fmla="*/ 76865 h 69"/>
                  <a:gd name="T28" fmla="*/ 615228 w 73"/>
                  <a:gd name="T29" fmla="*/ 93812 h 69"/>
                  <a:gd name="T30" fmla="*/ 807946 w 73"/>
                  <a:gd name="T31" fmla="*/ 33625 h 69"/>
                  <a:gd name="T32" fmla="*/ 770340 w 73"/>
                  <a:gd name="T33" fmla="*/ 8452 h 69"/>
                  <a:gd name="T34" fmla="*/ 904251 w 73"/>
                  <a:gd name="T35" fmla="*/ 33625 h 69"/>
                  <a:gd name="T36" fmla="*/ 922871 w 73"/>
                  <a:gd name="T37" fmla="*/ 85317 h 69"/>
                  <a:gd name="T38" fmla="*/ 1077983 w 73"/>
                  <a:gd name="T39" fmla="*/ 120331 h 69"/>
                  <a:gd name="T40" fmla="*/ 1134151 w 73"/>
                  <a:gd name="T41" fmla="*/ 102038 h 69"/>
                  <a:gd name="T42" fmla="*/ 1174288 w 73"/>
                  <a:gd name="T43" fmla="*/ 0 h 69"/>
                  <a:gd name="T44" fmla="*/ 1249442 w 73"/>
                  <a:gd name="T45" fmla="*/ 60144 h 69"/>
                  <a:gd name="T46" fmla="*/ 1270644 w 73"/>
                  <a:gd name="T47" fmla="*/ 145504 h 69"/>
                  <a:gd name="T48" fmla="*/ 1289270 w 73"/>
                  <a:gd name="T49" fmla="*/ 170641 h 69"/>
                  <a:gd name="T50" fmla="*/ 1326819 w 73"/>
                  <a:gd name="T51" fmla="*/ 256001 h 69"/>
                  <a:gd name="T52" fmla="*/ 1385576 w 73"/>
                  <a:gd name="T53" fmla="*/ 351153 h 69"/>
                  <a:gd name="T54" fmla="*/ 1367006 w 73"/>
                  <a:gd name="T55" fmla="*/ 419792 h 69"/>
                  <a:gd name="T56" fmla="*/ 1326819 w 73"/>
                  <a:gd name="T57" fmla="*/ 470102 h 69"/>
                  <a:gd name="T58" fmla="*/ 1270644 w 73"/>
                  <a:gd name="T59" fmla="*/ 513568 h 69"/>
                  <a:gd name="T60" fmla="*/ 1134151 w 73"/>
                  <a:gd name="T61" fmla="*/ 573749 h 69"/>
                  <a:gd name="T62" fmla="*/ 1000607 w 73"/>
                  <a:gd name="T63" fmla="*/ 530289 h 69"/>
                  <a:gd name="T64" fmla="*/ 1037796 w 73"/>
                  <a:gd name="T65" fmla="*/ 470102 h 69"/>
                  <a:gd name="T66" fmla="*/ 1037796 w 73"/>
                  <a:gd name="T67" fmla="*/ 470102 h 6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3"/>
                  <a:gd name="T103" fmla="*/ 0 h 69"/>
                  <a:gd name="T104" fmla="*/ 73 w 73"/>
                  <a:gd name="T105" fmla="*/ 69 h 6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3" h="69">
                    <a:moveTo>
                      <a:pt x="51" y="61"/>
                    </a:moveTo>
                    <a:cubicBezTo>
                      <a:pt x="50" y="61"/>
                      <a:pt x="49" y="61"/>
                      <a:pt x="48" y="60"/>
                    </a:cubicBezTo>
                    <a:cubicBezTo>
                      <a:pt x="48" y="60"/>
                      <a:pt x="48" y="59"/>
                      <a:pt x="48" y="58"/>
                    </a:cubicBezTo>
                    <a:cubicBezTo>
                      <a:pt x="45" y="56"/>
                      <a:pt x="44" y="52"/>
                      <a:pt x="38" y="52"/>
                    </a:cubicBezTo>
                    <a:cubicBezTo>
                      <a:pt x="36" y="54"/>
                      <a:pt x="29" y="55"/>
                      <a:pt x="26" y="56"/>
                    </a:cubicBezTo>
                    <a:cubicBezTo>
                      <a:pt x="25" y="57"/>
                      <a:pt x="25" y="58"/>
                      <a:pt x="24" y="59"/>
                    </a:cubicBezTo>
                    <a:cubicBezTo>
                      <a:pt x="22" y="59"/>
                      <a:pt x="19" y="60"/>
                      <a:pt x="16" y="60"/>
                    </a:cubicBezTo>
                    <a:cubicBezTo>
                      <a:pt x="13" y="61"/>
                      <a:pt x="15" y="64"/>
                      <a:pt x="10" y="64"/>
                    </a:cubicBezTo>
                    <a:cubicBezTo>
                      <a:pt x="9" y="62"/>
                      <a:pt x="6" y="61"/>
                      <a:pt x="5" y="58"/>
                    </a:cubicBezTo>
                    <a:cubicBezTo>
                      <a:pt x="6" y="58"/>
                      <a:pt x="6" y="58"/>
                      <a:pt x="7" y="58"/>
                    </a:cubicBezTo>
                    <a:cubicBezTo>
                      <a:pt x="7" y="58"/>
                      <a:pt x="7" y="57"/>
                      <a:pt x="7" y="55"/>
                    </a:cubicBezTo>
                    <a:cubicBezTo>
                      <a:pt x="6" y="54"/>
                      <a:pt x="0" y="41"/>
                      <a:pt x="0" y="38"/>
                    </a:cubicBezTo>
                    <a:cubicBezTo>
                      <a:pt x="0" y="38"/>
                      <a:pt x="1" y="38"/>
                      <a:pt x="1" y="38"/>
                    </a:cubicBezTo>
                    <a:cubicBezTo>
                      <a:pt x="1" y="38"/>
                      <a:pt x="1" y="38"/>
                      <a:pt x="2" y="38"/>
                    </a:cubicBezTo>
                    <a:cubicBezTo>
                      <a:pt x="2" y="38"/>
                      <a:pt x="2" y="38"/>
                      <a:pt x="2" y="38"/>
                    </a:cubicBezTo>
                    <a:cubicBezTo>
                      <a:pt x="1" y="37"/>
                      <a:pt x="0" y="31"/>
                      <a:pt x="2" y="29"/>
                    </a:cubicBezTo>
                    <a:cubicBezTo>
                      <a:pt x="3" y="29"/>
                      <a:pt x="4" y="29"/>
                      <a:pt x="5" y="29"/>
                    </a:cubicBezTo>
                    <a:cubicBezTo>
                      <a:pt x="6" y="28"/>
                      <a:pt x="7" y="27"/>
                      <a:pt x="7" y="26"/>
                    </a:cubicBezTo>
                    <a:cubicBezTo>
                      <a:pt x="10" y="24"/>
                      <a:pt x="14" y="23"/>
                      <a:pt x="17" y="22"/>
                    </a:cubicBezTo>
                    <a:cubicBezTo>
                      <a:pt x="18" y="21"/>
                      <a:pt x="19" y="20"/>
                      <a:pt x="19" y="19"/>
                    </a:cubicBezTo>
                    <a:cubicBezTo>
                      <a:pt x="19" y="17"/>
                      <a:pt x="19" y="16"/>
                      <a:pt x="19" y="15"/>
                    </a:cubicBezTo>
                    <a:cubicBezTo>
                      <a:pt x="20" y="15"/>
                      <a:pt x="21" y="15"/>
                      <a:pt x="21" y="15"/>
                    </a:cubicBezTo>
                    <a:cubicBezTo>
                      <a:pt x="21" y="15"/>
                      <a:pt x="21" y="16"/>
                      <a:pt x="21" y="17"/>
                    </a:cubicBezTo>
                    <a:cubicBezTo>
                      <a:pt x="22" y="17"/>
                      <a:pt x="22" y="17"/>
                      <a:pt x="22" y="17"/>
                    </a:cubicBezTo>
                    <a:cubicBezTo>
                      <a:pt x="22" y="15"/>
                      <a:pt x="22" y="14"/>
                      <a:pt x="23" y="14"/>
                    </a:cubicBezTo>
                    <a:cubicBezTo>
                      <a:pt x="23" y="14"/>
                      <a:pt x="23" y="14"/>
                      <a:pt x="24" y="14"/>
                    </a:cubicBezTo>
                    <a:cubicBezTo>
                      <a:pt x="24" y="14"/>
                      <a:pt x="24" y="14"/>
                      <a:pt x="24" y="14"/>
                    </a:cubicBezTo>
                    <a:cubicBezTo>
                      <a:pt x="25" y="11"/>
                      <a:pt x="24" y="10"/>
                      <a:pt x="27" y="9"/>
                    </a:cubicBezTo>
                    <a:cubicBezTo>
                      <a:pt x="27" y="8"/>
                      <a:pt x="29" y="8"/>
                      <a:pt x="30" y="8"/>
                    </a:cubicBezTo>
                    <a:cubicBezTo>
                      <a:pt x="31" y="9"/>
                      <a:pt x="32" y="10"/>
                      <a:pt x="32" y="11"/>
                    </a:cubicBezTo>
                    <a:cubicBezTo>
                      <a:pt x="33" y="10"/>
                      <a:pt x="34" y="10"/>
                      <a:pt x="35" y="10"/>
                    </a:cubicBezTo>
                    <a:cubicBezTo>
                      <a:pt x="35" y="5"/>
                      <a:pt x="37" y="3"/>
                      <a:pt x="42" y="4"/>
                    </a:cubicBezTo>
                    <a:cubicBezTo>
                      <a:pt x="42" y="3"/>
                      <a:pt x="42" y="3"/>
                      <a:pt x="42" y="3"/>
                    </a:cubicBezTo>
                    <a:cubicBezTo>
                      <a:pt x="41" y="2"/>
                      <a:pt x="41" y="2"/>
                      <a:pt x="40" y="1"/>
                    </a:cubicBezTo>
                    <a:cubicBezTo>
                      <a:pt x="41" y="1"/>
                      <a:pt x="41" y="1"/>
                      <a:pt x="42" y="1"/>
                    </a:cubicBezTo>
                    <a:cubicBezTo>
                      <a:pt x="43" y="3"/>
                      <a:pt x="44" y="4"/>
                      <a:pt x="47" y="4"/>
                    </a:cubicBezTo>
                    <a:cubicBezTo>
                      <a:pt x="48" y="3"/>
                      <a:pt x="48" y="3"/>
                      <a:pt x="50" y="3"/>
                    </a:cubicBezTo>
                    <a:cubicBezTo>
                      <a:pt x="50" y="6"/>
                      <a:pt x="48" y="7"/>
                      <a:pt x="48" y="10"/>
                    </a:cubicBezTo>
                    <a:cubicBezTo>
                      <a:pt x="49" y="11"/>
                      <a:pt x="50" y="13"/>
                      <a:pt x="51" y="13"/>
                    </a:cubicBezTo>
                    <a:cubicBezTo>
                      <a:pt x="53" y="14"/>
                      <a:pt x="54" y="13"/>
                      <a:pt x="56" y="14"/>
                    </a:cubicBezTo>
                    <a:cubicBezTo>
                      <a:pt x="57" y="15"/>
                      <a:pt x="56" y="16"/>
                      <a:pt x="59" y="17"/>
                    </a:cubicBezTo>
                    <a:cubicBezTo>
                      <a:pt x="59" y="15"/>
                      <a:pt x="59" y="14"/>
                      <a:pt x="59" y="12"/>
                    </a:cubicBezTo>
                    <a:cubicBezTo>
                      <a:pt x="57" y="10"/>
                      <a:pt x="60" y="2"/>
                      <a:pt x="61" y="0"/>
                    </a:cubicBezTo>
                    <a:cubicBezTo>
                      <a:pt x="62" y="0"/>
                      <a:pt x="61" y="0"/>
                      <a:pt x="61" y="0"/>
                    </a:cubicBezTo>
                    <a:cubicBezTo>
                      <a:pt x="64" y="2"/>
                      <a:pt x="62" y="7"/>
                      <a:pt x="64" y="8"/>
                    </a:cubicBezTo>
                    <a:cubicBezTo>
                      <a:pt x="64" y="8"/>
                      <a:pt x="64" y="8"/>
                      <a:pt x="65" y="7"/>
                    </a:cubicBezTo>
                    <a:cubicBezTo>
                      <a:pt x="65" y="8"/>
                      <a:pt x="65" y="8"/>
                      <a:pt x="65" y="8"/>
                    </a:cubicBezTo>
                    <a:cubicBezTo>
                      <a:pt x="67" y="10"/>
                      <a:pt x="67" y="14"/>
                      <a:pt x="66" y="17"/>
                    </a:cubicBezTo>
                    <a:cubicBezTo>
                      <a:pt x="66" y="18"/>
                      <a:pt x="66" y="18"/>
                      <a:pt x="66" y="19"/>
                    </a:cubicBezTo>
                    <a:cubicBezTo>
                      <a:pt x="66" y="19"/>
                      <a:pt x="67" y="20"/>
                      <a:pt x="67" y="20"/>
                    </a:cubicBezTo>
                    <a:cubicBezTo>
                      <a:pt x="67" y="22"/>
                      <a:pt x="67" y="23"/>
                      <a:pt x="67" y="25"/>
                    </a:cubicBezTo>
                    <a:cubicBezTo>
                      <a:pt x="67" y="26"/>
                      <a:pt x="68" y="29"/>
                      <a:pt x="69" y="30"/>
                    </a:cubicBezTo>
                    <a:cubicBezTo>
                      <a:pt x="69" y="31"/>
                      <a:pt x="72" y="32"/>
                      <a:pt x="72" y="33"/>
                    </a:cubicBezTo>
                    <a:cubicBezTo>
                      <a:pt x="72" y="36"/>
                      <a:pt x="72" y="38"/>
                      <a:pt x="72" y="41"/>
                    </a:cubicBezTo>
                    <a:cubicBezTo>
                      <a:pt x="72" y="43"/>
                      <a:pt x="73" y="45"/>
                      <a:pt x="72" y="48"/>
                    </a:cubicBezTo>
                    <a:cubicBezTo>
                      <a:pt x="72" y="48"/>
                      <a:pt x="71" y="49"/>
                      <a:pt x="71" y="49"/>
                    </a:cubicBezTo>
                    <a:cubicBezTo>
                      <a:pt x="71" y="50"/>
                      <a:pt x="71" y="52"/>
                      <a:pt x="71" y="53"/>
                    </a:cubicBezTo>
                    <a:cubicBezTo>
                      <a:pt x="70" y="54"/>
                      <a:pt x="69" y="55"/>
                      <a:pt x="69" y="55"/>
                    </a:cubicBezTo>
                    <a:cubicBezTo>
                      <a:pt x="69" y="56"/>
                      <a:pt x="69" y="57"/>
                      <a:pt x="69" y="58"/>
                    </a:cubicBezTo>
                    <a:cubicBezTo>
                      <a:pt x="68" y="59"/>
                      <a:pt x="67" y="60"/>
                      <a:pt x="66" y="60"/>
                    </a:cubicBezTo>
                    <a:cubicBezTo>
                      <a:pt x="65" y="64"/>
                      <a:pt x="67" y="67"/>
                      <a:pt x="64" y="69"/>
                    </a:cubicBezTo>
                    <a:cubicBezTo>
                      <a:pt x="63" y="69"/>
                      <a:pt x="59" y="68"/>
                      <a:pt x="59" y="67"/>
                    </a:cubicBezTo>
                    <a:cubicBezTo>
                      <a:pt x="57" y="65"/>
                      <a:pt x="56" y="62"/>
                      <a:pt x="55" y="60"/>
                    </a:cubicBezTo>
                    <a:cubicBezTo>
                      <a:pt x="54" y="61"/>
                      <a:pt x="54" y="61"/>
                      <a:pt x="52" y="62"/>
                    </a:cubicBezTo>
                    <a:cubicBezTo>
                      <a:pt x="52" y="61"/>
                      <a:pt x="52" y="61"/>
                      <a:pt x="52" y="61"/>
                    </a:cubicBezTo>
                    <a:cubicBezTo>
                      <a:pt x="53" y="60"/>
                      <a:pt x="54" y="57"/>
                      <a:pt x="54" y="55"/>
                    </a:cubicBezTo>
                    <a:cubicBezTo>
                      <a:pt x="54" y="55"/>
                      <a:pt x="54" y="55"/>
                      <a:pt x="54" y="55"/>
                    </a:cubicBezTo>
                    <a:cubicBezTo>
                      <a:pt x="54" y="55"/>
                      <a:pt x="54" y="55"/>
                      <a:pt x="54" y="55"/>
                    </a:cubicBezTo>
                    <a:cubicBezTo>
                      <a:pt x="52" y="57"/>
                      <a:pt x="51" y="58"/>
                      <a:pt x="51" y="6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0" name="Freeform 220"/>
              <p:cNvSpPr>
                <a:spLocks noChangeAspect="1"/>
              </p:cNvSpPr>
              <p:nvPr/>
            </p:nvSpPr>
            <p:spPr bwMode="auto">
              <a:xfrm>
                <a:off x="3784" y="2573"/>
                <a:ext cx="6" cy="5"/>
              </a:xfrm>
              <a:custGeom>
                <a:avLst/>
                <a:gdLst>
                  <a:gd name="T0" fmla="*/ 0 w 1"/>
                  <a:gd name="T1" fmla="*/ 0 h 1"/>
                  <a:gd name="T2" fmla="*/ 7776 w 1"/>
                  <a:gd name="T3" fmla="*/ 0 h 1"/>
                  <a:gd name="T4" fmla="*/ 7776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1" y="0"/>
                      <a:pt x="1" y="0"/>
                    </a:cubicBezTo>
                    <a:cubicBezTo>
                      <a:pt x="1" y="1"/>
                      <a:pt x="1" y="1"/>
                      <a:pt x="1" y="1"/>
                    </a:cubicBezTo>
                    <a:cubicBezTo>
                      <a:pt x="0" y="1"/>
                      <a:pt x="1"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1" name="Freeform 221"/>
              <p:cNvSpPr>
                <a:spLocks noChangeAspect="1"/>
              </p:cNvSpPr>
              <p:nvPr/>
            </p:nvSpPr>
            <p:spPr bwMode="auto">
              <a:xfrm>
                <a:off x="1098" y="2589"/>
                <a:ext cx="29" cy="73"/>
              </a:xfrm>
              <a:custGeom>
                <a:avLst/>
                <a:gdLst>
                  <a:gd name="T0" fmla="*/ 19444 w 4"/>
                  <a:gd name="T1" fmla="*/ 0 h 12"/>
                  <a:gd name="T2" fmla="*/ 41521 w 4"/>
                  <a:gd name="T3" fmla="*/ 99955 h 12"/>
                  <a:gd name="T4" fmla="*/ 60603 w 4"/>
                  <a:gd name="T5" fmla="*/ 91852 h 12"/>
                  <a:gd name="T6" fmla="*/ 41521 w 4"/>
                  <a:gd name="T7" fmla="*/ 0 h 12"/>
                  <a:gd name="T8" fmla="*/ 19444 w 4"/>
                  <a:gd name="T9" fmla="*/ 0 h 12"/>
                  <a:gd name="T10" fmla="*/ 0 60000 65536"/>
                  <a:gd name="T11" fmla="*/ 0 60000 65536"/>
                  <a:gd name="T12" fmla="*/ 0 60000 65536"/>
                  <a:gd name="T13" fmla="*/ 0 60000 65536"/>
                  <a:gd name="T14" fmla="*/ 0 60000 65536"/>
                  <a:gd name="T15" fmla="*/ 0 w 4"/>
                  <a:gd name="T16" fmla="*/ 0 h 12"/>
                  <a:gd name="T17" fmla="*/ 4 w 4"/>
                  <a:gd name="T18" fmla="*/ 12 h 12"/>
                </a:gdLst>
                <a:ahLst/>
                <a:cxnLst>
                  <a:cxn ang="T10">
                    <a:pos x="T0" y="T1"/>
                  </a:cxn>
                  <a:cxn ang="T11">
                    <a:pos x="T2" y="T3"/>
                  </a:cxn>
                  <a:cxn ang="T12">
                    <a:pos x="T4" y="T5"/>
                  </a:cxn>
                  <a:cxn ang="T13">
                    <a:pos x="T6" y="T7"/>
                  </a:cxn>
                  <a:cxn ang="T14">
                    <a:pos x="T8" y="T9"/>
                  </a:cxn>
                </a:cxnLst>
                <a:rect l="T15" t="T16" r="T17" b="T18"/>
                <a:pathLst>
                  <a:path w="4" h="12">
                    <a:moveTo>
                      <a:pt x="1" y="0"/>
                    </a:moveTo>
                    <a:cubicBezTo>
                      <a:pt x="0" y="3"/>
                      <a:pt x="1" y="9"/>
                      <a:pt x="2" y="12"/>
                    </a:cubicBezTo>
                    <a:cubicBezTo>
                      <a:pt x="3" y="12"/>
                      <a:pt x="2" y="12"/>
                      <a:pt x="3" y="11"/>
                    </a:cubicBezTo>
                    <a:cubicBezTo>
                      <a:pt x="4" y="9"/>
                      <a:pt x="3" y="3"/>
                      <a:pt x="2" y="0"/>
                    </a:cubicBezTo>
                    <a:cubicBezTo>
                      <a:pt x="2" y="0"/>
                      <a:pt x="1" y="0"/>
                      <a:pt x="1" y="0"/>
                    </a:cubicBezTo>
                    <a:close/>
                  </a:path>
                </a:pathLst>
              </a:custGeom>
              <a:solidFill>
                <a:srgbClr val="FFFFFF"/>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2" name="Freeform 222"/>
              <p:cNvSpPr>
                <a:spLocks noChangeAspect="1"/>
              </p:cNvSpPr>
              <p:nvPr/>
            </p:nvSpPr>
            <p:spPr bwMode="auto">
              <a:xfrm>
                <a:off x="1240" y="2625"/>
                <a:ext cx="101" cy="223"/>
              </a:xfrm>
              <a:custGeom>
                <a:avLst/>
                <a:gdLst>
                  <a:gd name="T0" fmla="*/ 194858 w 14"/>
                  <a:gd name="T1" fmla="*/ 0 h 36"/>
                  <a:gd name="T2" fmla="*/ 235821 w 14"/>
                  <a:gd name="T3" fmla="*/ 0 h 36"/>
                  <a:gd name="T4" fmla="*/ 273710 w 14"/>
                  <a:gd name="T5" fmla="*/ 82460 h 36"/>
                  <a:gd name="T6" fmla="*/ 273710 w 14"/>
                  <a:gd name="T7" fmla="*/ 82460 h 36"/>
                  <a:gd name="T8" fmla="*/ 235821 w 14"/>
                  <a:gd name="T9" fmla="*/ 73671 h 36"/>
                  <a:gd name="T10" fmla="*/ 254556 w 14"/>
                  <a:gd name="T11" fmla="*/ 108861 h 36"/>
                  <a:gd name="T12" fmla="*/ 194858 w 14"/>
                  <a:gd name="T13" fmla="*/ 219370 h 36"/>
                  <a:gd name="T14" fmla="*/ 194858 w 14"/>
                  <a:gd name="T15" fmla="*/ 265029 h 36"/>
                  <a:gd name="T16" fmla="*/ 176072 w 14"/>
                  <a:gd name="T17" fmla="*/ 310651 h 36"/>
                  <a:gd name="T18" fmla="*/ 78484 w 14"/>
                  <a:gd name="T19" fmla="*/ 328262 h 36"/>
                  <a:gd name="T20" fmla="*/ 19154 w 14"/>
                  <a:gd name="T21" fmla="*/ 209162 h 36"/>
                  <a:gd name="T22" fmla="*/ 59698 w 14"/>
                  <a:gd name="T23" fmla="*/ 191359 h 36"/>
                  <a:gd name="T24" fmla="*/ 37940 w 14"/>
                  <a:gd name="T25" fmla="*/ 154483 h 36"/>
                  <a:gd name="T26" fmla="*/ 59698 w 14"/>
                  <a:gd name="T27" fmla="*/ 100071 h 36"/>
                  <a:gd name="T28" fmla="*/ 97638 w 14"/>
                  <a:gd name="T29" fmla="*/ 91288 h 36"/>
                  <a:gd name="T30" fmla="*/ 194858 w 14"/>
                  <a:gd name="T31" fmla="*/ 36838 h 36"/>
                  <a:gd name="T32" fmla="*/ 194858 w 1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36"/>
                  <a:gd name="T53" fmla="*/ 14 w 1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36">
                    <a:moveTo>
                      <a:pt x="10" y="0"/>
                    </a:moveTo>
                    <a:cubicBezTo>
                      <a:pt x="11" y="0"/>
                      <a:pt x="11" y="0"/>
                      <a:pt x="12" y="0"/>
                    </a:cubicBezTo>
                    <a:cubicBezTo>
                      <a:pt x="13" y="3"/>
                      <a:pt x="14" y="5"/>
                      <a:pt x="14" y="9"/>
                    </a:cubicBezTo>
                    <a:cubicBezTo>
                      <a:pt x="14" y="9"/>
                      <a:pt x="14" y="9"/>
                      <a:pt x="14" y="9"/>
                    </a:cubicBezTo>
                    <a:cubicBezTo>
                      <a:pt x="13" y="8"/>
                      <a:pt x="13" y="8"/>
                      <a:pt x="12" y="8"/>
                    </a:cubicBezTo>
                    <a:cubicBezTo>
                      <a:pt x="12" y="10"/>
                      <a:pt x="13" y="10"/>
                      <a:pt x="13" y="12"/>
                    </a:cubicBezTo>
                    <a:cubicBezTo>
                      <a:pt x="14" y="15"/>
                      <a:pt x="10" y="22"/>
                      <a:pt x="10" y="24"/>
                    </a:cubicBezTo>
                    <a:cubicBezTo>
                      <a:pt x="9" y="25"/>
                      <a:pt x="10" y="28"/>
                      <a:pt x="10" y="29"/>
                    </a:cubicBezTo>
                    <a:cubicBezTo>
                      <a:pt x="10" y="31"/>
                      <a:pt x="10" y="32"/>
                      <a:pt x="9" y="34"/>
                    </a:cubicBezTo>
                    <a:cubicBezTo>
                      <a:pt x="7" y="35"/>
                      <a:pt x="7" y="36"/>
                      <a:pt x="4" y="36"/>
                    </a:cubicBezTo>
                    <a:cubicBezTo>
                      <a:pt x="3" y="34"/>
                      <a:pt x="0" y="28"/>
                      <a:pt x="1" y="23"/>
                    </a:cubicBezTo>
                    <a:cubicBezTo>
                      <a:pt x="2" y="22"/>
                      <a:pt x="3" y="21"/>
                      <a:pt x="3" y="21"/>
                    </a:cubicBezTo>
                    <a:cubicBezTo>
                      <a:pt x="4" y="19"/>
                      <a:pt x="2" y="18"/>
                      <a:pt x="2" y="17"/>
                    </a:cubicBezTo>
                    <a:cubicBezTo>
                      <a:pt x="1" y="14"/>
                      <a:pt x="3" y="13"/>
                      <a:pt x="3" y="11"/>
                    </a:cubicBezTo>
                    <a:cubicBezTo>
                      <a:pt x="4" y="11"/>
                      <a:pt x="5" y="11"/>
                      <a:pt x="5" y="10"/>
                    </a:cubicBezTo>
                    <a:cubicBezTo>
                      <a:pt x="6" y="8"/>
                      <a:pt x="8" y="5"/>
                      <a:pt x="10" y="4"/>
                    </a:cubicBezTo>
                    <a:cubicBezTo>
                      <a:pt x="10" y="3"/>
                      <a:pt x="10" y="1"/>
                      <a:pt x="1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4" name="Freeform 223"/>
              <p:cNvSpPr>
                <a:spLocks noChangeAspect="1"/>
              </p:cNvSpPr>
              <p:nvPr/>
            </p:nvSpPr>
            <p:spPr bwMode="auto">
              <a:xfrm>
                <a:off x="3668" y="2644"/>
                <a:ext cx="22" cy="18"/>
              </a:xfrm>
              <a:custGeom>
                <a:avLst/>
                <a:gdLst>
                  <a:gd name="T0" fmla="*/ 43399 w 3"/>
                  <a:gd name="T1" fmla="*/ 15552 h 3"/>
                  <a:gd name="T2" fmla="*/ 0 w 3"/>
                  <a:gd name="T3" fmla="*/ 15552 h 3"/>
                  <a:gd name="T4" fmla="*/ 0 w 3"/>
                  <a:gd name="T5" fmla="*/ 15552 h 3"/>
                  <a:gd name="T6" fmla="*/ 63514 w 3"/>
                  <a:gd name="T7" fmla="*/ 0 h 3"/>
                  <a:gd name="T8" fmla="*/ 63514 w 3"/>
                  <a:gd name="T9" fmla="*/ 0 h 3"/>
                  <a:gd name="T10" fmla="*/ 63514 w 3"/>
                  <a:gd name="T11" fmla="*/ 7776 h 3"/>
                  <a:gd name="T12" fmla="*/ 43399 w 3"/>
                  <a:gd name="T13" fmla="*/ 15552 h 3"/>
                  <a:gd name="T14" fmla="*/ 43399 w 3"/>
                  <a:gd name="T15" fmla="*/ 23328 h 3"/>
                  <a:gd name="T16" fmla="*/ 43399 w 3"/>
                  <a:gd name="T17" fmla="*/ 23328 h 3"/>
                  <a:gd name="T18" fmla="*/ 43399 w 3"/>
                  <a:gd name="T19" fmla="*/ 15552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
                  <a:gd name="T31" fmla="*/ 0 h 3"/>
                  <a:gd name="T32" fmla="*/ 3 w 3"/>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 h="3">
                    <a:moveTo>
                      <a:pt x="2" y="2"/>
                    </a:moveTo>
                    <a:cubicBezTo>
                      <a:pt x="1" y="2"/>
                      <a:pt x="1" y="2"/>
                      <a:pt x="0" y="2"/>
                    </a:cubicBezTo>
                    <a:cubicBezTo>
                      <a:pt x="0" y="2"/>
                      <a:pt x="0" y="2"/>
                      <a:pt x="0" y="2"/>
                    </a:cubicBezTo>
                    <a:lnTo>
                      <a:pt x="3" y="0"/>
                    </a:lnTo>
                    <a:cubicBezTo>
                      <a:pt x="3" y="0"/>
                      <a:pt x="3" y="0"/>
                      <a:pt x="3" y="0"/>
                    </a:cubicBezTo>
                    <a:cubicBezTo>
                      <a:pt x="3" y="1"/>
                      <a:pt x="3" y="1"/>
                      <a:pt x="3" y="1"/>
                    </a:cubicBezTo>
                    <a:cubicBezTo>
                      <a:pt x="2" y="1"/>
                      <a:pt x="3" y="1"/>
                      <a:pt x="2" y="2"/>
                    </a:cubicBezTo>
                    <a:cubicBezTo>
                      <a:pt x="3" y="3"/>
                      <a:pt x="2" y="2"/>
                      <a:pt x="2" y="3"/>
                    </a:cubicBezTo>
                    <a:cubicBezTo>
                      <a:pt x="2" y="3"/>
                      <a:pt x="2" y="3"/>
                      <a:pt x="2" y="3"/>
                    </a:cubicBezTo>
                    <a:cubicBezTo>
                      <a:pt x="2" y="3"/>
                      <a:pt x="2" y="2"/>
                      <a:pt x="2"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5" name="Freeform 224"/>
              <p:cNvSpPr>
                <a:spLocks noChangeAspect="1"/>
              </p:cNvSpPr>
              <p:nvPr/>
            </p:nvSpPr>
            <p:spPr bwMode="auto">
              <a:xfrm>
                <a:off x="3158" y="2651"/>
                <a:ext cx="14" cy="11"/>
              </a:xfrm>
              <a:custGeom>
                <a:avLst/>
                <a:gdLst>
                  <a:gd name="T0" fmla="*/ 0 w 2"/>
                  <a:gd name="T1" fmla="*/ 9982 h 2"/>
                  <a:gd name="T2" fmla="*/ 0 w 2"/>
                  <a:gd name="T3" fmla="*/ 0 h 2"/>
                  <a:gd name="T4" fmla="*/ 33614 w 2"/>
                  <a:gd name="T5" fmla="*/ 0 h 2"/>
                  <a:gd name="T6" fmla="*/ 33614 w 2"/>
                  <a:gd name="T7" fmla="*/ 9982 h 2"/>
                  <a:gd name="T8" fmla="*/ 0 w 2"/>
                  <a:gd name="T9" fmla="*/ 9982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0" y="2"/>
                    </a:moveTo>
                    <a:cubicBezTo>
                      <a:pt x="0" y="2"/>
                      <a:pt x="0" y="1"/>
                      <a:pt x="0" y="0"/>
                    </a:cubicBezTo>
                    <a:cubicBezTo>
                      <a:pt x="1" y="0"/>
                      <a:pt x="1" y="0"/>
                      <a:pt x="2" y="0"/>
                    </a:cubicBezTo>
                    <a:cubicBezTo>
                      <a:pt x="2" y="1"/>
                      <a:pt x="2" y="1"/>
                      <a:pt x="2" y="2"/>
                    </a:cubicBezTo>
                    <a:cubicBezTo>
                      <a:pt x="1" y="2"/>
                      <a:pt x="1" y="2"/>
                      <a:pt x="0" y="2"/>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6" name="Freeform 225"/>
              <p:cNvSpPr>
                <a:spLocks noChangeAspect="1"/>
              </p:cNvSpPr>
              <p:nvPr/>
            </p:nvSpPr>
            <p:spPr bwMode="auto">
              <a:xfrm>
                <a:off x="3561" y="2657"/>
                <a:ext cx="8" cy="5"/>
              </a:xfrm>
              <a:custGeom>
                <a:avLst/>
                <a:gdLst>
                  <a:gd name="T0" fmla="*/ 0 w 1"/>
                  <a:gd name="T1" fmla="*/ 0 h 1"/>
                  <a:gd name="T2" fmla="*/ 0 w 1"/>
                  <a:gd name="T3" fmla="*/ 3125 h 1"/>
                  <a:gd name="T4" fmla="*/ 0 w 1"/>
                  <a:gd name="T5" fmla="*/ 3125 h 1"/>
                  <a:gd name="T6" fmla="*/ 0 w 1"/>
                  <a:gd name="T7" fmla="*/ 0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0"/>
                      <a:pt x="0" y="0"/>
                      <a:pt x="0" y="1"/>
                    </a:cubicBezTo>
                    <a:cubicBezTo>
                      <a:pt x="0" y="1"/>
                      <a:pt x="0" y="1"/>
                      <a:pt x="0" y="1"/>
                    </a:cubicBezTo>
                    <a:cubicBezTo>
                      <a:pt x="0" y="1"/>
                      <a:pt x="0" y="1"/>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7" name="Freeform 226"/>
              <p:cNvSpPr>
                <a:spLocks noChangeAspect="1"/>
              </p:cNvSpPr>
              <p:nvPr/>
            </p:nvSpPr>
            <p:spPr bwMode="auto">
              <a:xfrm>
                <a:off x="3596" y="2651"/>
                <a:ext cx="7" cy="6"/>
              </a:xfrm>
              <a:custGeom>
                <a:avLst/>
                <a:gdLst>
                  <a:gd name="T0" fmla="*/ 0 w 1"/>
                  <a:gd name="T1" fmla="*/ 7776 h 1"/>
                  <a:gd name="T2" fmla="*/ 16807 w 1"/>
                  <a:gd name="T3" fmla="*/ 7776 h 1"/>
                  <a:gd name="T4" fmla="*/ 0 w 1"/>
                  <a:gd name="T5" fmla="*/ 7776 h 1"/>
                  <a:gd name="T6" fmla="*/ 0 w 1"/>
                  <a:gd name="T7" fmla="*/ 7776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1"/>
                    </a:moveTo>
                    <a:cubicBezTo>
                      <a:pt x="1" y="1"/>
                      <a:pt x="0" y="0"/>
                      <a:pt x="1" y="1"/>
                    </a:cubicBezTo>
                    <a:cubicBezTo>
                      <a:pt x="0" y="1"/>
                      <a:pt x="0" y="1"/>
                      <a:pt x="0" y="1"/>
                    </a:cubicBezTo>
                    <a:cubicBezTo>
                      <a:pt x="0" y="1"/>
                      <a:pt x="0" y="1"/>
                      <a:pt x="0"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8" name="Freeform 227"/>
              <p:cNvSpPr>
                <a:spLocks noChangeAspect="1"/>
              </p:cNvSpPr>
              <p:nvPr/>
            </p:nvSpPr>
            <p:spPr bwMode="auto">
              <a:xfrm>
                <a:off x="3690" y="2657"/>
                <a:ext cx="14" cy="12"/>
              </a:xfrm>
              <a:custGeom>
                <a:avLst/>
                <a:gdLst>
                  <a:gd name="T0" fmla="*/ 16807 w 2"/>
                  <a:gd name="T1" fmla="*/ 0 h 2"/>
                  <a:gd name="T2" fmla="*/ 16807 w 2"/>
                  <a:gd name="T3" fmla="*/ 15552 h 2"/>
                  <a:gd name="T4" fmla="*/ 16807 w 2"/>
                  <a:gd name="T5" fmla="*/ 0 h 2"/>
                  <a:gd name="T6" fmla="*/ 0 60000 65536"/>
                  <a:gd name="T7" fmla="*/ 0 60000 65536"/>
                  <a:gd name="T8" fmla="*/ 0 60000 65536"/>
                  <a:gd name="T9" fmla="*/ 0 w 2"/>
                  <a:gd name="T10" fmla="*/ 0 h 2"/>
                  <a:gd name="T11" fmla="*/ 2 w 2"/>
                  <a:gd name="T12" fmla="*/ 2 h 2"/>
                </a:gdLst>
                <a:ahLst/>
                <a:cxnLst>
                  <a:cxn ang="T6">
                    <a:pos x="T0" y="T1"/>
                  </a:cxn>
                  <a:cxn ang="T7">
                    <a:pos x="T2" y="T3"/>
                  </a:cxn>
                  <a:cxn ang="T8">
                    <a:pos x="T4" y="T5"/>
                  </a:cxn>
                </a:cxnLst>
                <a:rect l="T9" t="T10" r="T11" b="T12"/>
                <a:pathLst>
                  <a:path w="2" h="2">
                    <a:moveTo>
                      <a:pt x="1" y="0"/>
                    </a:moveTo>
                    <a:cubicBezTo>
                      <a:pt x="2" y="1"/>
                      <a:pt x="1" y="1"/>
                      <a:pt x="1" y="2"/>
                    </a:cubicBezTo>
                    <a:cubicBezTo>
                      <a:pt x="0" y="2"/>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29" name="Freeform 228"/>
              <p:cNvSpPr>
                <a:spLocks noChangeAspect="1"/>
              </p:cNvSpPr>
              <p:nvPr/>
            </p:nvSpPr>
            <p:spPr bwMode="auto">
              <a:xfrm>
                <a:off x="3704" y="2669"/>
                <a:ext cx="8" cy="5"/>
              </a:xfrm>
              <a:custGeom>
                <a:avLst/>
                <a:gdLst>
                  <a:gd name="T0" fmla="*/ 0 w 1"/>
                  <a:gd name="T1" fmla="*/ 0 h 1"/>
                  <a:gd name="T2" fmla="*/ 32768 w 1"/>
                  <a:gd name="T3" fmla="*/ 3125 h 1"/>
                  <a:gd name="T4" fmla="*/ 0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1" y="0"/>
                      <a:pt x="1" y="1"/>
                    </a:cubicBezTo>
                    <a:cubicBezTo>
                      <a:pt x="1"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0" name="Freeform 229"/>
              <p:cNvSpPr>
                <a:spLocks noChangeAspect="1"/>
              </p:cNvSpPr>
              <p:nvPr/>
            </p:nvSpPr>
            <p:spPr bwMode="auto">
              <a:xfrm>
                <a:off x="3718" y="2669"/>
                <a:ext cx="8" cy="5"/>
              </a:xfrm>
              <a:custGeom>
                <a:avLst/>
                <a:gdLst>
                  <a:gd name="T0" fmla="*/ 0 w 1"/>
                  <a:gd name="T1" fmla="*/ 0 h 1"/>
                  <a:gd name="T2" fmla="*/ 32768 w 1"/>
                  <a:gd name="T3" fmla="*/ 0 h 1"/>
                  <a:gd name="T4" fmla="*/ 32768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0"/>
                      <a:pt x="1" y="0"/>
                      <a:pt x="1" y="0"/>
                    </a:cubicBezTo>
                    <a:cubicBezTo>
                      <a:pt x="1" y="0"/>
                      <a:pt x="1" y="0"/>
                      <a:pt x="1" y="1"/>
                    </a:cubicBezTo>
                    <a:cubicBezTo>
                      <a:pt x="1" y="1"/>
                      <a:pt x="1"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1" name="Freeform 230"/>
              <p:cNvSpPr>
                <a:spLocks noChangeAspect="1"/>
              </p:cNvSpPr>
              <p:nvPr/>
            </p:nvSpPr>
            <p:spPr bwMode="auto">
              <a:xfrm>
                <a:off x="3569" y="2669"/>
                <a:ext cx="13" cy="5"/>
              </a:xfrm>
              <a:custGeom>
                <a:avLst/>
                <a:gdLst>
                  <a:gd name="T0" fmla="*/ 0 w 2"/>
                  <a:gd name="T1" fmla="*/ 0 h 1"/>
                  <a:gd name="T2" fmla="*/ 12337 w 2"/>
                  <a:gd name="T3" fmla="*/ 3125 h 1"/>
                  <a:gd name="T4" fmla="*/ 0 w 2"/>
                  <a:gd name="T5" fmla="*/ 3125 h 1"/>
                  <a:gd name="T6" fmla="*/ 0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0"/>
                    </a:moveTo>
                    <a:cubicBezTo>
                      <a:pt x="2" y="0"/>
                      <a:pt x="1" y="0"/>
                      <a:pt x="1" y="1"/>
                    </a:cubicBezTo>
                    <a:cubicBezTo>
                      <a:pt x="1" y="1"/>
                      <a:pt x="1"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2" name="Freeform 231"/>
              <p:cNvSpPr>
                <a:spLocks noChangeAspect="1"/>
              </p:cNvSpPr>
              <p:nvPr/>
            </p:nvSpPr>
            <p:spPr bwMode="auto">
              <a:xfrm>
                <a:off x="3732" y="2681"/>
                <a:ext cx="16" cy="12"/>
              </a:xfrm>
              <a:custGeom>
                <a:avLst/>
                <a:gdLst>
                  <a:gd name="T0" fmla="*/ 32768 w 2"/>
                  <a:gd name="T1" fmla="*/ 0 h 2"/>
                  <a:gd name="T2" fmla="*/ 65536 w 2"/>
                  <a:gd name="T3" fmla="*/ 7776 h 2"/>
                  <a:gd name="T4" fmla="*/ 32768 w 2"/>
                  <a:gd name="T5" fmla="*/ 7776 h 2"/>
                  <a:gd name="T6" fmla="*/ 32768 w 2"/>
                  <a:gd name="T7" fmla="*/ 15552 h 2"/>
                  <a:gd name="T8" fmla="*/ 0 w 2"/>
                  <a:gd name="T9" fmla="*/ 15552 h 2"/>
                  <a:gd name="T10" fmla="*/ 0 w 2"/>
                  <a:gd name="T11" fmla="*/ 7776 h 2"/>
                  <a:gd name="T12" fmla="*/ 32768 w 2"/>
                  <a:gd name="T13" fmla="*/ 0 h 2"/>
                  <a:gd name="T14" fmla="*/ 0 60000 65536"/>
                  <a:gd name="T15" fmla="*/ 0 60000 65536"/>
                  <a:gd name="T16" fmla="*/ 0 60000 65536"/>
                  <a:gd name="T17" fmla="*/ 0 60000 65536"/>
                  <a:gd name="T18" fmla="*/ 0 60000 65536"/>
                  <a:gd name="T19" fmla="*/ 0 60000 65536"/>
                  <a:gd name="T20" fmla="*/ 0 60000 65536"/>
                  <a:gd name="T21" fmla="*/ 0 w 2"/>
                  <a:gd name="T22" fmla="*/ 0 h 2"/>
                  <a:gd name="T23" fmla="*/ 2 w 2"/>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2">
                    <a:moveTo>
                      <a:pt x="1" y="0"/>
                    </a:moveTo>
                    <a:cubicBezTo>
                      <a:pt x="1" y="1"/>
                      <a:pt x="1" y="0"/>
                      <a:pt x="2" y="1"/>
                    </a:cubicBezTo>
                    <a:cubicBezTo>
                      <a:pt x="1" y="1"/>
                      <a:pt x="1" y="1"/>
                      <a:pt x="1" y="1"/>
                    </a:cubicBezTo>
                    <a:cubicBezTo>
                      <a:pt x="1" y="2"/>
                      <a:pt x="1" y="2"/>
                      <a:pt x="1" y="2"/>
                    </a:cubicBezTo>
                    <a:cubicBezTo>
                      <a:pt x="1" y="2"/>
                      <a:pt x="0" y="2"/>
                      <a:pt x="0" y="2"/>
                    </a:cubicBezTo>
                    <a:cubicBezTo>
                      <a:pt x="0" y="2"/>
                      <a:pt x="0" y="1"/>
                      <a:pt x="0" y="1"/>
                    </a:cubicBezTo>
                    <a:cubicBezTo>
                      <a:pt x="1" y="1"/>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3" name="Freeform 232"/>
              <p:cNvSpPr>
                <a:spLocks noChangeAspect="1"/>
              </p:cNvSpPr>
              <p:nvPr/>
            </p:nvSpPr>
            <p:spPr bwMode="auto">
              <a:xfrm>
                <a:off x="3754" y="2688"/>
                <a:ext cx="15" cy="18"/>
              </a:xfrm>
              <a:custGeom>
                <a:avLst/>
                <a:gdLst>
                  <a:gd name="T0" fmla="*/ 25312 w 2"/>
                  <a:gd name="T1" fmla="*/ 0 h 3"/>
                  <a:gd name="T2" fmla="*/ 25312 w 2"/>
                  <a:gd name="T3" fmla="*/ 15552 h 3"/>
                  <a:gd name="T4" fmla="*/ 0 w 2"/>
                  <a:gd name="T5" fmla="*/ 23328 h 3"/>
                  <a:gd name="T6" fmla="*/ 0 w 2"/>
                  <a:gd name="T7" fmla="*/ 23328 h 3"/>
                  <a:gd name="T8" fmla="*/ 25312 w 2"/>
                  <a:gd name="T9" fmla="*/ 0 h 3"/>
                  <a:gd name="T10" fmla="*/ 0 60000 65536"/>
                  <a:gd name="T11" fmla="*/ 0 60000 65536"/>
                  <a:gd name="T12" fmla="*/ 0 60000 65536"/>
                  <a:gd name="T13" fmla="*/ 0 60000 65536"/>
                  <a:gd name="T14" fmla="*/ 0 60000 65536"/>
                  <a:gd name="T15" fmla="*/ 0 w 2"/>
                  <a:gd name="T16" fmla="*/ 0 h 3"/>
                  <a:gd name="T17" fmla="*/ 2 w 2"/>
                  <a:gd name="T18" fmla="*/ 3 h 3"/>
                </a:gdLst>
                <a:ahLst/>
                <a:cxnLst>
                  <a:cxn ang="T10">
                    <a:pos x="T0" y="T1"/>
                  </a:cxn>
                  <a:cxn ang="T11">
                    <a:pos x="T2" y="T3"/>
                  </a:cxn>
                  <a:cxn ang="T12">
                    <a:pos x="T4" y="T5"/>
                  </a:cxn>
                  <a:cxn ang="T13">
                    <a:pos x="T6" y="T7"/>
                  </a:cxn>
                  <a:cxn ang="T14">
                    <a:pos x="T8" y="T9"/>
                  </a:cxn>
                </a:cxnLst>
                <a:rect l="T15" t="T16" r="T17" b="T18"/>
                <a:pathLst>
                  <a:path w="2" h="3">
                    <a:moveTo>
                      <a:pt x="1" y="0"/>
                    </a:moveTo>
                    <a:cubicBezTo>
                      <a:pt x="1" y="1"/>
                      <a:pt x="1" y="1"/>
                      <a:pt x="1" y="2"/>
                    </a:cubicBezTo>
                    <a:cubicBezTo>
                      <a:pt x="0" y="2"/>
                      <a:pt x="2" y="2"/>
                      <a:pt x="0" y="3"/>
                    </a:cubicBezTo>
                    <a:cubicBezTo>
                      <a:pt x="0" y="3"/>
                      <a:pt x="0" y="3"/>
                      <a:pt x="0" y="3"/>
                    </a:cubicBezTo>
                    <a:cubicBezTo>
                      <a:pt x="0" y="2"/>
                      <a:pt x="0"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4" name="Freeform 233"/>
              <p:cNvSpPr>
                <a:spLocks noChangeAspect="1"/>
              </p:cNvSpPr>
              <p:nvPr/>
            </p:nvSpPr>
            <p:spPr bwMode="auto">
              <a:xfrm>
                <a:off x="3740" y="2693"/>
                <a:ext cx="8" cy="13"/>
              </a:xfrm>
              <a:custGeom>
                <a:avLst/>
                <a:gdLst>
                  <a:gd name="T0" fmla="*/ 0 w 1"/>
                  <a:gd name="T1" fmla="*/ 0 h 2"/>
                  <a:gd name="T2" fmla="*/ 32768 w 1"/>
                  <a:gd name="T3" fmla="*/ 0 h 2"/>
                  <a:gd name="T4" fmla="*/ 0 w 1"/>
                  <a:gd name="T5" fmla="*/ 23068 h 2"/>
                  <a:gd name="T6" fmla="*/ 0 w 1"/>
                  <a:gd name="T7" fmla="*/ 12337 h 2"/>
                  <a:gd name="T8" fmla="*/ 0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0" y="0"/>
                    </a:moveTo>
                    <a:cubicBezTo>
                      <a:pt x="0" y="0"/>
                      <a:pt x="1" y="0"/>
                      <a:pt x="1" y="0"/>
                    </a:cubicBezTo>
                    <a:cubicBezTo>
                      <a:pt x="1" y="1"/>
                      <a:pt x="1" y="1"/>
                      <a:pt x="0" y="2"/>
                    </a:cubicBezTo>
                    <a:cubicBezTo>
                      <a:pt x="0" y="2"/>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5" name="Freeform 234"/>
              <p:cNvSpPr>
                <a:spLocks noChangeAspect="1"/>
              </p:cNvSpPr>
              <p:nvPr/>
            </p:nvSpPr>
            <p:spPr bwMode="auto">
              <a:xfrm>
                <a:off x="3503" y="2700"/>
                <a:ext cx="8" cy="6"/>
              </a:xfrm>
              <a:custGeom>
                <a:avLst/>
                <a:gdLst>
                  <a:gd name="T0" fmla="*/ 0 w 1"/>
                  <a:gd name="T1" fmla="*/ 0 h 1"/>
                  <a:gd name="T2" fmla="*/ 32768 w 1"/>
                  <a:gd name="T3" fmla="*/ 7776 h 1"/>
                  <a:gd name="T4" fmla="*/ 0 w 1"/>
                  <a:gd name="T5" fmla="*/ 7776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0"/>
                      <a:pt x="1" y="1"/>
                    </a:cubicBezTo>
                    <a:cubicBezTo>
                      <a:pt x="0"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6" name="Freeform 235"/>
              <p:cNvSpPr>
                <a:spLocks noChangeAspect="1"/>
              </p:cNvSpPr>
              <p:nvPr/>
            </p:nvSpPr>
            <p:spPr bwMode="auto">
              <a:xfrm>
                <a:off x="3496" y="2700"/>
                <a:ext cx="7" cy="11"/>
              </a:xfrm>
              <a:custGeom>
                <a:avLst/>
                <a:gdLst>
                  <a:gd name="T0" fmla="*/ 0 w 1"/>
                  <a:gd name="T1" fmla="*/ 5472 h 2"/>
                  <a:gd name="T2" fmla="*/ 16807 w 1"/>
                  <a:gd name="T3" fmla="*/ 9982 h 2"/>
                  <a:gd name="T4" fmla="*/ 0 w 1"/>
                  <a:gd name="T5" fmla="*/ 9982 h 2"/>
                  <a:gd name="T6" fmla="*/ 0 w 1"/>
                  <a:gd name="T7" fmla="*/ 5472 h 2"/>
                  <a:gd name="T8" fmla="*/ 0 60000 65536"/>
                  <a:gd name="T9" fmla="*/ 0 60000 65536"/>
                  <a:gd name="T10" fmla="*/ 0 60000 65536"/>
                  <a:gd name="T11" fmla="*/ 0 60000 65536"/>
                  <a:gd name="T12" fmla="*/ 0 w 1"/>
                  <a:gd name="T13" fmla="*/ 0 h 2"/>
                  <a:gd name="T14" fmla="*/ 1 w 1"/>
                  <a:gd name="T15" fmla="*/ 2 h 2"/>
                </a:gdLst>
                <a:ahLst/>
                <a:cxnLst>
                  <a:cxn ang="T8">
                    <a:pos x="T0" y="T1"/>
                  </a:cxn>
                  <a:cxn ang="T9">
                    <a:pos x="T2" y="T3"/>
                  </a:cxn>
                  <a:cxn ang="T10">
                    <a:pos x="T4" y="T5"/>
                  </a:cxn>
                  <a:cxn ang="T11">
                    <a:pos x="T6" y="T7"/>
                  </a:cxn>
                </a:cxnLst>
                <a:rect l="T12" t="T13" r="T14" b="T15"/>
                <a:pathLst>
                  <a:path w="1" h="2">
                    <a:moveTo>
                      <a:pt x="0" y="1"/>
                    </a:moveTo>
                    <a:cubicBezTo>
                      <a:pt x="1" y="1"/>
                      <a:pt x="0" y="0"/>
                      <a:pt x="1" y="2"/>
                    </a:cubicBezTo>
                    <a:cubicBezTo>
                      <a:pt x="1" y="2"/>
                      <a:pt x="0" y="2"/>
                      <a:pt x="0" y="2"/>
                    </a:cubicBezTo>
                    <a:cubicBezTo>
                      <a:pt x="0" y="1"/>
                      <a:pt x="0" y="1"/>
                      <a:pt x="0" y="1"/>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7" name="Freeform 236"/>
              <p:cNvSpPr>
                <a:spLocks noChangeAspect="1"/>
              </p:cNvSpPr>
              <p:nvPr/>
            </p:nvSpPr>
            <p:spPr bwMode="auto">
              <a:xfrm>
                <a:off x="3511" y="2706"/>
                <a:ext cx="5" cy="5"/>
              </a:xfrm>
              <a:custGeom>
                <a:avLst/>
                <a:gdLst>
                  <a:gd name="T0" fmla="*/ 0 w 1"/>
                  <a:gd name="T1" fmla="*/ 0 h 1"/>
                  <a:gd name="T2" fmla="*/ 3125 w 1"/>
                  <a:gd name="T3" fmla="*/ 3125 h 1"/>
                  <a:gd name="T4" fmla="*/ 0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1"/>
                      <a:pt x="0" y="0"/>
                      <a:pt x="1" y="1"/>
                    </a:cubicBezTo>
                    <a:cubicBezTo>
                      <a:pt x="1" y="1"/>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8" name="Freeform 237"/>
              <p:cNvSpPr>
                <a:spLocks noChangeAspect="1"/>
              </p:cNvSpPr>
              <p:nvPr/>
            </p:nvSpPr>
            <p:spPr bwMode="auto">
              <a:xfrm>
                <a:off x="3762" y="2706"/>
                <a:ext cx="7" cy="13"/>
              </a:xfrm>
              <a:custGeom>
                <a:avLst/>
                <a:gdLst>
                  <a:gd name="T0" fmla="*/ 0 w 1"/>
                  <a:gd name="T1" fmla="*/ 0 h 2"/>
                  <a:gd name="T2" fmla="*/ 16807 w 1"/>
                  <a:gd name="T3" fmla="*/ 23068 h 2"/>
                  <a:gd name="T4" fmla="*/ 0 w 1"/>
                  <a:gd name="T5" fmla="*/ 0 h 2"/>
                  <a:gd name="T6" fmla="*/ 0 60000 65536"/>
                  <a:gd name="T7" fmla="*/ 0 60000 65536"/>
                  <a:gd name="T8" fmla="*/ 0 60000 65536"/>
                  <a:gd name="T9" fmla="*/ 0 w 1"/>
                  <a:gd name="T10" fmla="*/ 0 h 2"/>
                  <a:gd name="T11" fmla="*/ 1 w 1"/>
                  <a:gd name="T12" fmla="*/ 2 h 2"/>
                </a:gdLst>
                <a:ahLst/>
                <a:cxnLst>
                  <a:cxn ang="T6">
                    <a:pos x="T0" y="T1"/>
                  </a:cxn>
                  <a:cxn ang="T7">
                    <a:pos x="T2" y="T3"/>
                  </a:cxn>
                  <a:cxn ang="T8">
                    <a:pos x="T4" y="T5"/>
                  </a:cxn>
                </a:cxnLst>
                <a:rect l="T9" t="T10" r="T11" b="T12"/>
                <a:pathLst>
                  <a:path w="1" h="2">
                    <a:moveTo>
                      <a:pt x="0" y="0"/>
                    </a:moveTo>
                    <a:cubicBezTo>
                      <a:pt x="1" y="1"/>
                      <a:pt x="1" y="1"/>
                      <a:pt x="1"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39" name="Freeform 238"/>
              <p:cNvSpPr>
                <a:spLocks noChangeAspect="1"/>
              </p:cNvSpPr>
              <p:nvPr/>
            </p:nvSpPr>
            <p:spPr bwMode="auto">
              <a:xfrm>
                <a:off x="3503" y="2711"/>
                <a:ext cx="8" cy="8"/>
              </a:xfrm>
              <a:custGeom>
                <a:avLst/>
                <a:gdLst>
                  <a:gd name="T0" fmla="*/ 0 w 1"/>
                  <a:gd name="T1" fmla="*/ 0 h 1"/>
                  <a:gd name="T2" fmla="*/ 32768 w 1"/>
                  <a:gd name="T3" fmla="*/ 32768 h 1"/>
                  <a:gd name="T4" fmla="*/ 0 w 1"/>
                  <a:gd name="T5" fmla="*/ 32768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1"/>
                      <a:pt x="1" y="0"/>
                      <a:pt x="1" y="1"/>
                    </a:cubicBezTo>
                    <a:cubicBezTo>
                      <a:pt x="0"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0" name="Freeform 239"/>
              <p:cNvSpPr>
                <a:spLocks noChangeAspect="1"/>
              </p:cNvSpPr>
              <p:nvPr/>
            </p:nvSpPr>
            <p:spPr bwMode="auto">
              <a:xfrm>
                <a:off x="3784" y="2711"/>
                <a:ext cx="14" cy="15"/>
              </a:xfrm>
              <a:custGeom>
                <a:avLst/>
                <a:gdLst>
                  <a:gd name="T0" fmla="*/ 33614 w 2"/>
                  <a:gd name="T1" fmla="*/ 0 h 2"/>
                  <a:gd name="T2" fmla="*/ 16807 w 2"/>
                  <a:gd name="T3" fmla="*/ 25312 h 2"/>
                  <a:gd name="T4" fmla="*/ 16807 w 2"/>
                  <a:gd name="T5" fmla="*/ 25312 h 2"/>
                  <a:gd name="T6" fmla="*/ 0 w 2"/>
                  <a:gd name="T7" fmla="*/ 0 h 2"/>
                  <a:gd name="T8" fmla="*/ 33614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2" y="0"/>
                    </a:moveTo>
                    <a:cubicBezTo>
                      <a:pt x="1" y="2"/>
                      <a:pt x="2" y="1"/>
                      <a:pt x="1" y="1"/>
                    </a:cubicBezTo>
                    <a:cubicBezTo>
                      <a:pt x="1" y="1"/>
                      <a:pt x="1" y="1"/>
                      <a:pt x="1" y="1"/>
                    </a:cubicBezTo>
                    <a:cubicBezTo>
                      <a:pt x="0" y="1"/>
                      <a:pt x="1" y="1"/>
                      <a:pt x="0" y="0"/>
                    </a:cubicBezTo>
                    <a:cubicBezTo>
                      <a:pt x="1" y="0"/>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1" name="Freeform 240"/>
              <p:cNvSpPr>
                <a:spLocks noChangeAspect="1"/>
              </p:cNvSpPr>
              <p:nvPr/>
            </p:nvSpPr>
            <p:spPr bwMode="auto">
              <a:xfrm>
                <a:off x="3712" y="2731"/>
                <a:ext cx="20" cy="19"/>
              </a:xfrm>
              <a:custGeom>
                <a:avLst/>
                <a:gdLst>
                  <a:gd name="T0" fmla="*/ 0 w 3"/>
                  <a:gd name="T1" fmla="*/ 0 h 3"/>
                  <a:gd name="T2" fmla="*/ 25780 w 3"/>
                  <a:gd name="T3" fmla="*/ 0 h 3"/>
                  <a:gd name="T4" fmla="*/ 39420 w 3"/>
                  <a:gd name="T5" fmla="*/ 30482 h 3"/>
                  <a:gd name="T6" fmla="*/ 25780 w 3"/>
                  <a:gd name="T7" fmla="*/ 30482 h 3"/>
                  <a:gd name="T8" fmla="*/ 0 w 3"/>
                  <a:gd name="T9" fmla="*/ 20818 h 3"/>
                  <a:gd name="T10" fmla="*/ 0 w 3"/>
                  <a:gd name="T11" fmla="*/ 0 h 3"/>
                  <a:gd name="T12" fmla="*/ 0 60000 65536"/>
                  <a:gd name="T13" fmla="*/ 0 60000 65536"/>
                  <a:gd name="T14" fmla="*/ 0 60000 65536"/>
                  <a:gd name="T15" fmla="*/ 0 60000 65536"/>
                  <a:gd name="T16" fmla="*/ 0 60000 65536"/>
                  <a:gd name="T17" fmla="*/ 0 60000 65536"/>
                  <a:gd name="T18" fmla="*/ 0 w 3"/>
                  <a:gd name="T19" fmla="*/ 0 h 3"/>
                  <a:gd name="T20" fmla="*/ 3 w 3"/>
                  <a:gd name="T21" fmla="*/ 3 h 3"/>
                </a:gdLst>
                <a:ahLst/>
                <a:cxnLst>
                  <a:cxn ang="T12">
                    <a:pos x="T0" y="T1"/>
                  </a:cxn>
                  <a:cxn ang="T13">
                    <a:pos x="T2" y="T3"/>
                  </a:cxn>
                  <a:cxn ang="T14">
                    <a:pos x="T4" y="T5"/>
                  </a:cxn>
                  <a:cxn ang="T15">
                    <a:pos x="T6" y="T7"/>
                  </a:cxn>
                  <a:cxn ang="T16">
                    <a:pos x="T8" y="T9"/>
                  </a:cxn>
                  <a:cxn ang="T17">
                    <a:pos x="T10" y="T11"/>
                  </a:cxn>
                </a:cxnLst>
                <a:rect l="T18" t="T19" r="T20" b="T21"/>
                <a:pathLst>
                  <a:path w="3" h="3">
                    <a:moveTo>
                      <a:pt x="0" y="0"/>
                    </a:moveTo>
                    <a:cubicBezTo>
                      <a:pt x="1" y="0"/>
                      <a:pt x="1" y="0"/>
                      <a:pt x="2" y="0"/>
                    </a:cubicBezTo>
                    <a:cubicBezTo>
                      <a:pt x="2" y="2"/>
                      <a:pt x="2" y="1"/>
                      <a:pt x="3" y="3"/>
                    </a:cubicBezTo>
                    <a:cubicBezTo>
                      <a:pt x="2" y="3"/>
                      <a:pt x="2" y="3"/>
                      <a:pt x="2" y="3"/>
                    </a:cubicBezTo>
                    <a:cubicBezTo>
                      <a:pt x="1" y="2"/>
                      <a:pt x="2"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2" name="Freeform 241"/>
              <p:cNvSpPr>
                <a:spLocks noChangeAspect="1"/>
              </p:cNvSpPr>
              <p:nvPr/>
            </p:nvSpPr>
            <p:spPr bwMode="auto">
              <a:xfrm>
                <a:off x="3784" y="2738"/>
                <a:ext cx="6" cy="5"/>
              </a:xfrm>
              <a:custGeom>
                <a:avLst/>
                <a:gdLst>
                  <a:gd name="T0" fmla="*/ 0 w 1"/>
                  <a:gd name="T1" fmla="*/ 0 h 1"/>
                  <a:gd name="T2" fmla="*/ 0 w 1"/>
                  <a:gd name="T3" fmla="*/ 3125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1" y="1"/>
                      <a:pt x="1"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3" name="Freeform 242"/>
              <p:cNvSpPr>
                <a:spLocks noChangeAspect="1"/>
              </p:cNvSpPr>
              <p:nvPr/>
            </p:nvSpPr>
            <p:spPr bwMode="auto">
              <a:xfrm>
                <a:off x="3798" y="2738"/>
                <a:ext cx="5" cy="5"/>
              </a:xfrm>
              <a:custGeom>
                <a:avLst/>
                <a:gdLst>
                  <a:gd name="T0" fmla="*/ 0 w 1"/>
                  <a:gd name="T1" fmla="*/ 0 h 1"/>
                  <a:gd name="T2" fmla="*/ 3125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cubicBezTo>
                      <a:pt x="0" y="0"/>
                      <a:pt x="1" y="0"/>
                      <a:pt x="1" y="0"/>
                    </a:cubicBezTo>
                    <a:cubicBezTo>
                      <a:pt x="0" y="1"/>
                      <a:pt x="1"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4" name="Freeform 243"/>
              <p:cNvSpPr>
                <a:spLocks noChangeAspect="1"/>
              </p:cNvSpPr>
              <p:nvPr/>
            </p:nvSpPr>
            <p:spPr bwMode="auto">
              <a:xfrm>
                <a:off x="3834" y="2750"/>
                <a:ext cx="6" cy="6"/>
              </a:xfrm>
              <a:custGeom>
                <a:avLst/>
                <a:gdLst>
                  <a:gd name="T0" fmla="*/ 0 w 1"/>
                  <a:gd name="T1" fmla="*/ 0 h 1"/>
                  <a:gd name="T2" fmla="*/ 0 w 1"/>
                  <a:gd name="T3" fmla="*/ 0 h 1"/>
                  <a:gd name="T4" fmla="*/ 0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1" y="1"/>
                      <a:pt x="0" y="0"/>
                    </a:cubicBezTo>
                    <a:cubicBezTo>
                      <a:pt x="0" y="0"/>
                      <a:pt x="0" y="0"/>
                      <a:pt x="0" y="0"/>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5" name="Freeform 244"/>
              <p:cNvSpPr>
                <a:spLocks noChangeAspect="1"/>
              </p:cNvSpPr>
              <p:nvPr/>
            </p:nvSpPr>
            <p:spPr bwMode="auto">
              <a:xfrm>
                <a:off x="3784" y="2756"/>
                <a:ext cx="14" cy="5"/>
              </a:xfrm>
              <a:custGeom>
                <a:avLst/>
                <a:gdLst>
                  <a:gd name="T0" fmla="*/ 0 w 2"/>
                  <a:gd name="T1" fmla="*/ 0 h 1"/>
                  <a:gd name="T2" fmla="*/ 33614 w 2"/>
                  <a:gd name="T3" fmla="*/ 3125 h 1"/>
                  <a:gd name="T4" fmla="*/ 16807 w 2"/>
                  <a:gd name="T5" fmla="*/ 3125 h 1"/>
                  <a:gd name="T6" fmla="*/ 0 w 2"/>
                  <a:gd name="T7" fmla="*/ 0 h 1"/>
                  <a:gd name="T8" fmla="*/ 0 60000 65536"/>
                  <a:gd name="T9" fmla="*/ 0 60000 65536"/>
                  <a:gd name="T10" fmla="*/ 0 60000 65536"/>
                  <a:gd name="T11" fmla="*/ 0 60000 65536"/>
                  <a:gd name="T12" fmla="*/ 0 w 2"/>
                  <a:gd name="T13" fmla="*/ 0 h 1"/>
                  <a:gd name="T14" fmla="*/ 2 w 2"/>
                  <a:gd name="T15" fmla="*/ 1 h 1"/>
                </a:gdLst>
                <a:ahLst/>
                <a:cxnLst>
                  <a:cxn ang="T8">
                    <a:pos x="T0" y="T1"/>
                  </a:cxn>
                  <a:cxn ang="T9">
                    <a:pos x="T2" y="T3"/>
                  </a:cxn>
                  <a:cxn ang="T10">
                    <a:pos x="T4" y="T5"/>
                  </a:cxn>
                  <a:cxn ang="T11">
                    <a:pos x="T6" y="T7"/>
                  </a:cxn>
                </a:cxnLst>
                <a:rect l="T12" t="T13" r="T14" b="T15"/>
                <a:pathLst>
                  <a:path w="2" h="1">
                    <a:moveTo>
                      <a:pt x="0" y="0"/>
                    </a:moveTo>
                    <a:cubicBezTo>
                      <a:pt x="1" y="0"/>
                      <a:pt x="1" y="0"/>
                      <a:pt x="2" y="1"/>
                    </a:cubicBezTo>
                    <a:cubicBezTo>
                      <a:pt x="1" y="1"/>
                      <a:pt x="1" y="1"/>
                      <a:pt x="1" y="1"/>
                    </a:cubicBezTo>
                    <a:cubicBezTo>
                      <a:pt x="0" y="0"/>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6" name="Freeform 245"/>
              <p:cNvSpPr>
                <a:spLocks noChangeAspect="1"/>
              </p:cNvSpPr>
              <p:nvPr/>
            </p:nvSpPr>
            <p:spPr bwMode="auto">
              <a:xfrm>
                <a:off x="3919" y="2805"/>
                <a:ext cx="9" cy="12"/>
              </a:xfrm>
              <a:custGeom>
                <a:avLst/>
                <a:gdLst>
                  <a:gd name="T0" fmla="*/ 0 w 1"/>
                  <a:gd name="T1" fmla="*/ 0 h 2"/>
                  <a:gd name="T2" fmla="*/ 59049 w 1"/>
                  <a:gd name="T3" fmla="*/ 15552 h 2"/>
                  <a:gd name="T4" fmla="*/ 0 w 1"/>
                  <a:gd name="T5" fmla="*/ 15552 h 2"/>
                  <a:gd name="T6" fmla="*/ 0 w 1"/>
                  <a:gd name="T7" fmla="*/ 15552 h 2"/>
                  <a:gd name="T8" fmla="*/ 0 w 1"/>
                  <a:gd name="T9" fmla="*/ 15552 h 2"/>
                  <a:gd name="T10" fmla="*/ 0 w 1"/>
                  <a:gd name="T11" fmla="*/ 0 h 2"/>
                  <a:gd name="T12" fmla="*/ 0 60000 65536"/>
                  <a:gd name="T13" fmla="*/ 0 60000 65536"/>
                  <a:gd name="T14" fmla="*/ 0 60000 65536"/>
                  <a:gd name="T15" fmla="*/ 0 60000 65536"/>
                  <a:gd name="T16" fmla="*/ 0 60000 65536"/>
                  <a:gd name="T17" fmla="*/ 0 60000 65536"/>
                  <a:gd name="T18" fmla="*/ 0 w 1"/>
                  <a:gd name="T19" fmla="*/ 0 h 2"/>
                  <a:gd name="T20" fmla="*/ 1 w 1"/>
                  <a:gd name="T21" fmla="*/ 2 h 2"/>
                </a:gdLst>
                <a:ahLst/>
                <a:cxnLst>
                  <a:cxn ang="T12">
                    <a:pos x="T0" y="T1"/>
                  </a:cxn>
                  <a:cxn ang="T13">
                    <a:pos x="T2" y="T3"/>
                  </a:cxn>
                  <a:cxn ang="T14">
                    <a:pos x="T4" y="T5"/>
                  </a:cxn>
                  <a:cxn ang="T15">
                    <a:pos x="T6" y="T7"/>
                  </a:cxn>
                  <a:cxn ang="T16">
                    <a:pos x="T8" y="T9"/>
                  </a:cxn>
                  <a:cxn ang="T17">
                    <a:pos x="T10" y="T11"/>
                  </a:cxn>
                </a:cxnLst>
                <a:rect l="T18" t="T19" r="T20" b="T21"/>
                <a:pathLst>
                  <a:path w="1" h="2">
                    <a:moveTo>
                      <a:pt x="0" y="0"/>
                    </a:moveTo>
                    <a:cubicBezTo>
                      <a:pt x="1" y="1"/>
                      <a:pt x="1" y="1"/>
                      <a:pt x="1" y="2"/>
                    </a:cubicBezTo>
                    <a:cubicBezTo>
                      <a:pt x="1" y="2"/>
                      <a:pt x="0" y="2"/>
                      <a:pt x="0" y="2"/>
                    </a:cubicBezTo>
                    <a:cubicBezTo>
                      <a:pt x="0" y="2"/>
                      <a:pt x="0" y="2"/>
                      <a:pt x="0" y="2"/>
                    </a:cubicBezTo>
                    <a:cubicBezTo>
                      <a:pt x="0" y="2"/>
                      <a:pt x="0" y="2"/>
                      <a:pt x="0" y="2"/>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7" name="Freeform 246"/>
              <p:cNvSpPr>
                <a:spLocks noChangeAspect="1"/>
              </p:cNvSpPr>
              <p:nvPr/>
            </p:nvSpPr>
            <p:spPr bwMode="auto">
              <a:xfrm>
                <a:off x="3892" y="2817"/>
                <a:ext cx="14" cy="12"/>
              </a:xfrm>
              <a:custGeom>
                <a:avLst/>
                <a:gdLst>
                  <a:gd name="T0" fmla="*/ 16807 w 2"/>
                  <a:gd name="T1" fmla="*/ 0 h 2"/>
                  <a:gd name="T2" fmla="*/ 33614 w 2"/>
                  <a:gd name="T3" fmla="*/ 7776 h 2"/>
                  <a:gd name="T4" fmla="*/ 16807 w 2"/>
                  <a:gd name="T5" fmla="*/ 7776 h 2"/>
                  <a:gd name="T6" fmla="*/ 0 w 2"/>
                  <a:gd name="T7" fmla="*/ 7776 h 2"/>
                  <a:gd name="T8" fmla="*/ 16807 w 2"/>
                  <a:gd name="T9" fmla="*/ 0 h 2"/>
                  <a:gd name="T10" fmla="*/ 0 60000 65536"/>
                  <a:gd name="T11" fmla="*/ 0 60000 65536"/>
                  <a:gd name="T12" fmla="*/ 0 60000 65536"/>
                  <a:gd name="T13" fmla="*/ 0 60000 65536"/>
                  <a:gd name="T14" fmla="*/ 0 60000 65536"/>
                  <a:gd name="T15" fmla="*/ 0 w 2"/>
                  <a:gd name="T16" fmla="*/ 0 h 2"/>
                  <a:gd name="T17" fmla="*/ 2 w 2"/>
                  <a:gd name="T18" fmla="*/ 2 h 2"/>
                </a:gdLst>
                <a:ahLst/>
                <a:cxnLst>
                  <a:cxn ang="T10">
                    <a:pos x="T0" y="T1"/>
                  </a:cxn>
                  <a:cxn ang="T11">
                    <a:pos x="T2" y="T3"/>
                  </a:cxn>
                  <a:cxn ang="T12">
                    <a:pos x="T4" y="T5"/>
                  </a:cxn>
                  <a:cxn ang="T13">
                    <a:pos x="T6" y="T7"/>
                  </a:cxn>
                  <a:cxn ang="T14">
                    <a:pos x="T8" y="T9"/>
                  </a:cxn>
                </a:cxnLst>
                <a:rect l="T15" t="T16" r="T17" b="T18"/>
                <a:pathLst>
                  <a:path w="2" h="2">
                    <a:moveTo>
                      <a:pt x="1" y="0"/>
                    </a:moveTo>
                    <a:cubicBezTo>
                      <a:pt x="2" y="0"/>
                      <a:pt x="1" y="0"/>
                      <a:pt x="2" y="1"/>
                    </a:cubicBezTo>
                    <a:cubicBezTo>
                      <a:pt x="2" y="1"/>
                      <a:pt x="2" y="1"/>
                      <a:pt x="1" y="1"/>
                    </a:cubicBezTo>
                    <a:cubicBezTo>
                      <a:pt x="1" y="1"/>
                      <a:pt x="1" y="2"/>
                      <a:pt x="0" y="1"/>
                    </a:cubicBezTo>
                    <a:cubicBezTo>
                      <a:pt x="0" y="1"/>
                      <a:pt x="1" y="0"/>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8" name="Freeform 247"/>
              <p:cNvSpPr>
                <a:spLocks noChangeAspect="1"/>
              </p:cNvSpPr>
              <p:nvPr/>
            </p:nvSpPr>
            <p:spPr bwMode="auto">
              <a:xfrm>
                <a:off x="4586" y="3302"/>
                <a:ext cx="16" cy="31"/>
              </a:xfrm>
              <a:custGeom>
                <a:avLst/>
                <a:gdLst>
                  <a:gd name="T0" fmla="*/ 65536 w 2"/>
                  <a:gd name="T1" fmla="*/ 0 h 5"/>
                  <a:gd name="T2" fmla="*/ 32768 w 2"/>
                  <a:gd name="T3" fmla="*/ 28136 h 5"/>
                  <a:gd name="T4" fmla="*/ 65536 w 2"/>
                  <a:gd name="T5" fmla="*/ 36940 h 5"/>
                  <a:gd name="T6" fmla="*/ 32768 w 2"/>
                  <a:gd name="T7" fmla="*/ 45744 h 5"/>
                  <a:gd name="T8" fmla="*/ 0 w 2"/>
                  <a:gd name="T9" fmla="*/ 8804 h 5"/>
                  <a:gd name="T10" fmla="*/ 65536 w 2"/>
                  <a:gd name="T11" fmla="*/ 0 h 5"/>
                  <a:gd name="T12" fmla="*/ 0 60000 65536"/>
                  <a:gd name="T13" fmla="*/ 0 60000 65536"/>
                  <a:gd name="T14" fmla="*/ 0 60000 65536"/>
                  <a:gd name="T15" fmla="*/ 0 60000 65536"/>
                  <a:gd name="T16" fmla="*/ 0 60000 65536"/>
                  <a:gd name="T17" fmla="*/ 0 60000 65536"/>
                  <a:gd name="T18" fmla="*/ 0 w 2"/>
                  <a:gd name="T19" fmla="*/ 0 h 5"/>
                  <a:gd name="T20" fmla="*/ 2 w 2"/>
                  <a:gd name="T21" fmla="*/ 5 h 5"/>
                </a:gdLst>
                <a:ahLst/>
                <a:cxnLst>
                  <a:cxn ang="T12">
                    <a:pos x="T0" y="T1"/>
                  </a:cxn>
                  <a:cxn ang="T13">
                    <a:pos x="T2" y="T3"/>
                  </a:cxn>
                  <a:cxn ang="T14">
                    <a:pos x="T4" y="T5"/>
                  </a:cxn>
                  <a:cxn ang="T15">
                    <a:pos x="T6" y="T7"/>
                  </a:cxn>
                  <a:cxn ang="T16">
                    <a:pos x="T8" y="T9"/>
                  </a:cxn>
                  <a:cxn ang="T17">
                    <a:pos x="T10" y="T11"/>
                  </a:cxn>
                </a:cxnLst>
                <a:rect l="T18" t="T19" r="T20" b="T21"/>
                <a:pathLst>
                  <a:path w="2" h="5">
                    <a:moveTo>
                      <a:pt x="2" y="0"/>
                    </a:moveTo>
                    <a:cubicBezTo>
                      <a:pt x="2" y="2"/>
                      <a:pt x="2" y="2"/>
                      <a:pt x="1" y="3"/>
                    </a:cubicBezTo>
                    <a:cubicBezTo>
                      <a:pt x="1" y="3"/>
                      <a:pt x="2" y="3"/>
                      <a:pt x="2" y="4"/>
                    </a:cubicBezTo>
                    <a:cubicBezTo>
                      <a:pt x="1" y="5"/>
                      <a:pt x="2" y="4"/>
                      <a:pt x="1" y="5"/>
                    </a:cubicBezTo>
                    <a:cubicBezTo>
                      <a:pt x="1" y="3"/>
                      <a:pt x="0" y="3"/>
                      <a:pt x="0" y="1"/>
                    </a:cubicBezTo>
                    <a:cubicBezTo>
                      <a:pt x="1" y="1"/>
                      <a:pt x="1" y="0"/>
                      <a:pt x="2"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49" name="Freeform 248"/>
              <p:cNvSpPr>
                <a:spLocks noChangeAspect="1"/>
              </p:cNvSpPr>
              <p:nvPr/>
            </p:nvSpPr>
            <p:spPr bwMode="auto">
              <a:xfrm>
                <a:off x="4594" y="3340"/>
                <a:ext cx="8" cy="5"/>
              </a:xfrm>
              <a:custGeom>
                <a:avLst/>
                <a:gdLst>
                  <a:gd name="T0" fmla="*/ 0 w 1"/>
                  <a:gd name="T1" fmla="*/ 0 h 1"/>
                  <a:gd name="T2" fmla="*/ 32768 w 1"/>
                  <a:gd name="T3" fmla="*/ 3125 h 1"/>
                  <a:gd name="T4" fmla="*/ 0 w 1"/>
                  <a:gd name="T5" fmla="*/ 3125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0" y="0"/>
                      <a:pt x="1" y="1"/>
                    </a:cubicBezTo>
                    <a:cubicBezTo>
                      <a:pt x="1" y="1"/>
                      <a:pt x="0"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0" name="Freeform 249"/>
              <p:cNvSpPr>
                <a:spLocks noChangeAspect="1"/>
              </p:cNvSpPr>
              <p:nvPr/>
            </p:nvSpPr>
            <p:spPr bwMode="auto">
              <a:xfrm>
                <a:off x="4293" y="3351"/>
                <a:ext cx="15" cy="13"/>
              </a:xfrm>
              <a:custGeom>
                <a:avLst/>
                <a:gdLst>
                  <a:gd name="T0" fmla="*/ 0 w 2"/>
                  <a:gd name="T1" fmla="*/ 0 h 2"/>
                  <a:gd name="T2" fmla="*/ 47250 w 2"/>
                  <a:gd name="T3" fmla="*/ 12337 h 2"/>
                  <a:gd name="T4" fmla="*/ 25312 w 2"/>
                  <a:gd name="T5" fmla="*/ 23068 h 2"/>
                  <a:gd name="T6" fmla="*/ 0 w 2"/>
                  <a:gd name="T7" fmla="*/ 23068 h 2"/>
                  <a:gd name="T8" fmla="*/ 0 w 2"/>
                  <a:gd name="T9" fmla="*/ 12337 h 2"/>
                  <a:gd name="T10" fmla="*/ 0 w 2"/>
                  <a:gd name="T11" fmla="*/ 0 h 2"/>
                  <a:gd name="T12" fmla="*/ 0 60000 65536"/>
                  <a:gd name="T13" fmla="*/ 0 60000 65536"/>
                  <a:gd name="T14" fmla="*/ 0 60000 65536"/>
                  <a:gd name="T15" fmla="*/ 0 60000 65536"/>
                  <a:gd name="T16" fmla="*/ 0 60000 65536"/>
                  <a:gd name="T17" fmla="*/ 0 60000 65536"/>
                  <a:gd name="T18" fmla="*/ 0 w 2"/>
                  <a:gd name="T19" fmla="*/ 0 h 2"/>
                  <a:gd name="T20" fmla="*/ 2 w 2"/>
                  <a:gd name="T21" fmla="*/ 2 h 2"/>
                </a:gdLst>
                <a:ahLst/>
                <a:cxnLst>
                  <a:cxn ang="T12">
                    <a:pos x="T0" y="T1"/>
                  </a:cxn>
                  <a:cxn ang="T13">
                    <a:pos x="T2" y="T3"/>
                  </a:cxn>
                  <a:cxn ang="T14">
                    <a:pos x="T4" y="T5"/>
                  </a:cxn>
                  <a:cxn ang="T15">
                    <a:pos x="T6" y="T7"/>
                  </a:cxn>
                  <a:cxn ang="T16">
                    <a:pos x="T8" y="T9"/>
                  </a:cxn>
                  <a:cxn ang="T17">
                    <a:pos x="T10" y="T11"/>
                  </a:cxn>
                </a:cxnLst>
                <a:rect l="T18" t="T19" r="T20" b="T21"/>
                <a:pathLst>
                  <a:path w="2" h="2">
                    <a:moveTo>
                      <a:pt x="0" y="0"/>
                    </a:moveTo>
                    <a:cubicBezTo>
                      <a:pt x="1" y="0"/>
                      <a:pt x="1" y="1"/>
                      <a:pt x="2" y="1"/>
                    </a:cubicBezTo>
                    <a:cubicBezTo>
                      <a:pt x="2" y="1"/>
                      <a:pt x="1" y="2"/>
                      <a:pt x="1" y="2"/>
                    </a:cubicBezTo>
                    <a:cubicBezTo>
                      <a:pt x="1" y="2"/>
                      <a:pt x="1" y="2"/>
                      <a:pt x="0" y="2"/>
                    </a:cubicBezTo>
                    <a:cubicBezTo>
                      <a:pt x="0" y="2"/>
                      <a:pt x="0" y="1"/>
                      <a:pt x="0" y="1"/>
                    </a:cubicBezTo>
                    <a:cubicBezTo>
                      <a:pt x="0" y="1"/>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1" name="Freeform 250"/>
              <p:cNvSpPr>
                <a:spLocks noChangeAspect="1"/>
              </p:cNvSpPr>
              <p:nvPr/>
            </p:nvSpPr>
            <p:spPr bwMode="auto">
              <a:xfrm>
                <a:off x="4572" y="3358"/>
                <a:ext cx="22" cy="12"/>
              </a:xfrm>
              <a:custGeom>
                <a:avLst/>
                <a:gdLst>
                  <a:gd name="T0" fmla="*/ 0 w 3"/>
                  <a:gd name="T1" fmla="*/ 0 h 2"/>
                  <a:gd name="T2" fmla="*/ 43399 w 3"/>
                  <a:gd name="T3" fmla="*/ 0 h 2"/>
                  <a:gd name="T4" fmla="*/ 63514 w 3"/>
                  <a:gd name="T5" fmla="*/ 15552 h 2"/>
                  <a:gd name="T6" fmla="*/ 63514 w 3"/>
                  <a:gd name="T7" fmla="*/ 15552 h 2"/>
                  <a:gd name="T8" fmla="*/ 0 w 3"/>
                  <a:gd name="T9" fmla="*/ 0 h 2"/>
                  <a:gd name="T10" fmla="*/ 0 60000 65536"/>
                  <a:gd name="T11" fmla="*/ 0 60000 65536"/>
                  <a:gd name="T12" fmla="*/ 0 60000 65536"/>
                  <a:gd name="T13" fmla="*/ 0 60000 65536"/>
                  <a:gd name="T14" fmla="*/ 0 60000 65536"/>
                  <a:gd name="T15" fmla="*/ 0 w 3"/>
                  <a:gd name="T16" fmla="*/ 0 h 2"/>
                  <a:gd name="T17" fmla="*/ 3 w 3"/>
                  <a:gd name="T18" fmla="*/ 2 h 2"/>
                </a:gdLst>
                <a:ahLst/>
                <a:cxnLst>
                  <a:cxn ang="T10">
                    <a:pos x="T0" y="T1"/>
                  </a:cxn>
                  <a:cxn ang="T11">
                    <a:pos x="T2" y="T3"/>
                  </a:cxn>
                  <a:cxn ang="T12">
                    <a:pos x="T4" y="T5"/>
                  </a:cxn>
                  <a:cxn ang="T13">
                    <a:pos x="T6" y="T7"/>
                  </a:cxn>
                  <a:cxn ang="T14">
                    <a:pos x="T8" y="T9"/>
                  </a:cxn>
                </a:cxnLst>
                <a:rect l="T15" t="T16" r="T17" b="T18"/>
                <a:pathLst>
                  <a:path w="3" h="2">
                    <a:moveTo>
                      <a:pt x="0" y="0"/>
                    </a:moveTo>
                    <a:cubicBezTo>
                      <a:pt x="1" y="0"/>
                      <a:pt x="1" y="0"/>
                      <a:pt x="2" y="0"/>
                    </a:cubicBezTo>
                    <a:cubicBezTo>
                      <a:pt x="3" y="1"/>
                      <a:pt x="3" y="1"/>
                      <a:pt x="3" y="2"/>
                    </a:cubicBezTo>
                    <a:cubicBezTo>
                      <a:pt x="3" y="2"/>
                      <a:pt x="3" y="2"/>
                      <a:pt x="3" y="2"/>
                    </a:cubicBezTo>
                    <a:cubicBezTo>
                      <a:pt x="1" y="1"/>
                      <a:pt x="1" y="2"/>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2" name="Freeform 251"/>
              <p:cNvSpPr>
                <a:spLocks noChangeAspect="1"/>
              </p:cNvSpPr>
              <p:nvPr/>
            </p:nvSpPr>
            <p:spPr bwMode="auto">
              <a:xfrm>
                <a:off x="4594" y="3364"/>
                <a:ext cx="116" cy="62"/>
              </a:xfrm>
              <a:custGeom>
                <a:avLst/>
                <a:gdLst>
                  <a:gd name="T0" fmla="*/ 41521 w 16"/>
                  <a:gd name="T1" fmla="*/ 45744 h 10"/>
                  <a:gd name="T2" fmla="*/ 19444 w 16"/>
                  <a:gd name="T3" fmla="*/ 45744 h 10"/>
                  <a:gd name="T4" fmla="*/ 0 w 16"/>
                  <a:gd name="T5" fmla="*/ 28136 h 10"/>
                  <a:gd name="T6" fmla="*/ 19444 w 16"/>
                  <a:gd name="T7" fmla="*/ 8804 h 10"/>
                  <a:gd name="T8" fmla="*/ 19444 w 16"/>
                  <a:gd name="T9" fmla="*/ 28136 h 10"/>
                  <a:gd name="T10" fmla="*/ 60603 w 16"/>
                  <a:gd name="T11" fmla="*/ 28136 h 10"/>
                  <a:gd name="T12" fmla="*/ 99448 w 16"/>
                  <a:gd name="T13" fmla="*/ 45744 h 10"/>
                  <a:gd name="T14" fmla="*/ 140969 w 16"/>
                  <a:gd name="T15" fmla="*/ 45744 h 10"/>
                  <a:gd name="T16" fmla="*/ 140969 w 16"/>
                  <a:gd name="T17" fmla="*/ 8804 h 10"/>
                  <a:gd name="T18" fmla="*/ 198896 w 16"/>
                  <a:gd name="T19" fmla="*/ 0 h 10"/>
                  <a:gd name="T20" fmla="*/ 221023 w 16"/>
                  <a:gd name="T21" fmla="*/ 45744 h 10"/>
                  <a:gd name="T22" fmla="*/ 320472 w 16"/>
                  <a:gd name="T23" fmla="*/ 73879 h 10"/>
                  <a:gd name="T24" fmla="*/ 301027 w 16"/>
                  <a:gd name="T25" fmla="*/ 73879 h 10"/>
                  <a:gd name="T26" fmla="*/ 179503 w 16"/>
                  <a:gd name="T27" fmla="*/ 63618 h 10"/>
                  <a:gd name="T28" fmla="*/ 60603 w 16"/>
                  <a:gd name="T29" fmla="*/ 63618 h 10"/>
                  <a:gd name="T30" fmla="*/ 60603 w 16"/>
                  <a:gd name="T31" fmla="*/ 63618 h 10"/>
                  <a:gd name="T32" fmla="*/ 60603 w 16"/>
                  <a:gd name="T33" fmla="*/ 54585 h 10"/>
                  <a:gd name="T34" fmla="*/ 41521 w 16"/>
                  <a:gd name="T35" fmla="*/ 45744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6"/>
                  <a:gd name="T55" fmla="*/ 0 h 10"/>
                  <a:gd name="T56" fmla="*/ 16 w 16"/>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6" h="10">
                    <a:moveTo>
                      <a:pt x="2" y="5"/>
                    </a:moveTo>
                    <a:cubicBezTo>
                      <a:pt x="1" y="5"/>
                      <a:pt x="1" y="5"/>
                      <a:pt x="1" y="5"/>
                    </a:cubicBezTo>
                    <a:cubicBezTo>
                      <a:pt x="0" y="4"/>
                      <a:pt x="0" y="4"/>
                      <a:pt x="0" y="3"/>
                    </a:cubicBezTo>
                    <a:cubicBezTo>
                      <a:pt x="0" y="2"/>
                      <a:pt x="0" y="1"/>
                      <a:pt x="1" y="1"/>
                    </a:cubicBezTo>
                    <a:cubicBezTo>
                      <a:pt x="1" y="2"/>
                      <a:pt x="1" y="2"/>
                      <a:pt x="1" y="3"/>
                    </a:cubicBezTo>
                    <a:cubicBezTo>
                      <a:pt x="1" y="3"/>
                      <a:pt x="2" y="3"/>
                      <a:pt x="3" y="3"/>
                    </a:cubicBezTo>
                    <a:cubicBezTo>
                      <a:pt x="3" y="5"/>
                      <a:pt x="3" y="5"/>
                      <a:pt x="5" y="5"/>
                    </a:cubicBezTo>
                    <a:cubicBezTo>
                      <a:pt x="5" y="5"/>
                      <a:pt x="6" y="5"/>
                      <a:pt x="7" y="5"/>
                    </a:cubicBezTo>
                    <a:cubicBezTo>
                      <a:pt x="7" y="2"/>
                      <a:pt x="7" y="3"/>
                      <a:pt x="7" y="1"/>
                    </a:cubicBezTo>
                    <a:cubicBezTo>
                      <a:pt x="8" y="1"/>
                      <a:pt x="8" y="0"/>
                      <a:pt x="10" y="0"/>
                    </a:cubicBezTo>
                    <a:cubicBezTo>
                      <a:pt x="11" y="2"/>
                      <a:pt x="10" y="3"/>
                      <a:pt x="11" y="5"/>
                    </a:cubicBezTo>
                    <a:cubicBezTo>
                      <a:pt x="12" y="6"/>
                      <a:pt x="15" y="6"/>
                      <a:pt x="16" y="8"/>
                    </a:cubicBezTo>
                    <a:cubicBezTo>
                      <a:pt x="15" y="8"/>
                      <a:pt x="15" y="8"/>
                      <a:pt x="15" y="8"/>
                    </a:cubicBezTo>
                    <a:cubicBezTo>
                      <a:pt x="12" y="10"/>
                      <a:pt x="10" y="7"/>
                      <a:pt x="9" y="7"/>
                    </a:cubicBezTo>
                    <a:cubicBezTo>
                      <a:pt x="7" y="7"/>
                      <a:pt x="5" y="7"/>
                      <a:pt x="3" y="7"/>
                    </a:cubicBezTo>
                    <a:cubicBezTo>
                      <a:pt x="3" y="7"/>
                      <a:pt x="3" y="7"/>
                      <a:pt x="3" y="7"/>
                    </a:cubicBezTo>
                    <a:cubicBezTo>
                      <a:pt x="3" y="6"/>
                      <a:pt x="3" y="6"/>
                      <a:pt x="3" y="6"/>
                    </a:cubicBezTo>
                    <a:cubicBezTo>
                      <a:pt x="2" y="6"/>
                      <a:pt x="2" y="6"/>
                      <a:pt x="2" y="5"/>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3" name="Freeform 252"/>
              <p:cNvSpPr>
                <a:spLocks noChangeAspect="1"/>
              </p:cNvSpPr>
              <p:nvPr/>
            </p:nvSpPr>
            <p:spPr bwMode="auto">
              <a:xfrm>
                <a:off x="4615" y="3413"/>
                <a:ext cx="7" cy="13"/>
              </a:xfrm>
              <a:custGeom>
                <a:avLst/>
                <a:gdLst>
                  <a:gd name="T0" fmla="*/ 16807 w 1"/>
                  <a:gd name="T1" fmla="*/ 0 h 2"/>
                  <a:gd name="T2" fmla="*/ 16807 w 1"/>
                  <a:gd name="T3" fmla="*/ 23068 h 2"/>
                  <a:gd name="T4" fmla="*/ 0 w 1"/>
                  <a:gd name="T5" fmla="*/ 23068 h 2"/>
                  <a:gd name="T6" fmla="*/ 0 w 1"/>
                  <a:gd name="T7" fmla="*/ 23068 h 2"/>
                  <a:gd name="T8" fmla="*/ 16807 w 1"/>
                  <a:gd name="T9" fmla="*/ 0 h 2"/>
                  <a:gd name="T10" fmla="*/ 0 60000 65536"/>
                  <a:gd name="T11" fmla="*/ 0 60000 65536"/>
                  <a:gd name="T12" fmla="*/ 0 60000 65536"/>
                  <a:gd name="T13" fmla="*/ 0 60000 65536"/>
                  <a:gd name="T14" fmla="*/ 0 60000 65536"/>
                  <a:gd name="T15" fmla="*/ 0 w 1"/>
                  <a:gd name="T16" fmla="*/ 0 h 2"/>
                  <a:gd name="T17" fmla="*/ 1 w 1"/>
                  <a:gd name="T18" fmla="*/ 2 h 2"/>
                </a:gdLst>
                <a:ahLst/>
                <a:cxnLst>
                  <a:cxn ang="T10">
                    <a:pos x="T0" y="T1"/>
                  </a:cxn>
                  <a:cxn ang="T11">
                    <a:pos x="T2" y="T3"/>
                  </a:cxn>
                  <a:cxn ang="T12">
                    <a:pos x="T4" y="T5"/>
                  </a:cxn>
                  <a:cxn ang="T13">
                    <a:pos x="T6" y="T7"/>
                  </a:cxn>
                  <a:cxn ang="T14">
                    <a:pos x="T8" y="T9"/>
                  </a:cxn>
                </a:cxnLst>
                <a:rect l="T15" t="T16" r="T17" b="T18"/>
                <a:pathLst>
                  <a:path w="1" h="2">
                    <a:moveTo>
                      <a:pt x="1" y="0"/>
                    </a:moveTo>
                    <a:cubicBezTo>
                      <a:pt x="1" y="1"/>
                      <a:pt x="1" y="1"/>
                      <a:pt x="1" y="2"/>
                    </a:cubicBezTo>
                    <a:cubicBezTo>
                      <a:pt x="0" y="2"/>
                      <a:pt x="0" y="2"/>
                      <a:pt x="0" y="2"/>
                    </a:cubicBezTo>
                    <a:cubicBezTo>
                      <a:pt x="0" y="2"/>
                      <a:pt x="0" y="2"/>
                      <a:pt x="0" y="2"/>
                    </a:cubicBezTo>
                    <a:cubicBezTo>
                      <a:pt x="1" y="1"/>
                      <a:pt x="1" y="1"/>
                      <a:pt x="1"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4" name="Freeform 253"/>
              <p:cNvSpPr>
                <a:spLocks noChangeAspect="1"/>
              </p:cNvSpPr>
              <p:nvPr/>
            </p:nvSpPr>
            <p:spPr bwMode="auto">
              <a:xfrm>
                <a:off x="4658" y="3426"/>
                <a:ext cx="7" cy="5"/>
              </a:xfrm>
              <a:custGeom>
                <a:avLst/>
                <a:gdLst>
                  <a:gd name="T0" fmla="*/ 0 w 1"/>
                  <a:gd name="T1" fmla="*/ 0 h 1"/>
                  <a:gd name="T2" fmla="*/ 16807 w 1"/>
                  <a:gd name="T3" fmla="*/ 0 h 1"/>
                  <a:gd name="T4" fmla="*/ 16807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0"/>
                      <a:pt x="1" y="0"/>
                      <a:pt x="1" y="0"/>
                    </a:cubicBezTo>
                    <a:cubicBezTo>
                      <a:pt x="1" y="0"/>
                      <a:pt x="1" y="0"/>
                      <a:pt x="1" y="1"/>
                    </a:cubicBezTo>
                    <a:cubicBezTo>
                      <a:pt x="0" y="1"/>
                      <a:pt x="0" y="1"/>
                      <a:pt x="0" y="1"/>
                    </a:cubicBezTo>
                    <a:cubicBezTo>
                      <a:pt x="0" y="0"/>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5" name="Freeform 254"/>
              <p:cNvSpPr>
                <a:spLocks noChangeAspect="1"/>
              </p:cNvSpPr>
              <p:nvPr/>
            </p:nvSpPr>
            <p:spPr bwMode="auto">
              <a:xfrm>
                <a:off x="4809" y="3431"/>
                <a:ext cx="8" cy="7"/>
              </a:xfrm>
              <a:custGeom>
                <a:avLst/>
                <a:gdLst>
                  <a:gd name="T0" fmla="*/ 0 w 1"/>
                  <a:gd name="T1" fmla="*/ 0 h 1"/>
                  <a:gd name="T2" fmla="*/ 32768 w 1"/>
                  <a:gd name="T3" fmla="*/ 0 h 1"/>
                  <a:gd name="T4" fmla="*/ 32768 w 1"/>
                  <a:gd name="T5" fmla="*/ 16807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1" y="0"/>
                      <a:pt x="1" y="0"/>
                    </a:cubicBezTo>
                    <a:cubicBezTo>
                      <a:pt x="1" y="1"/>
                      <a:pt x="1" y="0"/>
                      <a:pt x="1"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6" name="Freeform 255"/>
              <p:cNvSpPr>
                <a:spLocks noChangeAspect="1"/>
              </p:cNvSpPr>
              <p:nvPr/>
            </p:nvSpPr>
            <p:spPr bwMode="auto">
              <a:xfrm>
                <a:off x="4854" y="3431"/>
                <a:ext cx="6" cy="7"/>
              </a:xfrm>
              <a:custGeom>
                <a:avLst/>
                <a:gdLst>
                  <a:gd name="T0" fmla="*/ 0 w 1"/>
                  <a:gd name="T1" fmla="*/ 0 h 1"/>
                  <a:gd name="T2" fmla="*/ 7776 w 1"/>
                  <a:gd name="T3" fmla="*/ 16807 h 1"/>
                  <a:gd name="T4" fmla="*/ 0 w 1"/>
                  <a:gd name="T5" fmla="*/ 16807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1" y="0"/>
                      <a:pt x="0" y="0"/>
                      <a:pt x="1" y="1"/>
                    </a:cubicBezTo>
                    <a:cubicBezTo>
                      <a:pt x="0" y="1"/>
                      <a:pt x="0" y="1"/>
                      <a:pt x="0" y="1"/>
                    </a:cubicBezTo>
                    <a:cubicBezTo>
                      <a:pt x="0" y="1"/>
                      <a:pt x="0" y="0"/>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7" name="Freeform 256"/>
              <p:cNvSpPr>
                <a:spLocks noChangeAspect="1"/>
              </p:cNvSpPr>
              <p:nvPr/>
            </p:nvSpPr>
            <p:spPr bwMode="auto">
              <a:xfrm>
                <a:off x="4860" y="3438"/>
                <a:ext cx="7" cy="5"/>
              </a:xfrm>
              <a:custGeom>
                <a:avLst/>
                <a:gdLst>
                  <a:gd name="T0" fmla="*/ 0 w 1"/>
                  <a:gd name="T1" fmla="*/ 0 h 1"/>
                  <a:gd name="T2" fmla="*/ 16807 w 1"/>
                  <a:gd name="T3" fmla="*/ 3125 h 1"/>
                  <a:gd name="T4" fmla="*/ 0 w 1"/>
                  <a:gd name="T5" fmla="*/ 3125 h 1"/>
                  <a:gd name="T6" fmla="*/ 0 w 1"/>
                  <a:gd name="T7" fmla="*/ 3125 h 1"/>
                  <a:gd name="T8" fmla="*/ 0 w 1"/>
                  <a:gd name="T9" fmla="*/ 0 h 1"/>
                  <a:gd name="T10" fmla="*/ 0 60000 65536"/>
                  <a:gd name="T11" fmla="*/ 0 60000 65536"/>
                  <a:gd name="T12" fmla="*/ 0 60000 65536"/>
                  <a:gd name="T13" fmla="*/ 0 60000 65536"/>
                  <a:gd name="T14" fmla="*/ 0 60000 65536"/>
                  <a:gd name="T15" fmla="*/ 0 w 1"/>
                  <a:gd name="T16" fmla="*/ 0 h 1"/>
                  <a:gd name="T17" fmla="*/ 1 w 1"/>
                  <a:gd name="T18" fmla="*/ 1 h 1"/>
                </a:gdLst>
                <a:ahLst/>
                <a:cxnLst>
                  <a:cxn ang="T10">
                    <a:pos x="T0" y="T1"/>
                  </a:cxn>
                  <a:cxn ang="T11">
                    <a:pos x="T2" y="T3"/>
                  </a:cxn>
                  <a:cxn ang="T12">
                    <a:pos x="T4" y="T5"/>
                  </a:cxn>
                  <a:cxn ang="T13">
                    <a:pos x="T6" y="T7"/>
                  </a:cxn>
                  <a:cxn ang="T14">
                    <a:pos x="T8" y="T9"/>
                  </a:cxn>
                </a:cxnLst>
                <a:rect l="T15" t="T16" r="T17" b="T18"/>
                <a:pathLst>
                  <a:path w="1" h="1">
                    <a:moveTo>
                      <a:pt x="0" y="0"/>
                    </a:moveTo>
                    <a:cubicBezTo>
                      <a:pt x="1" y="0"/>
                      <a:pt x="1" y="0"/>
                      <a:pt x="1" y="1"/>
                    </a:cubicBezTo>
                    <a:cubicBezTo>
                      <a:pt x="1" y="1"/>
                      <a:pt x="0" y="1"/>
                      <a:pt x="0" y="1"/>
                    </a:cubicBezTo>
                    <a:cubicBezTo>
                      <a:pt x="0" y="1"/>
                      <a:pt x="0" y="1"/>
                      <a:pt x="0" y="1"/>
                    </a:cubicBezTo>
                    <a:cubicBezTo>
                      <a:pt x="0" y="0"/>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sp>
            <p:nvSpPr>
              <p:cNvPr id="58" name="Freeform 257"/>
              <p:cNvSpPr>
                <a:spLocks noChangeAspect="1"/>
              </p:cNvSpPr>
              <p:nvPr/>
            </p:nvSpPr>
            <p:spPr bwMode="auto">
              <a:xfrm>
                <a:off x="4766" y="3468"/>
                <a:ext cx="8" cy="7"/>
              </a:xfrm>
              <a:custGeom>
                <a:avLst/>
                <a:gdLst>
                  <a:gd name="T0" fmla="*/ 0 w 1"/>
                  <a:gd name="T1" fmla="*/ 0 h 1"/>
                  <a:gd name="T2" fmla="*/ 32768 w 1"/>
                  <a:gd name="T3" fmla="*/ 0 h 1"/>
                  <a:gd name="T4" fmla="*/ 32768 w 1"/>
                  <a:gd name="T5" fmla="*/ 0 h 1"/>
                  <a:gd name="T6" fmla="*/ 32768 w 1"/>
                  <a:gd name="T7" fmla="*/ 0 h 1"/>
                  <a:gd name="T8" fmla="*/ 32768 w 1"/>
                  <a:gd name="T9" fmla="*/ 16807 h 1"/>
                  <a:gd name="T10" fmla="*/ 0 w 1"/>
                  <a:gd name="T11" fmla="*/ 0 h 1"/>
                  <a:gd name="T12" fmla="*/ 0 60000 65536"/>
                  <a:gd name="T13" fmla="*/ 0 60000 65536"/>
                  <a:gd name="T14" fmla="*/ 0 60000 65536"/>
                  <a:gd name="T15" fmla="*/ 0 60000 65536"/>
                  <a:gd name="T16" fmla="*/ 0 60000 65536"/>
                  <a:gd name="T17" fmla="*/ 0 60000 65536"/>
                  <a:gd name="T18" fmla="*/ 0 w 1"/>
                  <a:gd name="T19" fmla="*/ 0 h 1"/>
                  <a:gd name="T20" fmla="*/ 1 w 1"/>
                  <a:gd name="T21" fmla="*/ 1 h 1"/>
                </a:gdLst>
                <a:ahLst/>
                <a:cxnLst>
                  <a:cxn ang="T12">
                    <a:pos x="T0" y="T1"/>
                  </a:cxn>
                  <a:cxn ang="T13">
                    <a:pos x="T2" y="T3"/>
                  </a:cxn>
                  <a:cxn ang="T14">
                    <a:pos x="T4" y="T5"/>
                  </a:cxn>
                  <a:cxn ang="T15">
                    <a:pos x="T6" y="T7"/>
                  </a:cxn>
                  <a:cxn ang="T16">
                    <a:pos x="T8" y="T9"/>
                  </a:cxn>
                  <a:cxn ang="T17">
                    <a:pos x="T10" y="T11"/>
                  </a:cxn>
                </a:cxnLst>
                <a:rect l="T18" t="T19" r="T20" b="T21"/>
                <a:pathLst>
                  <a:path w="1" h="1">
                    <a:moveTo>
                      <a:pt x="0" y="0"/>
                    </a:moveTo>
                    <a:cubicBezTo>
                      <a:pt x="0" y="0"/>
                      <a:pt x="1" y="0"/>
                      <a:pt x="1" y="0"/>
                    </a:cubicBezTo>
                    <a:cubicBezTo>
                      <a:pt x="1" y="0"/>
                      <a:pt x="1" y="0"/>
                      <a:pt x="1" y="0"/>
                    </a:cubicBezTo>
                    <a:cubicBezTo>
                      <a:pt x="1" y="0"/>
                      <a:pt x="1" y="0"/>
                      <a:pt x="1" y="0"/>
                    </a:cubicBezTo>
                    <a:cubicBezTo>
                      <a:pt x="1" y="0"/>
                      <a:pt x="1" y="1"/>
                      <a:pt x="1" y="1"/>
                    </a:cubicBezTo>
                    <a:cubicBezTo>
                      <a:pt x="0" y="0"/>
                      <a:pt x="0" y="1"/>
                      <a:pt x="0" y="0"/>
                    </a:cubicBezTo>
                    <a:close/>
                  </a:path>
                </a:pathLst>
              </a:custGeom>
              <a:solidFill>
                <a:srgbClr val="D5EFF9"/>
              </a:solidFill>
              <a:ln w="9525">
                <a:solidFill>
                  <a:srgbClr val="2179C9"/>
                </a:solidFill>
                <a:round/>
                <a:headEnd/>
                <a:tailEnd/>
              </a:ln>
            </p:spPr>
            <p:txBody>
              <a:bodyPr/>
              <a:lstStyle/>
              <a:p>
                <a:pPr marL="0" marR="0" lvl="0" indent="0" defTabSz="914400" eaLnBrk="1" fontAlgn="auto" latinLnBrk="0" hangingPunct="1">
                  <a:lnSpc>
                    <a:spcPct val="110000"/>
                  </a:lnSpc>
                  <a:spcBef>
                    <a:spcPts val="0"/>
                  </a:spcBef>
                  <a:spcAft>
                    <a:spcPts val="0"/>
                  </a:spcAft>
                  <a:buClr>
                    <a:srgbClr val="FFFFFF"/>
                  </a:buClr>
                  <a:buSzTx/>
                  <a:buFont typeface="Wingdings" pitchFamily="2" charset="2"/>
                  <a:buChar char="•"/>
                  <a:tabLst/>
                  <a:defRPr/>
                </a:pPr>
                <a:endParaRPr kumimoji="0" lang="zh-CN" altLang="en-US" sz="1800" b="1" i="0" u="none" strike="noStrike" kern="0" cap="none" spc="0" normalizeH="0" baseline="0" noProof="0" smtClean="0">
                  <a:ln>
                    <a:noFill/>
                  </a:ln>
                  <a:solidFill>
                    <a:srgbClr val="FFFFFF"/>
                  </a:solidFill>
                  <a:effectLst/>
                  <a:uLnTx/>
                  <a:uFillTx/>
                  <a:latin typeface="+mj-ea"/>
                  <a:ea typeface="+mj-ea"/>
                </a:endParaRPr>
              </a:p>
            </p:txBody>
          </p:sp>
        </p:grpSp>
        <p:sp>
          <p:nvSpPr>
            <p:cNvPr id="259" name="矩形 258"/>
            <p:cNvSpPr/>
            <p:nvPr/>
          </p:nvSpPr>
          <p:spPr bwMode="auto">
            <a:xfrm>
              <a:off x="439042" y="2033852"/>
              <a:ext cx="1589899" cy="558600"/>
            </a:xfrm>
            <a:prstGeom prst="rect">
              <a:avLst/>
            </a:prstGeom>
            <a:solidFill>
              <a:srgbClr val="66CCFF">
                <a:alpha val="50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
                  <a:srgbClr val="CC9900"/>
                </a:buClr>
                <a:buSzTx/>
                <a:tabLst/>
              </a:pPr>
              <a:r>
                <a:rPr lang="zh-CN" altLang="en-US" sz="1600" b="1" dirty="0" smtClean="0">
                  <a:solidFill>
                    <a:srgbClr val="C00000"/>
                  </a:solidFill>
                  <a:latin typeface="微软雅黑" pitchFamily="34" charset="-122"/>
                  <a:ea typeface="微软雅黑" pitchFamily="34" charset="-122"/>
                </a:rPr>
                <a:t>欧研所</a:t>
              </a:r>
              <a:endParaRPr lang="en-US" altLang="zh-CN" sz="1600" b="1" dirty="0" smtClean="0">
                <a:solidFill>
                  <a:srgbClr val="C00000"/>
                </a:solidFill>
                <a:latin typeface="微软雅黑" pitchFamily="34" charset="-122"/>
                <a:ea typeface="微软雅黑" pitchFamily="34" charset="-122"/>
              </a:endParaRPr>
            </a:p>
            <a:p>
              <a:pPr algn="ctr">
                <a:buClr>
                  <a:srgbClr val="CC9900"/>
                </a:buClr>
              </a:pPr>
              <a:r>
                <a:rPr lang="zh-CN" altLang="zh-CN" sz="1200" b="1" dirty="0" smtClean="0">
                  <a:solidFill>
                    <a:srgbClr val="C00000"/>
                  </a:solidFill>
                  <a:latin typeface="微软雅黑" pitchFamily="34" charset="-122"/>
                  <a:ea typeface="微软雅黑" pitchFamily="34" charset="-122"/>
                </a:rPr>
                <a:t>关键技术合作及突破</a:t>
              </a:r>
              <a:endParaRPr kumimoji="0" lang="zh-CN" altLang="en-US" sz="1200" b="1" i="0" u="none" strike="noStrike" cap="none" normalizeH="0" baseline="0" dirty="0" smtClean="0">
                <a:ln>
                  <a:noFill/>
                </a:ln>
                <a:solidFill>
                  <a:srgbClr val="C00000"/>
                </a:solidFill>
                <a:effectLst/>
                <a:latin typeface="微软雅黑" pitchFamily="34" charset="-122"/>
                <a:ea typeface="微软雅黑" pitchFamily="34" charset="-122"/>
              </a:endParaRPr>
            </a:p>
          </p:txBody>
        </p:sp>
        <p:pic>
          <p:nvPicPr>
            <p:cNvPr id="260" name="Picture 23" descr="018"/>
            <p:cNvPicPr>
              <a:picLocks noChangeAspect="1" noChangeArrowheads="1"/>
            </p:cNvPicPr>
            <p:nvPr/>
          </p:nvPicPr>
          <p:blipFill>
            <a:blip r:embed="rId3" cstate="screen"/>
            <a:srcRect/>
            <a:stretch>
              <a:fillRect/>
            </a:stretch>
          </p:blipFill>
          <p:spPr bwMode="auto">
            <a:xfrm>
              <a:off x="480717" y="2625995"/>
              <a:ext cx="263138" cy="511847"/>
            </a:xfrm>
            <a:prstGeom prst="rect">
              <a:avLst/>
            </a:prstGeom>
            <a:noFill/>
          </p:spPr>
        </p:pic>
        <p:cxnSp>
          <p:nvCxnSpPr>
            <p:cNvPr id="261" name="直接连接符 260"/>
            <p:cNvCxnSpPr/>
            <p:nvPr/>
          </p:nvCxnSpPr>
          <p:spPr bwMode="auto">
            <a:xfrm>
              <a:off x="439062" y="1957652"/>
              <a:ext cx="1428803" cy="0"/>
            </a:xfrm>
            <a:prstGeom prst="line">
              <a:avLst/>
            </a:prstGeom>
            <a:noFill/>
            <a:ln w="19050">
              <a:solidFill>
                <a:srgbClr val="C4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62" name="十字星 261"/>
            <p:cNvSpPr/>
            <p:nvPr/>
          </p:nvSpPr>
          <p:spPr bwMode="auto">
            <a:xfrm>
              <a:off x="1972839" y="2618062"/>
              <a:ext cx="256993" cy="309170"/>
            </a:xfrm>
            <a:prstGeom prst="star4">
              <a:avLst/>
            </a:prstGeom>
            <a:solidFill>
              <a:srgbClr val="FF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smtClean="0">
                <a:ln>
                  <a:noFill/>
                </a:ln>
                <a:solidFill>
                  <a:schemeClr val="tx1"/>
                </a:solidFill>
                <a:effectLst/>
                <a:latin typeface="+mj-ea"/>
                <a:ea typeface="+mj-ea"/>
              </a:endParaRPr>
            </a:p>
          </p:txBody>
        </p:sp>
        <p:cxnSp>
          <p:nvCxnSpPr>
            <p:cNvPr id="263" name="直接连接符 262"/>
            <p:cNvCxnSpPr>
              <a:endCxn id="262" idx="0"/>
            </p:cNvCxnSpPr>
            <p:nvPr/>
          </p:nvCxnSpPr>
          <p:spPr bwMode="auto">
            <a:xfrm>
              <a:off x="1863655" y="1963686"/>
              <a:ext cx="237672" cy="654362"/>
            </a:xfrm>
            <a:prstGeom prst="line">
              <a:avLst/>
            </a:prstGeom>
            <a:noFill/>
            <a:ln w="9525">
              <a:solidFill>
                <a:srgbClr val="C40000"/>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64" name="十字星 263"/>
            <p:cNvSpPr/>
            <p:nvPr/>
          </p:nvSpPr>
          <p:spPr bwMode="auto">
            <a:xfrm>
              <a:off x="3773131" y="3697581"/>
              <a:ext cx="256993" cy="309170"/>
            </a:xfrm>
            <a:prstGeom prst="star4">
              <a:avLst/>
            </a:prstGeom>
            <a:solidFill>
              <a:srgbClr val="FF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smtClean="0">
                <a:ln>
                  <a:noFill/>
                </a:ln>
                <a:solidFill>
                  <a:schemeClr val="tx1"/>
                </a:solidFill>
                <a:effectLst/>
                <a:latin typeface="+mj-ea"/>
                <a:ea typeface="+mj-ea"/>
              </a:endParaRPr>
            </a:p>
          </p:txBody>
        </p:sp>
        <p:sp>
          <p:nvSpPr>
            <p:cNvPr id="265" name="矩形 264"/>
            <p:cNvSpPr/>
            <p:nvPr/>
          </p:nvSpPr>
          <p:spPr bwMode="auto">
            <a:xfrm>
              <a:off x="3639564" y="5323152"/>
              <a:ext cx="1381176" cy="736601"/>
            </a:xfrm>
            <a:prstGeom prst="rect">
              <a:avLst/>
            </a:prstGeom>
            <a:solidFill>
              <a:srgbClr val="66CCFF">
                <a:alpha val="50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buClr>
                  <a:srgbClr val="CC9900"/>
                </a:buClr>
              </a:pPr>
              <a:r>
                <a:rPr lang="zh-CN" altLang="en-US" sz="1600" b="1" dirty="0" smtClean="0">
                  <a:solidFill>
                    <a:srgbClr val="C00000"/>
                  </a:solidFill>
                  <a:latin typeface="微软雅黑" pitchFamily="34" charset="-122"/>
                  <a:ea typeface="微软雅黑" pitchFamily="34" charset="-122"/>
                </a:rPr>
                <a:t>印度研究所</a:t>
              </a:r>
              <a:endParaRPr lang="en-US" altLang="zh-CN" sz="1600" b="1" dirty="0" smtClean="0">
                <a:solidFill>
                  <a:srgbClr val="C00000"/>
                </a:solidFill>
                <a:latin typeface="微软雅黑" pitchFamily="34" charset="-122"/>
                <a:ea typeface="微软雅黑" pitchFamily="34" charset="-122"/>
              </a:endParaRPr>
            </a:p>
            <a:p>
              <a:pPr algn="ctr">
                <a:lnSpc>
                  <a:spcPct val="150000"/>
                </a:lnSpc>
                <a:buClr>
                  <a:srgbClr val="CC9900"/>
                </a:buClr>
              </a:pPr>
              <a:r>
                <a:rPr lang="zh-CN" altLang="en-US" sz="1200" b="1" dirty="0" smtClean="0">
                  <a:solidFill>
                    <a:srgbClr val="C00000"/>
                  </a:solidFill>
                  <a:latin typeface="微软雅黑" pitchFamily="34" charset="-122"/>
                  <a:ea typeface="微软雅黑" pitchFamily="34" charset="-122"/>
                </a:rPr>
                <a:t>定制交付</a:t>
              </a:r>
            </a:p>
          </p:txBody>
        </p:sp>
        <p:pic>
          <p:nvPicPr>
            <p:cNvPr id="266" name="Picture 23" descr="018"/>
            <p:cNvPicPr>
              <a:picLocks noChangeAspect="1" noChangeArrowheads="1"/>
            </p:cNvPicPr>
            <p:nvPr/>
          </p:nvPicPr>
          <p:blipFill>
            <a:blip r:embed="rId3" cstate="screen"/>
            <a:srcRect/>
            <a:stretch>
              <a:fillRect/>
            </a:stretch>
          </p:blipFill>
          <p:spPr bwMode="auto">
            <a:xfrm>
              <a:off x="3681236" y="6093099"/>
              <a:ext cx="263138" cy="511847"/>
            </a:xfrm>
            <a:prstGeom prst="rect">
              <a:avLst/>
            </a:prstGeom>
            <a:noFill/>
          </p:spPr>
        </p:pic>
        <p:cxnSp>
          <p:nvCxnSpPr>
            <p:cNvPr id="267" name="直接连接符 266"/>
            <p:cNvCxnSpPr/>
            <p:nvPr/>
          </p:nvCxnSpPr>
          <p:spPr bwMode="auto">
            <a:xfrm>
              <a:off x="3611007" y="5246952"/>
              <a:ext cx="1428803" cy="0"/>
            </a:xfrm>
            <a:prstGeom prst="line">
              <a:avLst/>
            </a:prstGeom>
            <a:noFill/>
            <a:ln w="19050">
              <a:solidFill>
                <a:srgbClr val="C4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68" name="直接连接符 267"/>
            <p:cNvCxnSpPr>
              <a:stCxn id="264" idx="2"/>
            </p:cNvCxnSpPr>
            <p:nvPr/>
          </p:nvCxnSpPr>
          <p:spPr bwMode="auto">
            <a:xfrm flipH="1">
              <a:off x="3620522" y="4006728"/>
              <a:ext cx="281095" cy="1252934"/>
            </a:xfrm>
            <a:prstGeom prst="line">
              <a:avLst/>
            </a:prstGeom>
            <a:noFill/>
            <a:ln w="9525">
              <a:solidFill>
                <a:srgbClr val="C40000"/>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69" name="十字星 268"/>
            <p:cNvSpPr/>
            <p:nvPr/>
          </p:nvSpPr>
          <p:spPr bwMode="auto">
            <a:xfrm>
              <a:off x="4605401" y="3388411"/>
              <a:ext cx="256993" cy="309170"/>
            </a:xfrm>
            <a:prstGeom prst="star4">
              <a:avLst/>
            </a:prstGeom>
            <a:solidFill>
              <a:srgbClr val="FF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smtClean="0">
                <a:ln>
                  <a:noFill/>
                </a:ln>
                <a:solidFill>
                  <a:schemeClr val="tx1"/>
                </a:solidFill>
                <a:effectLst/>
                <a:latin typeface="+mj-ea"/>
                <a:ea typeface="+mj-ea"/>
              </a:endParaRPr>
            </a:p>
          </p:txBody>
        </p:sp>
        <p:sp>
          <p:nvSpPr>
            <p:cNvPr id="270" name="十字星 269"/>
            <p:cNvSpPr/>
            <p:nvPr/>
          </p:nvSpPr>
          <p:spPr bwMode="auto">
            <a:xfrm>
              <a:off x="4478005" y="3697581"/>
              <a:ext cx="256993" cy="309170"/>
            </a:xfrm>
            <a:prstGeom prst="star4">
              <a:avLst/>
            </a:prstGeom>
            <a:solidFill>
              <a:srgbClr val="FF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smtClean="0">
                <a:ln>
                  <a:noFill/>
                </a:ln>
                <a:solidFill>
                  <a:schemeClr val="tx1"/>
                </a:solidFill>
                <a:effectLst/>
                <a:latin typeface="+mj-ea"/>
                <a:ea typeface="+mj-ea"/>
              </a:endParaRPr>
            </a:p>
          </p:txBody>
        </p:sp>
        <p:sp>
          <p:nvSpPr>
            <p:cNvPr id="271" name="十字星 270"/>
            <p:cNvSpPr/>
            <p:nvPr/>
          </p:nvSpPr>
          <p:spPr bwMode="auto">
            <a:xfrm>
              <a:off x="7649949" y="3024482"/>
              <a:ext cx="256993" cy="309170"/>
            </a:xfrm>
            <a:prstGeom prst="star4">
              <a:avLst/>
            </a:prstGeom>
            <a:solidFill>
              <a:srgbClr val="FF0000"/>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pPr>
              <a:endParaRPr kumimoji="0" lang="zh-CN" altLang="en-US" sz="1800" b="0" i="0" u="none" strike="noStrike" cap="none" normalizeH="0" baseline="0" smtClean="0">
                <a:ln>
                  <a:noFill/>
                </a:ln>
                <a:solidFill>
                  <a:schemeClr val="tx1"/>
                </a:solidFill>
                <a:effectLst/>
                <a:latin typeface="+mj-ea"/>
                <a:ea typeface="+mj-ea"/>
              </a:endParaRPr>
            </a:p>
          </p:txBody>
        </p:sp>
        <p:pic>
          <p:nvPicPr>
            <p:cNvPr id="272" name="Picture 23" descr="018"/>
            <p:cNvPicPr>
              <a:picLocks noChangeAspect="1" noChangeArrowheads="1"/>
            </p:cNvPicPr>
            <p:nvPr/>
          </p:nvPicPr>
          <p:blipFill>
            <a:blip r:embed="rId3" cstate="screen"/>
            <a:srcRect/>
            <a:stretch>
              <a:fillRect/>
            </a:stretch>
          </p:blipFill>
          <p:spPr bwMode="auto">
            <a:xfrm>
              <a:off x="2747749" y="2130694"/>
              <a:ext cx="263138" cy="511847"/>
            </a:xfrm>
            <a:prstGeom prst="rect">
              <a:avLst/>
            </a:prstGeom>
            <a:noFill/>
          </p:spPr>
        </p:pic>
        <p:sp>
          <p:nvSpPr>
            <p:cNvPr id="273" name="矩形 272"/>
            <p:cNvSpPr/>
            <p:nvPr/>
          </p:nvSpPr>
          <p:spPr bwMode="auto">
            <a:xfrm>
              <a:off x="5001688" y="1576651"/>
              <a:ext cx="1661137" cy="558802"/>
            </a:xfrm>
            <a:prstGeom prst="rect">
              <a:avLst/>
            </a:prstGeom>
            <a:solidFill>
              <a:srgbClr val="66CCFF">
                <a:alpha val="50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buClr>
                  <a:srgbClr val="CC9900"/>
                </a:buClr>
              </a:pPr>
              <a:r>
                <a:rPr lang="zh-CN" altLang="en-US" sz="1600" b="1" dirty="0" smtClean="0">
                  <a:solidFill>
                    <a:srgbClr val="C00000"/>
                  </a:solidFill>
                  <a:latin typeface="微软雅黑" pitchFamily="34" charset="-122"/>
                  <a:ea typeface="微软雅黑" pitchFamily="34" charset="-122"/>
                </a:rPr>
                <a:t>南研所</a:t>
              </a:r>
              <a:endParaRPr lang="en-US" altLang="zh-CN" sz="1600" b="1" dirty="0" smtClean="0">
                <a:solidFill>
                  <a:srgbClr val="C00000"/>
                </a:solidFill>
                <a:latin typeface="微软雅黑" pitchFamily="34" charset="-122"/>
                <a:ea typeface="微软雅黑" pitchFamily="34" charset="-122"/>
              </a:endParaRPr>
            </a:p>
            <a:p>
              <a:pPr algn="ctr">
                <a:buClr>
                  <a:srgbClr val="CC9900"/>
                </a:buClr>
              </a:pPr>
              <a:r>
                <a:rPr lang="zh-CN" altLang="en-US" sz="1200" b="1" dirty="0" smtClean="0">
                  <a:solidFill>
                    <a:srgbClr val="C00000"/>
                  </a:solidFill>
                  <a:latin typeface="微软雅黑" pitchFamily="34" charset="-122"/>
                  <a:ea typeface="微软雅黑" pitchFamily="34" charset="-122"/>
                </a:rPr>
                <a:t>研发</a:t>
              </a:r>
              <a:r>
                <a:rPr lang="zh-CN" altLang="zh-CN" sz="1200" b="1" dirty="0" smtClean="0">
                  <a:solidFill>
                    <a:srgbClr val="C00000"/>
                  </a:solidFill>
                  <a:latin typeface="微软雅黑" pitchFamily="34" charset="-122"/>
                  <a:ea typeface="微软雅黑" pitchFamily="34" charset="-122"/>
                </a:rPr>
                <a:t>中心</a:t>
              </a:r>
              <a:endParaRPr lang="zh-CN" altLang="en-US" sz="1200" b="1" dirty="0" smtClean="0">
                <a:solidFill>
                  <a:srgbClr val="C00000"/>
                </a:solidFill>
                <a:latin typeface="微软雅黑" pitchFamily="34" charset="-122"/>
                <a:ea typeface="微软雅黑" pitchFamily="34" charset="-122"/>
              </a:endParaRPr>
            </a:p>
          </p:txBody>
        </p:sp>
        <p:pic>
          <p:nvPicPr>
            <p:cNvPr id="274" name="Picture 23" descr="018"/>
            <p:cNvPicPr>
              <a:picLocks noChangeAspect="1" noChangeArrowheads="1"/>
            </p:cNvPicPr>
            <p:nvPr/>
          </p:nvPicPr>
          <p:blipFill>
            <a:blip r:embed="rId3" cstate="screen"/>
            <a:srcRect/>
            <a:stretch>
              <a:fillRect/>
            </a:stretch>
          </p:blipFill>
          <p:spPr bwMode="auto">
            <a:xfrm>
              <a:off x="5043361" y="2168795"/>
              <a:ext cx="263138" cy="511847"/>
            </a:xfrm>
            <a:prstGeom prst="rect">
              <a:avLst/>
            </a:prstGeom>
            <a:noFill/>
          </p:spPr>
        </p:pic>
        <p:cxnSp>
          <p:nvCxnSpPr>
            <p:cNvPr id="275" name="直接连接符 274"/>
            <p:cNvCxnSpPr/>
            <p:nvPr/>
          </p:nvCxnSpPr>
          <p:spPr bwMode="auto">
            <a:xfrm>
              <a:off x="4973128" y="1500452"/>
              <a:ext cx="1596319" cy="0"/>
            </a:xfrm>
            <a:prstGeom prst="line">
              <a:avLst/>
            </a:prstGeom>
            <a:noFill/>
            <a:ln w="19050">
              <a:solidFill>
                <a:srgbClr val="C4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76" name="矩形 275"/>
            <p:cNvSpPr/>
            <p:nvPr/>
          </p:nvSpPr>
          <p:spPr bwMode="auto">
            <a:xfrm>
              <a:off x="5163619" y="3951552"/>
              <a:ext cx="1619728" cy="774702"/>
            </a:xfrm>
            <a:prstGeom prst="rect">
              <a:avLst/>
            </a:prstGeom>
            <a:solidFill>
              <a:srgbClr val="66CCFF">
                <a:alpha val="50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buClr>
                  <a:srgbClr val="CC9900"/>
                </a:buClr>
              </a:pPr>
              <a:r>
                <a:rPr lang="zh-CN" altLang="en-US" sz="1600" b="1" dirty="0" smtClean="0">
                  <a:solidFill>
                    <a:srgbClr val="C00000"/>
                  </a:solidFill>
                  <a:latin typeface="微软雅黑" pitchFamily="34" charset="-122"/>
                  <a:ea typeface="微软雅黑" pitchFamily="34" charset="-122"/>
                </a:rPr>
                <a:t>深圳本部</a:t>
              </a:r>
              <a:endParaRPr lang="en-US" altLang="zh-CN" sz="1600" b="1" dirty="0" smtClean="0">
                <a:solidFill>
                  <a:srgbClr val="C00000"/>
                </a:solidFill>
                <a:latin typeface="微软雅黑" pitchFamily="34" charset="-122"/>
                <a:ea typeface="微软雅黑" pitchFamily="34" charset="-122"/>
              </a:endParaRPr>
            </a:p>
            <a:p>
              <a:pPr algn="ctr">
                <a:buClr>
                  <a:srgbClr val="CC9900"/>
                </a:buClr>
              </a:pPr>
              <a:r>
                <a:rPr lang="zh-CN" altLang="en-US" sz="1200" b="1" dirty="0" smtClean="0">
                  <a:solidFill>
                    <a:srgbClr val="C00000"/>
                  </a:solidFill>
                  <a:latin typeface="微软雅黑" pitchFamily="34" charset="-122"/>
                  <a:ea typeface="微软雅黑" pitchFamily="34" charset="-122"/>
                </a:rPr>
                <a:t>决策中心、设计中心</a:t>
              </a:r>
            </a:p>
          </p:txBody>
        </p:sp>
        <p:pic>
          <p:nvPicPr>
            <p:cNvPr id="277" name="Picture 23" descr="018"/>
            <p:cNvPicPr>
              <a:picLocks noChangeAspect="1" noChangeArrowheads="1"/>
            </p:cNvPicPr>
            <p:nvPr/>
          </p:nvPicPr>
          <p:blipFill>
            <a:blip r:embed="rId3" cstate="screen"/>
            <a:srcRect/>
            <a:stretch>
              <a:fillRect/>
            </a:stretch>
          </p:blipFill>
          <p:spPr bwMode="auto">
            <a:xfrm>
              <a:off x="5205292" y="4759600"/>
              <a:ext cx="263138" cy="511847"/>
            </a:xfrm>
            <a:prstGeom prst="rect">
              <a:avLst/>
            </a:prstGeom>
            <a:noFill/>
          </p:spPr>
        </p:pic>
        <p:cxnSp>
          <p:nvCxnSpPr>
            <p:cNvPr id="278" name="直接连接符 277"/>
            <p:cNvCxnSpPr/>
            <p:nvPr/>
          </p:nvCxnSpPr>
          <p:spPr bwMode="auto">
            <a:xfrm>
              <a:off x="5135062" y="3875352"/>
              <a:ext cx="1563197" cy="0"/>
            </a:xfrm>
            <a:prstGeom prst="line">
              <a:avLst/>
            </a:prstGeom>
            <a:noFill/>
            <a:ln w="19050">
              <a:solidFill>
                <a:srgbClr val="C4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279" name="矩形 278"/>
            <p:cNvSpPr/>
            <p:nvPr/>
          </p:nvSpPr>
          <p:spPr bwMode="auto">
            <a:xfrm>
              <a:off x="8916611" y="2618052"/>
              <a:ext cx="1555794" cy="558600"/>
            </a:xfrm>
            <a:prstGeom prst="rect">
              <a:avLst/>
            </a:prstGeom>
            <a:solidFill>
              <a:srgbClr val="66CCFF">
                <a:alpha val="50000"/>
              </a:srgb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a:buClr>
                  <a:srgbClr val="CC9900"/>
                </a:buClr>
              </a:pPr>
              <a:r>
                <a:rPr lang="zh-CN" altLang="en-US" sz="1600" b="1" dirty="0" smtClean="0">
                  <a:solidFill>
                    <a:srgbClr val="C00000"/>
                  </a:solidFill>
                  <a:latin typeface="微软雅黑" pitchFamily="34" charset="-122"/>
                  <a:ea typeface="微软雅黑" pitchFamily="34" charset="-122"/>
                </a:rPr>
                <a:t>美研所</a:t>
              </a:r>
              <a:endParaRPr lang="en-US" altLang="zh-CN" sz="1600" b="1" dirty="0" smtClean="0">
                <a:solidFill>
                  <a:srgbClr val="C00000"/>
                </a:solidFill>
                <a:latin typeface="微软雅黑" pitchFamily="34" charset="-122"/>
                <a:ea typeface="微软雅黑" pitchFamily="34" charset="-122"/>
              </a:endParaRPr>
            </a:p>
            <a:p>
              <a:pPr algn="ctr">
                <a:buClr>
                  <a:srgbClr val="CC9900"/>
                </a:buClr>
              </a:pPr>
              <a:r>
                <a:rPr lang="zh-CN" altLang="zh-CN" sz="1200" b="1" dirty="0" smtClean="0">
                  <a:solidFill>
                    <a:srgbClr val="C00000"/>
                  </a:solidFill>
                  <a:latin typeface="微软雅黑" pitchFamily="34" charset="-122"/>
                  <a:ea typeface="微软雅黑" pitchFamily="34" charset="-122"/>
                </a:rPr>
                <a:t>面向未来的技术探索</a:t>
              </a:r>
              <a:endParaRPr lang="zh-CN" altLang="en-US" sz="1200" b="1" dirty="0" smtClean="0">
                <a:solidFill>
                  <a:srgbClr val="C00000"/>
                </a:solidFill>
                <a:latin typeface="微软雅黑" pitchFamily="34" charset="-122"/>
                <a:ea typeface="微软雅黑" pitchFamily="34" charset="-122"/>
              </a:endParaRPr>
            </a:p>
          </p:txBody>
        </p:sp>
        <p:pic>
          <p:nvPicPr>
            <p:cNvPr id="280" name="Picture 23" descr="018"/>
            <p:cNvPicPr>
              <a:picLocks noChangeAspect="1" noChangeArrowheads="1"/>
            </p:cNvPicPr>
            <p:nvPr/>
          </p:nvPicPr>
          <p:blipFill>
            <a:blip r:embed="rId3" cstate="screen"/>
            <a:srcRect/>
            <a:stretch>
              <a:fillRect/>
            </a:stretch>
          </p:blipFill>
          <p:spPr bwMode="auto">
            <a:xfrm>
              <a:off x="8958281" y="3210195"/>
              <a:ext cx="263138" cy="511847"/>
            </a:xfrm>
            <a:prstGeom prst="rect">
              <a:avLst/>
            </a:prstGeom>
            <a:noFill/>
          </p:spPr>
        </p:pic>
        <p:sp>
          <p:nvSpPr>
            <p:cNvPr id="281" name="矩形 280"/>
            <p:cNvSpPr/>
            <p:nvPr/>
          </p:nvSpPr>
          <p:spPr bwMode="auto">
            <a:xfrm>
              <a:off x="9295318" y="3608657"/>
              <a:ext cx="1002465" cy="368300"/>
            </a:xfrm>
            <a:prstGeom prst="rect">
              <a:avLst/>
            </a:prstGeom>
            <a:solidFill>
              <a:srgbClr val="B0D7FA"/>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0" bIns="45720" numCol="1" rtlCol="0" anchor="ctr" anchorCtr="0" compatLnSpc="1">
              <a:prstTxWarp prst="textNoShape">
                <a:avLst/>
              </a:prstTxWarp>
            </a:bodyPr>
            <a:lstStyle/>
            <a:p>
              <a:pPr algn="just">
                <a:buClr>
                  <a:srgbClr val="CC9900"/>
                </a:buClr>
              </a:pPr>
              <a:r>
                <a:rPr lang="zh-CN" altLang="en-US" sz="1100" dirty="0" smtClean="0">
                  <a:solidFill>
                    <a:schemeClr val="tx1">
                      <a:lumMod val="75000"/>
                      <a:lumOff val="25000"/>
                    </a:schemeClr>
                  </a:solidFill>
                  <a:latin typeface="微软雅黑" pitchFamily="34" charset="-122"/>
                  <a:ea typeface="微软雅黑" pitchFamily="34" charset="-122"/>
                </a:rPr>
                <a:t> 行业趋势分析</a:t>
              </a:r>
            </a:p>
          </p:txBody>
        </p:sp>
        <p:cxnSp>
          <p:nvCxnSpPr>
            <p:cNvPr id="282" name="直接连接符 281"/>
            <p:cNvCxnSpPr/>
            <p:nvPr/>
          </p:nvCxnSpPr>
          <p:spPr bwMode="auto">
            <a:xfrm>
              <a:off x="8888049" y="2541852"/>
              <a:ext cx="1584356" cy="0"/>
            </a:xfrm>
            <a:prstGeom prst="line">
              <a:avLst/>
            </a:prstGeom>
            <a:noFill/>
            <a:ln w="19050">
              <a:solidFill>
                <a:srgbClr val="C40000"/>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83" name="直接连接符 282"/>
            <p:cNvCxnSpPr>
              <a:endCxn id="269" idx="0"/>
            </p:cNvCxnSpPr>
            <p:nvPr/>
          </p:nvCxnSpPr>
          <p:spPr bwMode="auto">
            <a:xfrm flipH="1">
              <a:off x="4733886" y="1800895"/>
              <a:ext cx="309475" cy="1587496"/>
            </a:xfrm>
            <a:prstGeom prst="line">
              <a:avLst/>
            </a:prstGeom>
            <a:noFill/>
            <a:ln w="9525">
              <a:solidFill>
                <a:srgbClr val="C40000"/>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84" name="直接连接符 283"/>
            <p:cNvCxnSpPr>
              <a:stCxn id="270" idx="3"/>
            </p:cNvCxnSpPr>
            <p:nvPr/>
          </p:nvCxnSpPr>
          <p:spPr bwMode="auto">
            <a:xfrm>
              <a:off x="4734996" y="3852168"/>
              <a:ext cx="381013" cy="23218"/>
            </a:xfrm>
            <a:prstGeom prst="line">
              <a:avLst/>
            </a:prstGeom>
            <a:noFill/>
            <a:ln w="9525">
              <a:solidFill>
                <a:srgbClr val="C40000"/>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cxnSp>
          <p:nvCxnSpPr>
            <p:cNvPr id="285" name="直接连接符 284"/>
            <p:cNvCxnSpPr>
              <a:endCxn id="271" idx="3"/>
            </p:cNvCxnSpPr>
            <p:nvPr/>
          </p:nvCxnSpPr>
          <p:spPr bwMode="auto">
            <a:xfrm flipH="1">
              <a:off x="7906929" y="2541852"/>
              <a:ext cx="990635" cy="637182"/>
            </a:xfrm>
            <a:prstGeom prst="line">
              <a:avLst/>
            </a:prstGeom>
            <a:noFill/>
            <a:ln w="9525">
              <a:solidFill>
                <a:srgbClr val="C40000"/>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荣誉和市场认同</a:t>
            </a:r>
          </a:p>
        </p:txBody>
      </p:sp>
      <p:sp>
        <p:nvSpPr>
          <p:cNvPr id="27" name="矩形 26"/>
          <p:cNvSpPr/>
          <p:nvPr/>
        </p:nvSpPr>
        <p:spPr>
          <a:xfrm>
            <a:off x="6637862" y="2637705"/>
            <a:ext cx="1903644" cy="124650"/>
          </a:xfrm>
          <a:prstGeom prst="rect">
            <a:avLst/>
          </a:prstGeom>
        </p:spPr>
        <p:txBody>
          <a:bodyPr lIns="0" tIns="0" rIns="0" bIns="0">
            <a:spAutoFit/>
          </a:bodyPr>
          <a:lstStyle/>
          <a:p>
            <a:pPr algn="ctr" defTabSz="767633" fontAlgn="auto">
              <a:lnSpc>
                <a:spcPct val="90000"/>
              </a:lnSpc>
              <a:spcBef>
                <a:spcPts val="0"/>
              </a:spcBef>
              <a:spcAft>
                <a:spcPts val="0"/>
              </a:spcAft>
              <a:buFontTx/>
              <a:buChar char="•"/>
              <a:defRPr/>
            </a:pPr>
            <a:r>
              <a:rPr lang="zh-CN" altLang="en-US" sz="900" b="0" kern="0" dirty="0">
                <a:solidFill>
                  <a:srgbClr val="000000"/>
                </a:solidFill>
                <a:latin typeface="微软雅黑" pitchFamily="34" charset="-122"/>
                <a:ea typeface="微软雅黑" pitchFamily="34" charset="-122"/>
              </a:rPr>
              <a:t>来源：</a:t>
            </a:r>
            <a:r>
              <a:rPr lang="en-US" altLang="zh-CN" sz="900" b="0" kern="0" dirty="0">
                <a:solidFill>
                  <a:srgbClr val="000000"/>
                </a:solidFill>
                <a:latin typeface="微软雅黑" pitchFamily="34" charset="-122"/>
                <a:ea typeface="微软雅黑" pitchFamily="34" charset="-122"/>
              </a:rPr>
              <a:t>Gartner, </a:t>
            </a:r>
            <a:r>
              <a:rPr lang="en-US" altLang="zh-CN" sz="900" b="0" kern="0" dirty="0" err="1" smtClean="0">
                <a:solidFill>
                  <a:srgbClr val="000000"/>
                </a:solidFill>
                <a:latin typeface="微软雅黑" pitchFamily="34" charset="-122"/>
                <a:ea typeface="微软雅黑" pitchFamily="34" charset="-122"/>
              </a:rPr>
              <a:t>Infonetics</a:t>
            </a:r>
            <a:r>
              <a:rPr lang="en-US" altLang="zh-CN" sz="900" b="0" kern="0" dirty="0" smtClean="0">
                <a:solidFill>
                  <a:srgbClr val="000000"/>
                </a:solidFill>
                <a:latin typeface="微软雅黑" pitchFamily="34" charset="-122"/>
                <a:ea typeface="微软雅黑" pitchFamily="34" charset="-122"/>
              </a:rPr>
              <a:t>:</a:t>
            </a:r>
            <a:endParaRPr lang="zh-CN" altLang="en-US" sz="900" b="0" kern="0" dirty="0">
              <a:solidFill>
                <a:sysClr val="windowText" lastClr="000000"/>
              </a:solidFill>
              <a:latin typeface="微软雅黑" pitchFamily="34" charset="-122"/>
              <a:ea typeface="微软雅黑" pitchFamily="34" charset="-122"/>
            </a:endParaRPr>
          </a:p>
        </p:txBody>
      </p:sp>
      <p:sp>
        <p:nvSpPr>
          <p:cNvPr id="28" name="TextBox 27"/>
          <p:cNvSpPr txBox="1"/>
          <p:nvPr/>
        </p:nvSpPr>
        <p:spPr>
          <a:xfrm>
            <a:off x="436284" y="951162"/>
            <a:ext cx="7772917" cy="1660455"/>
          </a:xfrm>
          <a:prstGeom prst="rect">
            <a:avLst/>
          </a:prstGeom>
          <a:noFill/>
        </p:spPr>
        <p:txBody>
          <a:bodyPr wrap="square" lIns="0" tIns="0" rIns="0" bIns="0">
            <a:spAutoFit/>
          </a:bodyPr>
          <a:lstStyle/>
          <a:p>
            <a:pPr marL="180905" indent="-180905" defTabSz="767633">
              <a:lnSpc>
                <a:spcPct val="150000"/>
              </a:lnSpc>
              <a:spcBef>
                <a:spcPct val="20000"/>
              </a:spcBef>
              <a:buClr>
                <a:srgbClr val="000000">
                  <a:lumMod val="50000"/>
                  <a:lumOff val="50000"/>
                </a:srgbClr>
              </a:buClr>
              <a:buSzPct val="70000"/>
              <a:buFont typeface="Wingdings" pitchFamily="2" charset="2"/>
              <a:buChar char="l"/>
              <a:defRPr/>
            </a:pPr>
            <a:r>
              <a:rPr lang="zh-CN" altLang="en-US" sz="1300" b="0" dirty="0" smtClean="0">
                <a:solidFill>
                  <a:srgbClr val="000000"/>
                </a:solidFill>
                <a:latin typeface="微软雅黑" pitchFamily="34" charset="-122"/>
                <a:ea typeface="微软雅黑" pitchFamily="34" charset="-122"/>
              </a:rPr>
              <a:t>在电信运营与管理领域，华为</a:t>
            </a:r>
            <a:r>
              <a:rPr lang="zh-CN" altLang="en-US" sz="1300" b="0" dirty="0">
                <a:solidFill>
                  <a:srgbClr val="000000"/>
                </a:solidFill>
                <a:latin typeface="微软雅黑" pitchFamily="34" charset="-122"/>
                <a:ea typeface="微软雅黑" pitchFamily="34" charset="-122"/>
              </a:rPr>
              <a:t>运营商软件在中东，非洲和亚太地区排名第一</a:t>
            </a:r>
            <a:endParaRPr lang="en-US" altLang="zh-CN" sz="1300" b="0" dirty="0">
              <a:solidFill>
                <a:srgbClr val="000000"/>
              </a:solidFill>
              <a:latin typeface="微软雅黑" pitchFamily="34" charset="-122"/>
              <a:ea typeface="微软雅黑" pitchFamily="34" charset="-122"/>
            </a:endParaRPr>
          </a:p>
          <a:p>
            <a:pPr marL="180905" indent="-180905" defTabSz="767633">
              <a:lnSpc>
                <a:spcPct val="150000"/>
              </a:lnSpc>
              <a:spcBef>
                <a:spcPct val="20000"/>
              </a:spcBef>
              <a:buClr>
                <a:srgbClr val="000000">
                  <a:lumMod val="50000"/>
                  <a:lumOff val="50000"/>
                </a:srgbClr>
              </a:buClr>
              <a:buSzPct val="70000"/>
              <a:buFont typeface="Wingdings" pitchFamily="2" charset="2"/>
              <a:buChar char="l"/>
              <a:defRPr/>
            </a:pPr>
            <a:r>
              <a:rPr lang="zh-CN" altLang="en-US" sz="1300" b="0" dirty="0">
                <a:solidFill>
                  <a:srgbClr val="000000"/>
                </a:solidFill>
                <a:latin typeface="微软雅黑" pitchFamily="34" charset="-122"/>
                <a:ea typeface="微软雅黑" pitchFamily="34" charset="-122"/>
              </a:rPr>
              <a:t>在过去三年里，华为</a:t>
            </a:r>
            <a:r>
              <a:rPr lang="en-US" altLang="zh-CN" sz="1300" b="0" dirty="0">
                <a:solidFill>
                  <a:srgbClr val="000000"/>
                </a:solidFill>
                <a:latin typeface="微软雅黑" pitchFamily="34" charset="-122"/>
                <a:ea typeface="微软雅黑" pitchFamily="34" charset="-122"/>
              </a:rPr>
              <a:t>SDP</a:t>
            </a:r>
            <a:r>
              <a:rPr lang="zh-CN" altLang="en-US" sz="1300" b="0" dirty="0">
                <a:solidFill>
                  <a:srgbClr val="000000"/>
                </a:solidFill>
                <a:latin typeface="微软雅黑" pitchFamily="34" charset="-122"/>
                <a:ea typeface="微软雅黑" pitchFamily="34" charset="-122"/>
              </a:rPr>
              <a:t>方案全球市场份额保持第</a:t>
            </a:r>
            <a:r>
              <a:rPr lang="zh-CN" altLang="en-US" sz="1300" b="0" dirty="0" smtClean="0">
                <a:solidFill>
                  <a:srgbClr val="000000"/>
                </a:solidFill>
                <a:latin typeface="微软雅黑" pitchFamily="34" charset="-122"/>
                <a:ea typeface="微软雅黑" pitchFamily="34" charset="-122"/>
              </a:rPr>
              <a:t>一</a:t>
            </a:r>
            <a:endParaRPr lang="en-US" altLang="zh-CN" sz="1300" b="0" dirty="0" smtClean="0">
              <a:solidFill>
                <a:srgbClr val="000000"/>
              </a:solidFill>
              <a:latin typeface="微软雅黑" pitchFamily="34" charset="-122"/>
              <a:ea typeface="微软雅黑" pitchFamily="34" charset="-122"/>
            </a:endParaRPr>
          </a:p>
          <a:p>
            <a:pPr marL="180905" indent="-180905" defTabSz="767633">
              <a:lnSpc>
                <a:spcPct val="150000"/>
              </a:lnSpc>
              <a:spcBef>
                <a:spcPct val="20000"/>
              </a:spcBef>
              <a:buClr>
                <a:srgbClr val="000000">
                  <a:lumMod val="50000"/>
                  <a:lumOff val="50000"/>
                </a:srgbClr>
              </a:buClr>
              <a:buSzPct val="70000"/>
              <a:buFont typeface="Wingdings" pitchFamily="2" charset="2"/>
              <a:buChar char="l"/>
              <a:defRPr/>
            </a:pPr>
            <a:r>
              <a:rPr lang="zh-CN" altLang="en-US" sz="1300" b="0" dirty="0" smtClean="0">
                <a:solidFill>
                  <a:srgbClr val="000000"/>
                </a:solidFill>
                <a:latin typeface="微软雅黑" pitchFamily="34" charset="-122"/>
                <a:ea typeface="微软雅黑" pitchFamily="34" charset="-122"/>
              </a:rPr>
              <a:t>华</a:t>
            </a:r>
            <a:r>
              <a:rPr lang="zh-CN" altLang="en-US" sz="1300" b="0" dirty="0">
                <a:solidFill>
                  <a:srgbClr val="000000"/>
                </a:solidFill>
                <a:latin typeface="微软雅黑" pitchFamily="34" charset="-122"/>
                <a:ea typeface="微软雅黑" pitchFamily="34" charset="-122"/>
              </a:rPr>
              <a:t>为</a:t>
            </a:r>
            <a:r>
              <a:rPr lang="en-US" altLang="zh-CN" sz="1300" b="0" dirty="0">
                <a:solidFill>
                  <a:srgbClr val="000000"/>
                </a:solidFill>
                <a:latin typeface="微软雅黑" pitchFamily="34" charset="-122"/>
                <a:ea typeface="微软雅黑" pitchFamily="34" charset="-122"/>
              </a:rPr>
              <a:t>OCS/CBS</a:t>
            </a:r>
            <a:r>
              <a:rPr lang="zh-CN" altLang="en-US" sz="1300" b="0" dirty="0">
                <a:solidFill>
                  <a:srgbClr val="000000"/>
                </a:solidFill>
                <a:latin typeface="微软雅黑" pitchFamily="34" charset="-122"/>
                <a:ea typeface="微软雅黑" pitchFamily="34" charset="-122"/>
              </a:rPr>
              <a:t>方案在客户计费系统市场位列全球第</a:t>
            </a:r>
            <a:r>
              <a:rPr lang="zh-CN" altLang="en-US" sz="1300" b="0" dirty="0" smtClean="0">
                <a:solidFill>
                  <a:srgbClr val="000000"/>
                </a:solidFill>
                <a:latin typeface="微软雅黑" pitchFamily="34" charset="-122"/>
                <a:ea typeface="微软雅黑" pitchFamily="34" charset="-122"/>
              </a:rPr>
              <a:t>三</a:t>
            </a:r>
            <a:endParaRPr lang="en-US" altLang="zh-CN" sz="1300" b="0" dirty="0" smtClean="0">
              <a:solidFill>
                <a:srgbClr val="000000"/>
              </a:solidFill>
              <a:latin typeface="微软雅黑" pitchFamily="34" charset="-122"/>
              <a:ea typeface="微软雅黑" pitchFamily="34" charset="-122"/>
            </a:endParaRPr>
          </a:p>
          <a:p>
            <a:pPr marL="180905" indent="-180905" defTabSz="767633">
              <a:lnSpc>
                <a:spcPct val="150000"/>
              </a:lnSpc>
              <a:spcBef>
                <a:spcPct val="20000"/>
              </a:spcBef>
              <a:buClr>
                <a:srgbClr val="000000">
                  <a:lumMod val="50000"/>
                  <a:lumOff val="50000"/>
                </a:srgbClr>
              </a:buClr>
              <a:buSzPct val="70000"/>
              <a:buFont typeface="Wingdings" pitchFamily="2" charset="2"/>
              <a:buChar char="l"/>
              <a:defRPr/>
            </a:pPr>
            <a:r>
              <a:rPr lang="zh-CN" altLang="en-US" sz="1300" b="0" dirty="0" smtClean="0">
                <a:solidFill>
                  <a:srgbClr val="000000"/>
                </a:solidFill>
                <a:latin typeface="微软雅黑" pitchFamily="34" charset="-122"/>
                <a:ea typeface="微软雅黑" pitchFamily="34" charset="-122"/>
              </a:rPr>
              <a:t>华</a:t>
            </a:r>
            <a:r>
              <a:rPr lang="zh-CN" altLang="en-US" sz="1300" b="0" dirty="0">
                <a:solidFill>
                  <a:srgbClr val="000000"/>
                </a:solidFill>
                <a:latin typeface="微软雅黑" pitchFamily="34" charset="-122"/>
                <a:ea typeface="微软雅黑" pitchFamily="34" charset="-122"/>
              </a:rPr>
              <a:t>为</a:t>
            </a:r>
            <a:r>
              <a:rPr lang="en-US" altLang="zh-CN" sz="1300" b="0" dirty="0">
                <a:solidFill>
                  <a:srgbClr val="000000"/>
                </a:solidFill>
                <a:latin typeface="微软雅黑" pitchFamily="34" charset="-122"/>
                <a:ea typeface="微软雅黑" pitchFamily="34" charset="-122"/>
              </a:rPr>
              <a:t>IPTV</a:t>
            </a:r>
            <a:r>
              <a:rPr lang="zh-CN" altLang="en-US" sz="1300" b="0" dirty="0">
                <a:solidFill>
                  <a:srgbClr val="000000"/>
                </a:solidFill>
                <a:latin typeface="微软雅黑" pitchFamily="34" charset="-122"/>
                <a:ea typeface="微软雅黑" pitchFamily="34" charset="-122"/>
              </a:rPr>
              <a:t>方案在全球电信</a:t>
            </a:r>
            <a:r>
              <a:rPr lang="en-US" altLang="zh-CN" sz="1300" b="0" dirty="0">
                <a:solidFill>
                  <a:srgbClr val="000000"/>
                </a:solidFill>
                <a:latin typeface="微软雅黑" pitchFamily="34" charset="-122"/>
                <a:ea typeface="微软雅黑" pitchFamily="34" charset="-122"/>
              </a:rPr>
              <a:t>IPTV</a:t>
            </a:r>
            <a:r>
              <a:rPr lang="zh-CN" altLang="en-US" sz="1300" b="0" dirty="0">
                <a:solidFill>
                  <a:srgbClr val="000000"/>
                </a:solidFill>
                <a:latin typeface="微软雅黑" pitchFamily="34" charset="-122"/>
                <a:ea typeface="微软雅黑" pitchFamily="34" charset="-122"/>
              </a:rPr>
              <a:t>市场份额位列第</a:t>
            </a:r>
            <a:r>
              <a:rPr lang="zh-CN" altLang="en-US" sz="1300" b="0" dirty="0" smtClean="0">
                <a:solidFill>
                  <a:srgbClr val="000000"/>
                </a:solidFill>
                <a:latin typeface="微软雅黑" pitchFamily="34" charset="-122"/>
                <a:ea typeface="微软雅黑" pitchFamily="34" charset="-122"/>
              </a:rPr>
              <a:t>一</a:t>
            </a:r>
            <a:endParaRPr lang="en-US" altLang="zh-CN" sz="1300" b="0" dirty="0" smtClean="0">
              <a:solidFill>
                <a:srgbClr val="000000"/>
              </a:solidFill>
              <a:latin typeface="微软雅黑" pitchFamily="34" charset="-122"/>
              <a:ea typeface="微软雅黑" pitchFamily="34" charset="-122"/>
            </a:endParaRPr>
          </a:p>
          <a:p>
            <a:pPr marL="180905" indent="-180905" defTabSz="767633">
              <a:lnSpc>
                <a:spcPct val="150000"/>
              </a:lnSpc>
              <a:spcBef>
                <a:spcPct val="20000"/>
              </a:spcBef>
              <a:buClr>
                <a:srgbClr val="000000">
                  <a:lumMod val="50000"/>
                  <a:lumOff val="50000"/>
                </a:srgbClr>
              </a:buClr>
              <a:buSzPct val="70000"/>
              <a:buFont typeface="Wingdings" pitchFamily="2" charset="2"/>
              <a:buChar char="l"/>
              <a:defRPr/>
            </a:pPr>
            <a:r>
              <a:rPr lang="zh-CN" altLang="en-US" sz="1300" b="0" dirty="0" smtClean="0">
                <a:solidFill>
                  <a:srgbClr val="000000"/>
                </a:solidFill>
                <a:latin typeface="微软雅黑" pitchFamily="34" charset="-122"/>
                <a:ea typeface="微软雅黑" pitchFamily="34" charset="-122"/>
              </a:rPr>
              <a:t>华</a:t>
            </a:r>
            <a:r>
              <a:rPr lang="zh-CN" altLang="en-US" sz="1300" b="0" dirty="0">
                <a:solidFill>
                  <a:srgbClr val="000000"/>
                </a:solidFill>
                <a:latin typeface="微软雅黑" pitchFamily="34" charset="-122"/>
                <a:ea typeface="微软雅黑" pitchFamily="34" charset="-122"/>
              </a:rPr>
              <a:t>为</a:t>
            </a:r>
            <a:r>
              <a:rPr lang="en-US" altLang="zh-CN" sz="1300" b="0" dirty="0">
                <a:solidFill>
                  <a:srgbClr val="000000"/>
                </a:solidFill>
                <a:latin typeface="微软雅黑" pitchFamily="34" charset="-122"/>
                <a:ea typeface="微软雅黑" pitchFamily="34" charset="-122"/>
              </a:rPr>
              <a:t>IMS&amp;NGN</a:t>
            </a:r>
            <a:r>
              <a:rPr lang="zh-CN" altLang="en-US" sz="1300" b="0" dirty="0">
                <a:solidFill>
                  <a:srgbClr val="000000"/>
                </a:solidFill>
                <a:latin typeface="微软雅黑" pitchFamily="34" charset="-122"/>
                <a:ea typeface="微软雅黑" pitchFamily="34" charset="-122"/>
              </a:rPr>
              <a:t>方案在</a:t>
            </a:r>
            <a:r>
              <a:rPr lang="en-US" altLang="zh-CN" sz="1300" b="0" dirty="0">
                <a:solidFill>
                  <a:srgbClr val="000000"/>
                </a:solidFill>
                <a:latin typeface="微软雅黑" pitchFamily="34" charset="-122"/>
                <a:ea typeface="微软雅黑" pitchFamily="34" charset="-122"/>
              </a:rPr>
              <a:t>Gartner</a:t>
            </a:r>
            <a:r>
              <a:rPr lang="zh-CN" altLang="en-US" sz="1300" b="0" dirty="0">
                <a:solidFill>
                  <a:srgbClr val="000000"/>
                </a:solidFill>
                <a:latin typeface="微软雅黑" pitchFamily="34" charset="-122"/>
                <a:ea typeface="微软雅黑" pitchFamily="34" charset="-122"/>
              </a:rPr>
              <a:t>魔术象限中位列领导者象</a:t>
            </a:r>
            <a:r>
              <a:rPr lang="zh-CN" altLang="en-US" sz="1300" b="0" dirty="0" smtClean="0">
                <a:solidFill>
                  <a:srgbClr val="000000"/>
                </a:solidFill>
                <a:latin typeface="微软雅黑" pitchFamily="34" charset="-122"/>
                <a:ea typeface="微软雅黑" pitchFamily="34" charset="-122"/>
              </a:rPr>
              <a:t>限</a:t>
            </a:r>
            <a:endParaRPr lang="en-US" altLang="zh-CN" sz="1300" b="0" dirty="0">
              <a:solidFill>
                <a:srgbClr val="000000"/>
              </a:solidFill>
              <a:latin typeface="微软雅黑" pitchFamily="34" charset="-122"/>
              <a:ea typeface="微软雅黑" pitchFamily="34" charset="-122"/>
            </a:endParaRPr>
          </a:p>
        </p:txBody>
      </p:sp>
      <p:grpSp>
        <p:nvGrpSpPr>
          <p:cNvPr id="29" name="组合 25"/>
          <p:cNvGrpSpPr/>
          <p:nvPr/>
        </p:nvGrpSpPr>
        <p:grpSpPr>
          <a:xfrm>
            <a:off x="226904" y="2925740"/>
            <a:ext cx="8693189" cy="3250846"/>
            <a:chOff x="915989" y="3131277"/>
            <a:chExt cx="10364787" cy="2735896"/>
          </a:xfrm>
        </p:grpSpPr>
        <p:sp>
          <p:nvSpPr>
            <p:cNvPr id="30" name="圆角矩形 29"/>
            <p:cNvSpPr/>
            <p:nvPr/>
          </p:nvSpPr>
          <p:spPr>
            <a:xfrm>
              <a:off x="915989" y="3131277"/>
              <a:ext cx="1979612" cy="2735896"/>
            </a:xfrm>
            <a:prstGeom prst="roundRect">
              <a:avLst>
                <a:gd name="adj" fmla="val 4596"/>
              </a:avLst>
            </a:prstGeom>
            <a:solidFill>
              <a:srgbClr val="FFFFFF"/>
            </a:solidFill>
            <a:effectLst>
              <a:outerShdw blurRad="63500" sx="101000" sy="101000" algn="ctr" rotWithShape="0">
                <a:prstClr val="black">
                  <a:alpha val="30000"/>
                </a:prstClr>
              </a:outerShdw>
            </a:effectLst>
          </p:spPr>
          <p:txBody>
            <a:bodyPr lIns="144000" tIns="144000" rIns="72000" bIns="144000" anchor="ctr"/>
            <a:lstStyle/>
            <a:p>
              <a:pPr marL="153251" indent="-153251" defTabSz="708849" eaLnBrk="0" fontAlgn="auto" hangingPunct="0">
                <a:lnSpc>
                  <a:spcPct val="150000"/>
                </a:lnSpc>
                <a:spcBef>
                  <a:spcPct val="20000"/>
                </a:spcBef>
                <a:spcAft>
                  <a:spcPts val="336"/>
                </a:spcAft>
                <a:buClr>
                  <a:srgbClr val="000000">
                    <a:lumMod val="50000"/>
                    <a:lumOff val="50000"/>
                  </a:srgbClr>
                </a:buClr>
                <a:buSzPct val="70000"/>
                <a:buFont typeface="Wingdings" pitchFamily="2" charset="2"/>
                <a:buChar char="l"/>
                <a:defRPr/>
              </a:pPr>
              <a:endParaRPr lang="zh-CN" altLang="en-US" sz="1200" b="0" kern="0" dirty="0">
                <a:solidFill>
                  <a:sysClr val="windowText" lastClr="000000"/>
                </a:solidFill>
                <a:latin typeface="微软雅黑" pitchFamily="34" charset="-122"/>
                <a:ea typeface="微软雅黑" pitchFamily="34" charset="-122"/>
                <a:cs typeface="Arial" pitchFamily="34" charset="0"/>
              </a:endParaRPr>
            </a:p>
          </p:txBody>
        </p:sp>
        <p:sp>
          <p:nvSpPr>
            <p:cNvPr id="31" name="圆角矩形 30"/>
            <p:cNvSpPr/>
            <p:nvPr/>
          </p:nvSpPr>
          <p:spPr>
            <a:xfrm>
              <a:off x="3011488" y="3131277"/>
              <a:ext cx="1981200" cy="2735896"/>
            </a:xfrm>
            <a:prstGeom prst="roundRect">
              <a:avLst>
                <a:gd name="adj" fmla="val 4596"/>
              </a:avLst>
            </a:prstGeom>
            <a:solidFill>
              <a:srgbClr val="FFFFFF"/>
            </a:solidFill>
            <a:effectLst>
              <a:outerShdw blurRad="63500" sx="101000" sy="101000" algn="ctr" rotWithShape="0">
                <a:prstClr val="black">
                  <a:alpha val="30000"/>
                </a:prstClr>
              </a:outerShdw>
            </a:effectLst>
          </p:spPr>
          <p:txBody>
            <a:bodyPr lIns="144000" tIns="144000" rIns="72000" bIns="144000" anchor="ctr"/>
            <a:lstStyle/>
            <a:p>
              <a:pPr marL="153251" indent="-153251" defTabSz="708849" eaLnBrk="0" fontAlgn="auto" hangingPunct="0">
                <a:lnSpc>
                  <a:spcPct val="150000"/>
                </a:lnSpc>
                <a:spcBef>
                  <a:spcPct val="20000"/>
                </a:spcBef>
                <a:spcAft>
                  <a:spcPts val="336"/>
                </a:spcAft>
                <a:buClr>
                  <a:srgbClr val="000000">
                    <a:lumMod val="50000"/>
                    <a:lumOff val="50000"/>
                  </a:srgbClr>
                </a:buClr>
                <a:buSzPct val="70000"/>
                <a:buFont typeface="Wingdings" pitchFamily="2" charset="2"/>
                <a:buChar char="l"/>
                <a:defRPr/>
              </a:pPr>
              <a:endParaRPr lang="zh-CN" altLang="en-US" sz="1200" b="0" kern="0" dirty="0">
                <a:solidFill>
                  <a:sysClr val="windowText" lastClr="000000"/>
                </a:solidFill>
                <a:latin typeface="微软雅黑" pitchFamily="34" charset="-122"/>
                <a:ea typeface="微软雅黑" pitchFamily="34" charset="-122"/>
                <a:cs typeface="Arial" pitchFamily="34" charset="0"/>
              </a:endParaRPr>
            </a:p>
          </p:txBody>
        </p:sp>
        <p:sp>
          <p:nvSpPr>
            <p:cNvPr id="32" name="圆角矩形 31"/>
            <p:cNvSpPr/>
            <p:nvPr/>
          </p:nvSpPr>
          <p:spPr>
            <a:xfrm>
              <a:off x="5108577" y="3131277"/>
              <a:ext cx="1979613" cy="2735896"/>
            </a:xfrm>
            <a:prstGeom prst="roundRect">
              <a:avLst>
                <a:gd name="adj" fmla="val 4596"/>
              </a:avLst>
            </a:prstGeom>
            <a:solidFill>
              <a:srgbClr val="FFFFFF"/>
            </a:solidFill>
            <a:effectLst>
              <a:outerShdw blurRad="63500" sx="101000" sy="101000" algn="ctr" rotWithShape="0">
                <a:prstClr val="black">
                  <a:alpha val="30000"/>
                </a:prstClr>
              </a:outerShdw>
            </a:effectLst>
          </p:spPr>
          <p:txBody>
            <a:bodyPr lIns="144000" tIns="144000" rIns="72000" bIns="144000" anchor="ctr"/>
            <a:lstStyle/>
            <a:p>
              <a:pPr marL="153251" indent="-153251" defTabSz="708849" eaLnBrk="0" fontAlgn="auto" hangingPunct="0">
                <a:lnSpc>
                  <a:spcPct val="150000"/>
                </a:lnSpc>
                <a:spcBef>
                  <a:spcPct val="20000"/>
                </a:spcBef>
                <a:spcAft>
                  <a:spcPts val="336"/>
                </a:spcAft>
                <a:buClr>
                  <a:srgbClr val="000000">
                    <a:lumMod val="50000"/>
                    <a:lumOff val="50000"/>
                  </a:srgbClr>
                </a:buClr>
                <a:buSzPct val="70000"/>
                <a:buFont typeface="Wingdings" pitchFamily="2" charset="2"/>
                <a:buChar char="l"/>
                <a:defRPr/>
              </a:pPr>
              <a:endParaRPr lang="zh-CN" altLang="en-US" sz="1200" b="0" kern="0" dirty="0">
                <a:solidFill>
                  <a:sysClr val="windowText" lastClr="000000"/>
                </a:solidFill>
                <a:latin typeface="微软雅黑" pitchFamily="34" charset="-122"/>
                <a:ea typeface="微软雅黑" pitchFamily="34" charset="-122"/>
                <a:cs typeface="Arial" pitchFamily="34" charset="0"/>
              </a:endParaRPr>
            </a:p>
          </p:txBody>
        </p:sp>
        <p:sp>
          <p:nvSpPr>
            <p:cNvPr id="33" name="圆角矩形 32"/>
            <p:cNvSpPr/>
            <p:nvPr/>
          </p:nvSpPr>
          <p:spPr>
            <a:xfrm>
              <a:off x="7204075" y="3131277"/>
              <a:ext cx="1981200" cy="2735896"/>
            </a:xfrm>
            <a:prstGeom prst="roundRect">
              <a:avLst>
                <a:gd name="adj" fmla="val 4596"/>
              </a:avLst>
            </a:prstGeom>
            <a:solidFill>
              <a:srgbClr val="FFFFFF"/>
            </a:solidFill>
            <a:effectLst>
              <a:outerShdw blurRad="63500" sx="101000" sy="101000" algn="ctr" rotWithShape="0">
                <a:prstClr val="black">
                  <a:alpha val="30000"/>
                </a:prstClr>
              </a:outerShdw>
            </a:effectLst>
          </p:spPr>
          <p:txBody>
            <a:bodyPr lIns="144000" tIns="144000" rIns="72000" bIns="144000" anchor="ctr"/>
            <a:lstStyle/>
            <a:p>
              <a:pPr marL="153251" indent="-153251" defTabSz="708849" eaLnBrk="0" fontAlgn="auto" hangingPunct="0">
                <a:lnSpc>
                  <a:spcPct val="150000"/>
                </a:lnSpc>
                <a:spcBef>
                  <a:spcPct val="20000"/>
                </a:spcBef>
                <a:spcAft>
                  <a:spcPts val="336"/>
                </a:spcAft>
                <a:buClr>
                  <a:srgbClr val="000000">
                    <a:lumMod val="50000"/>
                    <a:lumOff val="50000"/>
                  </a:srgbClr>
                </a:buClr>
                <a:buSzPct val="70000"/>
                <a:buFont typeface="Wingdings" pitchFamily="2" charset="2"/>
                <a:buChar char="l"/>
                <a:defRPr/>
              </a:pPr>
              <a:endParaRPr lang="zh-CN" altLang="en-US" sz="1200" b="0" kern="0" dirty="0">
                <a:solidFill>
                  <a:sysClr val="windowText" lastClr="000000"/>
                </a:solidFill>
                <a:latin typeface="微软雅黑" pitchFamily="34" charset="-122"/>
                <a:ea typeface="微软雅黑" pitchFamily="34" charset="-122"/>
                <a:cs typeface="Arial" pitchFamily="34" charset="0"/>
              </a:endParaRPr>
            </a:p>
          </p:txBody>
        </p:sp>
        <p:sp>
          <p:nvSpPr>
            <p:cNvPr id="34" name="圆角矩形 33"/>
            <p:cNvSpPr/>
            <p:nvPr/>
          </p:nvSpPr>
          <p:spPr>
            <a:xfrm>
              <a:off x="9301164" y="3131277"/>
              <a:ext cx="1979612" cy="2735896"/>
            </a:xfrm>
            <a:prstGeom prst="roundRect">
              <a:avLst>
                <a:gd name="adj" fmla="val 4596"/>
              </a:avLst>
            </a:prstGeom>
            <a:solidFill>
              <a:srgbClr val="FFFFFF"/>
            </a:solidFill>
            <a:effectLst>
              <a:outerShdw blurRad="63500" sx="101000" sy="101000" algn="ctr" rotWithShape="0">
                <a:prstClr val="black">
                  <a:alpha val="30000"/>
                </a:prstClr>
              </a:outerShdw>
            </a:effectLst>
          </p:spPr>
          <p:txBody>
            <a:bodyPr lIns="144000" tIns="144000" rIns="72000" bIns="144000" anchor="ctr"/>
            <a:lstStyle/>
            <a:p>
              <a:pPr marL="153251" indent="-153251" defTabSz="708849" eaLnBrk="0" fontAlgn="auto" hangingPunct="0">
                <a:lnSpc>
                  <a:spcPct val="150000"/>
                </a:lnSpc>
                <a:spcBef>
                  <a:spcPct val="20000"/>
                </a:spcBef>
                <a:spcAft>
                  <a:spcPts val="336"/>
                </a:spcAft>
                <a:buClr>
                  <a:srgbClr val="000000">
                    <a:lumMod val="50000"/>
                    <a:lumOff val="50000"/>
                  </a:srgbClr>
                </a:buClr>
                <a:buSzPct val="70000"/>
                <a:buFont typeface="Wingdings" pitchFamily="2" charset="2"/>
                <a:buChar char="l"/>
                <a:defRPr/>
              </a:pPr>
              <a:endParaRPr lang="zh-CN" altLang="en-US" sz="1200" b="0" kern="0" dirty="0">
                <a:solidFill>
                  <a:sysClr val="windowText" lastClr="000000"/>
                </a:solidFill>
                <a:latin typeface="微软雅黑" pitchFamily="34" charset="-122"/>
                <a:ea typeface="微软雅黑" pitchFamily="34" charset="-122"/>
                <a:cs typeface="Arial" pitchFamily="34" charset="0"/>
              </a:endParaRPr>
            </a:p>
          </p:txBody>
        </p:sp>
        <p:pic>
          <p:nvPicPr>
            <p:cNvPr id="35" name="图片 767" descr="TM Forum.JPG"/>
            <p:cNvPicPr>
              <a:picLocks noChangeAspect="1"/>
            </p:cNvPicPr>
            <p:nvPr/>
          </p:nvPicPr>
          <p:blipFill>
            <a:blip r:embed="rId2" cstate="screen">
              <a:extLst>
                <a:ext uri="{28A0092B-C50C-407E-A947-70E740481C1C}">
                  <a14:useLocalDpi xmlns="" xmlns:a14="http://schemas.microsoft.com/office/drawing/2010/main" val="0"/>
                </a:ext>
              </a:extLst>
            </a:blip>
            <a:srcRect/>
            <a:stretch>
              <a:fillRect/>
            </a:stretch>
          </p:blipFill>
          <p:spPr bwMode="auto">
            <a:xfrm>
              <a:off x="1220789" y="3364693"/>
              <a:ext cx="1370012" cy="2461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6" name="图片 768" descr="IPTV World Forum.png"/>
            <p:cNvPicPr>
              <a:picLocks noChangeAspect="1"/>
            </p:cNvPicPr>
            <p:nvPr/>
          </p:nvPicPr>
          <p:blipFill>
            <a:blip r:embed="rId3" cstate="screen">
              <a:extLst>
                <a:ext uri="{28A0092B-C50C-407E-A947-70E740481C1C}">
                  <a14:useLocalDpi xmlns="" xmlns:a14="http://schemas.microsoft.com/office/drawing/2010/main" val="0"/>
                </a:ext>
              </a:extLst>
            </a:blip>
            <a:srcRect/>
            <a:stretch>
              <a:fillRect/>
            </a:stretch>
          </p:blipFill>
          <p:spPr bwMode="auto">
            <a:xfrm>
              <a:off x="3625852" y="3234487"/>
              <a:ext cx="752475" cy="5081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图片 769" descr="F&amp;S.JPG"/>
            <p:cNvPicPr>
              <a:picLocks noChangeAspect="1"/>
            </p:cNvPicPr>
            <p:nvPr/>
          </p:nvPicPr>
          <p:blipFill>
            <a:blip r:embed="rId4" cstate="screen">
              <a:extLst>
                <a:ext uri="{28A0092B-C50C-407E-A947-70E740481C1C}">
                  <a14:useLocalDpi xmlns="" xmlns:a14="http://schemas.microsoft.com/office/drawing/2010/main" val="0"/>
                </a:ext>
              </a:extLst>
            </a:blip>
            <a:srcRect/>
            <a:stretch>
              <a:fillRect/>
            </a:stretch>
          </p:blipFill>
          <p:spPr bwMode="auto">
            <a:xfrm>
              <a:off x="9428164" y="3413917"/>
              <a:ext cx="1724025" cy="1492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 name="Picture 6" descr="IMS World Forum"/>
            <p:cNvPicPr>
              <a:picLocks noChangeAspect="1" noChangeArrowheads="1"/>
            </p:cNvPicPr>
            <p:nvPr/>
          </p:nvPicPr>
          <p:blipFill>
            <a:blip r:embed="rId5" cstate="screen">
              <a:extLst>
                <a:ext uri="{28A0092B-C50C-407E-A947-70E740481C1C}">
                  <a14:useLocalDpi xmlns="" xmlns:a14="http://schemas.microsoft.com/office/drawing/2010/main" val="0"/>
                </a:ext>
              </a:extLst>
            </a:blip>
            <a:srcRect/>
            <a:stretch>
              <a:fillRect/>
            </a:stretch>
          </p:blipFill>
          <p:spPr bwMode="auto">
            <a:xfrm>
              <a:off x="5718177" y="3234487"/>
              <a:ext cx="760413" cy="5081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Picture 12" descr="Broadband Traffic Management 2012">
              <a:hlinkClick r:id="rId6"/>
            </p:cNvPr>
            <p:cNvPicPr>
              <a:picLocks noChangeAspect="1" noChangeArrowheads="1"/>
            </p:cNvPicPr>
            <p:nvPr/>
          </p:nvPicPr>
          <p:blipFill>
            <a:blip r:embed="rId7" cstate="screen">
              <a:extLst>
                <a:ext uri="{28A0092B-C50C-407E-A947-70E740481C1C}">
                  <a14:useLocalDpi xmlns="" xmlns:a14="http://schemas.microsoft.com/office/drawing/2010/main" val="0"/>
                </a:ext>
              </a:extLst>
            </a:blip>
            <a:srcRect/>
            <a:stretch>
              <a:fillRect/>
            </a:stretch>
          </p:blipFill>
          <p:spPr bwMode="auto">
            <a:xfrm>
              <a:off x="7546976" y="3290061"/>
              <a:ext cx="1295400" cy="3953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 name="矩形 39"/>
            <p:cNvSpPr/>
            <p:nvPr/>
          </p:nvSpPr>
          <p:spPr>
            <a:xfrm>
              <a:off x="1095375" y="3815646"/>
              <a:ext cx="1620838" cy="116560"/>
            </a:xfrm>
            <a:prstGeom prst="rect">
              <a:avLst/>
            </a:prstGeom>
          </p:spPr>
          <p:txBody>
            <a:bodyPr lIns="0" tIns="0" rIns="0" bIns="0">
              <a:spAutoFit/>
            </a:bodyPr>
            <a:lstStyle/>
            <a:p>
              <a:pPr defTabSz="767633" fontAlgn="auto">
                <a:lnSpc>
                  <a:spcPct val="90000"/>
                </a:lnSpc>
                <a:spcBef>
                  <a:spcPts val="0"/>
                </a:spcBef>
                <a:spcAft>
                  <a:spcPts val="0"/>
                </a:spcAft>
                <a:defRPr/>
              </a:pPr>
              <a:r>
                <a:rPr lang="zh-CN" altLang="en-US" sz="1000" b="0" kern="0" dirty="0">
                  <a:solidFill>
                    <a:sysClr val="windowText" lastClr="000000"/>
                  </a:solidFill>
                  <a:latin typeface="微软雅黑" pitchFamily="34" charset="-122"/>
                  <a:ea typeface="微软雅黑" pitchFamily="34" charset="-122"/>
                </a:rPr>
                <a:t>“最佳解决方案”奖</a:t>
              </a:r>
            </a:p>
          </p:txBody>
        </p:sp>
        <p:sp>
          <p:nvSpPr>
            <p:cNvPr id="41" name="TextBox 8"/>
            <p:cNvSpPr txBox="1">
              <a:spLocks noChangeArrowheads="1"/>
            </p:cNvSpPr>
            <p:nvPr/>
          </p:nvSpPr>
          <p:spPr bwMode="auto">
            <a:xfrm>
              <a:off x="3011489" y="3815647"/>
              <a:ext cx="1800224" cy="2331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defTabSz="767633" eaLnBrk="1" fontAlgn="auto" hangingPunct="1">
                <a:lnSpc>
                  <a:spcPct val="90000"/>
                </a:lnSpc>
                <a:spcBef>
                  <a:spcPct val="20000"/>
                </a:spcBef>
                <a:spcAft>
                  <a:spcPts val="0"/>
                </a:spcAft>
                <a:buClr>
                  <a:srgbClr val="CC9900"/>
                </a:buClr>
                <a:defRPr/>
              </a:pPr>
              <a:r>
                <a:rPr lang="zh-CN" altLang="en-US" sz="1000" b="0" kern="0" dirty="0">
                  <a:solidFill>
                    <a:srgbClr val="990000"/>
                  </a:solidFill>
                  <a:latin typeface="微软雅黑" pitchFamily="34" charset="-122"/>
                  <a:ea typeface="微软雅黑" pitchFamily="34" charset="-122"/>
                </a:rPr>
                <a:t>“最佳多屏电视解决方案”奖</a:t>
              </a:r>
            </a:p>
          </p:txBody>
        </p:sp>
        <p:sp>
          <p:nvSpPr>
            <p:cNvPr id="42" name="矩形 41"/>
            <p:cNvSpPr/>
            <p:nvPr/>
          </p:nvSpPr>
          <p:spPr>
            <a:xfrm>
              <a:off x="5287965" y="3815647"/>
              <a:ext cx="1620837" cy="349681"/>
            </a:xfrm>
            <a:prstGeom prst="rect">
              <a:avLst/>
            </a:prstGeom>
          </p:spPr>
          <p:txBody>
            <a:bodyPr lIns="0" tIns="0" rIns="0" bIns="0">
              <a:spAutoFit/>
            </a:bodyPr>
            <a:lstStyle/>
            <a:p>
              <a:pPr defTabSz="767633" fontAlgn="auto">
                <a:lnSpc>
                  <a:spcPct val="90000"/>
                </a:lnSpc>
                <a:spcBef>
                  <a:spcPts val="0"/>
                </a:spcBef>
                <a:spcAft>
                  <a:spcPts val="0"/>
                </a:spcAft>
                <a:defRPr/>
              </a:pPr>
              <a:r>
                <a:rPr lang="zh-CN" altLang="en-US" sz="1000" b="0" kern="0" dirty="0">
                  <a:solidFill>
                    <a:sysClr val="windowText" lastClr="000000"/>
                  </a:solidFill>
                  <a:latin typeface="微软雅黑" pitchFamily="34" charset="-122"/>
                  <a:ea typeface="微软雅黑" pitchFamily="34" charset="-122"/>
                </a:rPr>
                <a:t>“最佳</a:t>
              </a:r>
              <a:r>
                <a:rPr lang="en-US" altLang="zh-CN" sz="1000" b="0" kern="0" dirty="0">
                  <a:solidFill>
                    <a:sysClr val="windowText" lastClr="000000"/>
                  </a:solidFill>
                  <a:latin typeface="微软雅黑" pitchFamily="34" charset="-122"/>
                  <a:ea typeface="微软雅黑" pitchFamily="34" charset="-122"/>
                </a:rPr>
                <a:t> </a:t>
              </a:r>
              <a:r>
                <a:rPr lang="en-US" altLang="zh-CN" sz="1000" b="0" kern="0" dirty="0" smtClean="0">
                  <a:solidFill>
                    <a:sysClr val="windowText" lastClr="000000"/>
                  </a:solidFill>
                  <a:latin typeface="微软雅黑" pitchFamily="34" charset="-122"/>
                  <a:ea typeface="微软雅黑" pitchFamily="34" charset="-122"/>
                </a:rPr>
                <a:t>VoLTE</a:t>
              </a:r>
              <a:r>
                <a:rPr lang="zh-CN" altLang="en-US" sz="1000" b="0" kern="0" dirty="0" smtClean="0">
                  <a:solidFill>
                    <a:sysClr val="windowText" lastClr="000000"/>
                  </a:solidFill>
                  <a:latin typeface="微软雅黑" pitchFamily="34" charset="-122"/>
                  <a:ea typeface="微软雅黑" pitchFamily="34" charset="-122"/>
                </a:rPr>
                <a:t>产</a:t>
              </a:r>
              <a:r>
                <a:rPr lang="zh-CN" altLang="en-US" sz="1000" b="0" kern="0" dirty="0">
                  <a:solidFill>
                    <a:sysClr val="windowText" lastClr="000000"/>
                  </a:solidFill>
                  <a:latin typeface="微软雅黑" pitchFamily="34" charset="-122"/>
                  <a:ea typeface="微软雅黑" pitchFamily="34" charset="-122"/>
                </a:rPr>
                <a:t>品发布和最具创新</a:t>
              </a:r>
              <a:r>
                <a:rPr lang="en-US" altLang="zh-CN" sz="1000" b="0" kern="0" dirty="0">
                  <a:solidFill>
                    <a:sysClr val="windowText" lastClr="000000"/>
                  </a:solidFill>
                  <a:latin typeface="微软雅黑" pitchFamily="34" charset="-122"/>
                  <a:ea typeface="微软雅黑" pitchFamily="34" charset="-122"/>
                </a:rPr>
                <a:t>IMS</a:t>
              </a:r>
              <a:r>
                <a:rPr lang="zh-CN" altLang="en-US" sz="1000" b="0" kern="0" dirty="0">
                  <a:solidFill>
                    <a:sysClr val="windowText" lastClr="000000"/>
                  </a:solidFill>
                  <a:latin typeface="微软雅黑" pitchFamily="34" charset="-122"/>
                  <a:ea typeface="微软雅黑" pitchFamily="34" charset="-122"/>
                </a:rPr>
                <a:t>服务发布”</a:t>
              </a:r>
            </a:p>
          </p:txBody>
        </p:sp>
        <p:sp>
          <p:nvSpPr>
            <p:cNvPr id="43" name="标题 1"/>
            <p:cNvSpPr txBox="1">
              <a:spLocks/>
            </p:cNvSpPr>
            <p:nvPr/>
          </p:nvSpPr>
          <p:spPr bwMode="auto">
            <a:xfrm>
              <a:off x="9480550" y="3815647"/>
              <a:ext cx="1620838" cy="233121"/>
            </a:xfrm>
            <a:prstGeom prst="rect">
              <a:avLst/>
            </a:prstGeom>
            <a:noFill/>
            <a:ln w="9525">
              <a:noFill/>
              <a:miter lim="800000"/>
              <a:headEnd/>
              <a:tailEnd/>
            </a:ln>
          </p:spPr>
          <p:txBody>
            <a:bodyPr lIns="0" tIns="0" rIns="0" bIns="0">
              <a:spAutoFit/>
            </a:bodyPr>
            <a:lstStyle/>
            <a:p>
              <a:pPr defTabSz="671636" eaLnBrk="0" fontAlgn="auto" hangingPunct="0">
                <a:lnSpc>
                  <a:spcPct val="90000"/>
                </a:lnSpc>
                <a:spcBef>
                  <a:spcPts val="0"/>
                </a:spcBef>
                <a:spcAft>
                  <a:spcPts val="0"/>
                </a:spcAft>
                <a:defRPr/>
              </a:pPr>
              <a:r>
                <a:rPr lang="en-US" altLang="zh-CN" sz="1000" b="0" kern="0" dirty="0">
                  <a:solidFill>
                    <a:sysClr val="windowText" lastClr="000000"/>
                  </a:solidFill>
                  <a:latin typeface="微软雅黑" pitchFamily="34" charset="-122"/>
                  <a:ea typeface="微软雅黑" pitchFamily="34" charset="-122"/>
                </a:rPr>
                <a:t>2012 </a:t>
              </a:r>
              <a:r>
                <a:rPr lang="zh-CN" altLang="en-US" sz="1000" b="0" kern="0" dirty="0">
                  <a:solidFill>
                    <a:sysClr val="windowText" lastClr="000000"/>
                  </a:solidFill>
                  <a:latin typeface="微软雅黑" pitchFamily="34" charset="-122"/>
                  <a:ea typeface="微软雅黑" pitchFamily="34" charset="-122"/>
                </a:rPr>
                <a:t>全球最佳云解决方案提供商</a:t>
              </a:r>
              <a:endParaRPr lang="zh-CN" altLang="zh-CN" sz="1000" b="0" kern="0" dirty="0">
                <a:solidFill>
                  <a:sysClr val="windowText" lastClr="000000"/>
                </a:solidFill>
                <a:latin typeface="微软雅黑" pitchFamily="34" charset="-122"/>
                <a:ea typeface="微软雅黑" pitchFamily="34" charset="-122"/>
              </a:endParaRPr>
            </a:p>
          </p:txBody>
        </p:sp>
        <p:sp>
          <p:nvSpPr>
            <p:cNvPr id="44" name="TextBox 6"/>
            <p:cNvSpPr txBox="1">
              <a:spLocks noChangeArrowheads="1"/>
            </p:cNvSpPr>
            <p:nvPr/>
          </p:nvSpPr>
          <p:spPr bwMode="auto">
            <a:xfrm>
              <a:off x="7385050" y="3815646"/>
              <a:ext cx="1619250" cy="375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b="1">
                  <a:solidFill>
                    <a:schemeClr val="tx1"/>
                  </a:solidFill>
                  <a:latin typeface="Arial" pitchFamily="34" charset="0"/>
                  <a:ea typeface="宋体" pitchFamily="2" charset="-122"/>
                </a:defRPr>
              </a:lvl1pPr>
              <a:lvl2pPr marL="742950" indent="-285750" eaLnBrk="0" hangingPunct="0">
                <a:defRPr b="1">
                  <a:solidFill>
                    <a:schemeClr val="tx1"/>
                  </a:solidFill>
                  <a:latin typeface="Arial" pitchFamily="34" charset="0"/>
                  <a:ea typeface="宋体" pitchFamily="2" charset="-122"/>
                </a:defRPr>
              </a:lvl2pPr>
              <a:lvl3pPr marL="1143000" indent="-228600" eaLnBrk="0" hangingPunct="0">
                <a:defRPr b="1">
                  <a:solidFill>
                    <a:schemeClr val="tx1"/>
                  </a:solidFill>
                  <a:latin typeface="Arial" pitchFamily="34" charset="0"/>
                  <a:ea typeface="宋体" pitchFamily="2" charset="-122"/>
                </a:defRPr>
              </a:lvl3pPr>
              <a:lvl4pPr marL="1600200" indent="-228600" eaLnBrk="0" hangingPunct="0">
                <a:defRPr b="1">
                  <a:solidFill>
                    <a:schemeClr val="tx1"/>
                  </a:solidFill>
                  <a:latin typeface="Arial" pitchFamily="34" charset="0"/>
                  <a:ea typeface="宋体" pitchFamily="2" charset="-122"/>
                </a:defRPr>
              </a:lvl4pPr>
              <a:lvl5pPr marL="2057400" indent="-228600" eaLnBrk="0" hangingPunct="0">
                <a:defRPr b="1">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b="1">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b="1">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b="1">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b="1">
                  <a:solidFill>
                    <a:schemeClr val="tx1"/>
                  </a:solidFill>
                  <a:latin typeface="Arial" pitchFamily="34" charset="0"/>
                  <a:ea typeface="宋体" pitchFamily="2" charset="-122"/>
                </a:defRPr>
              </a:lvl9pPr>
            </a:lstStyle>
            <a:p>
              <a:pPr defTabSz="767633" eaLnBrk="1" fontAlgn="auto" hangingPunct="1">
                <a:lnSpc>
                  <a:spcPct val="90000"/>
                </a:lnSpc>
                <a:spcBef>
                  <a:spcPct val="20000"/>
                </a:spcBef>
                <a:spcAft>
                  <a:spcPts val="0"/>
                </a:spcAft>
                <a:buClr>
                  <a:srgbClr val="CC9900"/>
                </a:buClr>
                <a:defRPr/>
              </a:pPr>
              <a:r>
                <a:rPr lang="zh-CN" altLang="en-US" sz="1000" b="0" kern="0" dirty="0">
                  <a:solidFill>
                    <a:srgbClr val="990000"/>
                  </a:solidFill>
                  <a:latin typeface="微软雅黑" pitchFamily="34" charset="-122"/>
                  <a:ea typeface="微软雅黑" pitchFamily="34" charset="-122"/>
                </a:rPr>
                <a:t>运用流量管理提高用户体验最佳实践</a:t>
              </a:r>
              <a:endParaRPr lang="en-US" altLang="zh-CN" sz="1000" b="0" kern="0" dirty="0">
                <a:solidFill>
                  <a:srgbClr val="990000"/>
                </a:solidFill>
                <a:latin typeface="微软雅黑" pitchFamily="34" charset="-122"/>
                <a:ea typeface="微软雅黑" pitchFamily="34" charset="-122"/>
              </a:endParaRPr>
            </a:p>
            <a:p>
              <a:pPr defTabSz="767633" eaLnBrk="1" fontAlgn="auto" hangingPunct="1">
                <a:lnSpc>
                  <a:spcPct val="90000"/>
                </a:lnSpc>
                <a:spcBef>
                  <a:spcPct val="20000"/>
                </a:spcBef>
                <a:spcAft>
                  <a:spcPts val="0"/>
                </a:spcAft>
                <a:buClr>
                  <a:srgbClr val="CC9900"/>
                </a:buClr>
                <a:defRPr/>
              </a:pPr>
              <a:endParaRPr lang="zh-CN" altLang="en-US" sz="1000" b="0" kern="0" dirty="0">
                <a:solidFill>
                  <a:srgbClr val="990000"/>
                </a:solidFill>
                <a:latin typeface="微软雅黑" pitchFamily="34" charset="-122"/>
                <a:ea typeface="微软雅黑" pitchFamily="34" charset="-122"/>
              </a:endParaRPr>
            </a:p>
          </p:txBody>
        </p:sp>
        <p:grpSp>
          <p:nvGrpSpPr>
            <p:cNvPr id="45" name="组合 783"/>
            <p:cNvGrpSpPr>
              <a:grpSpLocks/>
            </p:cNvGrpSpPr>
            <p:nvPr/>
          </p:nvGrpSpPr>
          <p:grpSpPr bwMode="auto">
            <a:xfrm>
              <a:off x="1041402" y="4587350"/>
              <a:ext cx="10113963" cy="1152792"/>
              <a:chOff x="1041698" y="4586704"/>
              <a:chExt cx="10113077" cy="1152000"/>
            </a:xfrm>
          </p:grpSpPr>
          <p:pic>
            <p:nvPicPr>
              <p:cNvPr id="46" name="Picture 2" descr="E:\03 Markting\！IPTV World Forum 2012\总结\slide1.jpg"/>
              <p:cNvPicPr preferRelativeResize="0">
                <a:picLocks noChangeArrowheads="1"/>
              </p:cNvPicPr>
              <p:nvPr/>
            </p:nvPicPr>
            <p:blipFill>
              <a:blip r:embed="rId8" cstate="screen"/>
              <a:srcRect/>
              <a:stretch>
                <a:fillRect/>
              </a:stretch>
            </p:blipFill>
            <p:spPr bwMode="auto">
              <a:xfrm>
                <a:off x="3137967" y="4586704"/>
                <a:ext cx="1728000" cy="1152000"/>
              </a:xfrm>
              <a:prstGeom prst="roundRect">
                <a:avLst>
                  <a:gd name="adj" fmla="val 4995"/>
                </a:avLst>
              </a:prstGeom>
              <a:ln>
                <a:noFill/>
              </a:ln>
              <a:effectLst/>
            </p:spPr>
          </p:pic>
          <p:pic>
            <p:nvPicPr>
              <p:cNvPr id="47" name="Picture 2" descr="D:\01_分析公司\Frost &amp; Sullivan\奖项\电信云2012申奖\获奖照片\IMG_5252.gif"/>
              <p:cNvPicPr preferRelativeResize="0">
                <a:picLocks noChangeArrowheads="1"/>
              </p:cNvPicPr>
              <p:nvPr/>
            </p:nvPicPr>
            <p:blipFill>
              <a:blip r:embed="rId9" cstate="screen"/>
              <a:srcRect/>
              <a:stretch>
                <a:fillRect/>
              </a:stretch>
            </p:blipFill>
            <p:spPr bwMode="auto">
              <a:xfrm>
                <a:off x="9426775" y="4586704"/>
                <a:ext cx="1728000" cy="1152000"/>
              </a:xfrm>
              <a:prstGeom prst="roundRect">
                <a:avLst>
                  <a:gd name="adj" fmla="val 5011"/>
                </a:avLst>
              </a:prstGeom>
              <a:ln>
                <a:noFill/>
              </a:ln>
              <a:effectLst/>
            </p:spPr>
          </p:pic>
          <p:pic>
            <p:nvPicPr>
              <p:cNvPr id="48" name="Picture 4" descr="http://www.huawei.com/ucmf/groups/public/documents/news/~export/HW_132764~2~GUIT_NEWS~SNIPPET_DC_TEMPLATE/82499-1.jpg"/>
              <p:cNvPicPr preferRelativeResize="0">
                <a:picLocks noChangeArrowheads="1"/>
              </p:cNvPicPr>
              <p:nvPr/>
            </p:nvPicPr>
            <p:blipFill rotWithShape="1">
              <a:blip r:embed="rId10" cstate="screen">
                <a:extLst/>
              </a:blip>
              <a:srcRect/>
              <a:stretch/>
            </p:blipFill>
            <p:spPr bwMode="auto">
              <a:xfrm>
                <a:off x="5234236" y="4586704"/>
                <a:ext cx="1728000" cy="1152000"/>
              </a:xfrm>
              <a:prstGeom prst="roundRect">
                <a:avLst>
                  <a:gd name="adj" fmla="val 4678"/>
                </a:avLst>
              </a:prstGeom>
              <a:ln>
                <a:noFill/>
              </a:ln>
              <a:effectLst/>
            </p:spPr>
          </p:pic>
          <p:pic>
            <p:nvPicPr>
              <p:cNvPr id="49" name="Picture 8" descr="http://www.huawei.com/ucmf/groups/public/documents/news/~export/HW_134188~2~GUIT_NEWS~SNIPPET_DC_TEMPLATE/84928-2.jpg"/>
              <p:cNvPicPr preferRelativeResize="0">
                <a:picLocks noChangeArrowheads="1"/>
              </p:cNvPicPr>
              <p:nvPr/>
            </p:nvPicPr>
            <p:blipFill>
              <a:blip r:embed="rId11" cstate="screen"/>
              <a:srcRect/>
              <a:stretch>
                <a:fillRect/>
              </a:stretch>
            </p:blipFill>
            <p:spPr bwMode="auto">
              <a:xfrm>
                <a:off x="1041698" y="4586704"/>
                <a:ext cx="1728000" cy="1152000"/>
              </a:xfrm>
              <a:prstGeom prst="roundRect">
                <a:avLst>
                  <a:gd name="adj" fmla="val 4995"/>
                </a:avLst>
              </a:prstGeom>
              <a:ln>
                <a:noFill/>
              </a:ln>
              <a:effectLst/>
            </p:spPr>
          </p:pic>
          <p:pic>
            <p:nvPicPr>
              <p:cNvPr id="50" name="Picture 10" descr="C:\Users\z00133784\AppData\Local\Microsoft\Windows\Temporary Internet Files\Content.Outlook\ERGY59LX\奖座.JPG"/>
              <p:cNvPicPr preferRelativeResize="0">
                <a:picLocks noChangeArrowheads="1"/>
              </p:cNvPicPr>
              <p:nvPr/>
            </p:nvPicPr>
            <p:blipFill>
              <a:blip r:embed="rId12" cstate="screen"/>
              <a:srcRect/>
              <a:stretch>
                <a:fillRect/>
              </a:stretch>
            </p:blipFill>
            <p:spPr bwMode="auto">
              <a:xfrm>
                <a:off x="7330505" y="4586704"/>
                <a:ext cx="1728000" cy="1152000"/>
              </a:xfrm>
              <a:prstGeom prst="roundRect">
                <a:avLst>
                  <a:gd name="adj" fmla="val 5003"/>
                </a:avLst>
              </a:prstGeom>
              <a:ln>
                <a:noFill/>
              </a:ln>
              <a:effectLst/>
            </p:spPr>
          </p:pic>
        </p:grpSp>
      </p:gr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丰富的内部技术交流活动</a:t>
            </a:r>
          </a:p>
        </p:txBody>
      </p:sp>
      <p:grpSp>
        <p:nvGrpSpPr>
          <p:cNvPr id="61" name="组合 29"/>
          <p:cNvGrpSpPr>
            <a:grpSpLocks/>
          </p:cNvGrpSpPr>
          <p:nvPr/>
        </p:nvGrpSpPr>
        <p:grpSpPr bwMode="auto">
          <a:xfrm>
            <a:off x="310903" y="1314090"/>
            <a:ext cx="2087926" cy="4213958"/>
            <a:chOff x="359532" y="1240396"/>
            <a:chExt cx="2086776" cy="3160326"/>
          </a:xfrm>
        </p:grpSpPr>
        <p:sp>
          <p:nvSpPr>
            <p:cNvPr id="62" name="矩形 61"/>
            <p:cNvSpPr/>
            <p:nvPr/>
          </p:nvSpPr>
          <p:spPr bwMode="auto">
            <a:xfrm>
              <a:off x="376988" y="1240396"/>
              <a:ext cx="2021713" cy="3160326"/>
            </a:xfrm>
            <a:prstGeom prst="rect">
              <a:avLst/>
            </a:prstGeom>
            <a:solidFill>
              <a:srgbClr val="1B8BC3"/>
            </a:solidFill>
            <a:ln>
              <a:no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lIns="36000" tIns="45712" rIns="36000" bIns="45712" anchor="ctr"/>
            <a:lstStyle/>
            <a:p>
              <a:pPr algn="ctr" defTabSz="962952" eaLnBrk="0" fontAlgn="auto" hangingPunct="0">
                <a:lnSpc>
                  <a:spcPct val="13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63" name="TextBox 6"/>
            <p:cNvSpPr txBox="1">
              <a:spLocks noChangeArrowheads="1"/>
            </p:cNvSpPr>
            <p:nvPr/>
          </p:nvSpPr>
          <p:spPr bwMode="auto">
            <a:xfrm>
              <a:off x="455522" y="1323437"/>
              <a:ext cx="1864867" cy="204277"/>
            </a:xfrm>
            <a:prstGeom prst="rect">
              <a:avLst/>
            </a:prstGeom>
            <a:noFill/>
            <a:ln w="9525">
              <a:noFill/>
              <a:miter lim="800000"/>
              <a:headEnd/>
              <a:tailEnd/>
            </a:ln>
          </p:spPr>
          <p:txBody>
            <a:bodyPr lIns="3600" rIns="3600">
              <a:spAutoFit/>
            </a:bodyPr>
            <a:lstStyle/>
            <a:p>
              <a:pPr algn="ctr" defTabSz="767633">
                <a:lnSpc>
                  <a:spcPct val="90000"/>
                </a:lnSpc>
                <a:spcBef>
                  <a:spcPct val="20000"/>
                </a:spcBef>
                <a:buFontTx/>
                <a:buChar char="•"/>
              </a:pPr>
              <a:r>
                <a:rPr lang="zh-CN" altLang="en-US" sz="1300" dirty="0" smtClean="0">
                  <a:solidFill>
                    <a:srgbClr val="000000"/>
                  </a:solidFill>
                  <a:latin typeface="微软雅黑" pitchFamily="34" charset="-122"/>
                  <a:ea typeface="微软雅黑" pitchFamily="34" charset="-122"/>
                  <a:cs typeface="Arial" pitchFamily="34" charset="0"/>
                </a:rPr>
                <a:t>业界技术交流</a:t>
              </a:r>
              <a:endParaRPr lang="zh-CN" altLang="en-US" sz="1300" dirty="0">
                <a:solidFill>
                  <a:srgbClr val="000000"/>
                </a:solidFill>
                <a:latin typeface="微软雅黑" pitchFamily="34" charset="-122"/>
                <a:ea typeface="微软雅黑" pitchFamily="34" charset="-122"/>
                <a:cs typeface="Arial" pitchFamily="34" charset="0"/>
              </a:endParaRPr>
            </a:p>
          </p:txBody>
        </p:sp>
        <p:sp>
          <p:nvSpPr>
            <p:cNvPr id="64" name="矩形 63"/>
            <p:cNvSpPr/>
            <p:nvPr/>
          </p:nvSpPr>
          <p:spPr>
            <a:xfrm>
              <a:off x="376988" y="2992782"/>
              <a:ext cx="2021713" cy="161905"/>
            </a:xfrm>
            <a:prstGeom prst="rect">
              <a:avLst/>
            </a:prstGeom>
            <a:gradFill flip="none" rotWithShape="1">
              <a:gsLst>
                <a:gs pos="0">
                  <a:schemeClr val="tx1">
                    <a:alpha val="39000"/>
                  </a:schemeClr>
                </a:gs>
                <a:gs pos="100000">
                  <a:schemeClr val="tx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02901" fontAlgn="auto">
                <a:lnSpc>
                  <a:spcPct val="9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65" name="矩形 64"/>
            <p:cNvSpPr>
              <a:spLocks noChangeArrowheads="1"/>
            </p:cNvSpPr>
            <p:nvPr/>
          </p:nvSpPr>
          <p:spPr bwMode="auto">
            <a:xfrm>
              <a:off x="359532" y="3124481"/>
              <a:ext cx="2086776" cy="856350"/>
            </a:xfrm>
            <a:prstGeom prst="rect">
              <a:avLst/>
            </a:prstGeom>
            <a:noFill/>
            <a:ln w="9525">
              <a:noFill/>
              <a:miter lim="800000"/>
              <a:headEnd/>
              <a:tailEnd/>
            </a:ln>
          </p:spPr>
          <p:txBody>
            <a:bodyPr>
              <a:spAutoFit/>
            </a:bodyPr>
            <a:lstStyle/>
            <a:p>
              <a:pPr marL="100996" indent="-100996" defTabSz="767633">
                <a:lnSpc>
                  <a:spcPct val="150000"/>
                </a:lnSpc>
                <a:spcBef>
                  <a:spcPct val="20000"/>
                </a:spcBef>
                <a:buClr>
                  <a:srgbClr val="FFFFFF"/>
                </a:buClr>
                <a:buSzPct val="60000"/>
                <a:buFont typeface="Wingdings" pitchFamily="2" charset="2"/>
                <a:buChar char="l"/>
              </a:pPr>
              <a:r>
                <a:rPr lang="zh-CN" altLang="en-US" sz="1100" dirty="0" smtClean="0">
                  <a:solidFill>
                    <a:srgbClr val="000000"/>
                  </a:solidFill>
                  <a:latin typeface="微软雅黑" pitchFamily="34" charset="-122"/>
                  <a:ea typeface="微软雅黑" pitchFamily="34" charset="-122"/>
                  <a:cs typeface="Arial" pitchFamily="34" charset="0"/>
                </a:rPr>
                <a:t>参加业界知名论坛和技术交流大会，深入交流研讨，与业界前沿同步。</a:t>
              </a:r>
              <a:endParaRPr lang="en-US" altLang="zh-CN" sz="1100" dirty="0" smtClean="0">
                <a:solidFill>
                  <a:srgbClr val="000000"/>
                </a:solidFill>
                <a:latin typeface="微软雅黑" pitchFamily="34" charset="-122"/>
                <a:ea typeface="微软雅黑" pitchFamily="34" charset="-122"/>
                <a:cs typeface="Arial" pitchFamily="34" charset="0"/>
              </a:endParaRPr>
            </a:p>
            <a:p>
              <a:pPr marL="100996" indent="-100996" defTabSz="767633">
                <a:lnSpc>
                  <a:spcPct val="150000"/>
                </a:lnSpc>
                <a:spcBef>
                  <a:spcPct val="20000"/>
                </a:spcBef>
                <a:buClr>
                  <a:srgbClr val="FFFFFF"/>
                </a:buClr>
                <a:buSzPct val="60000"/>
                <a:buFont typeface="Wingdings" pitchFamily="2" charset="2"/>
                <a:buChar char="l"/>
              </a:pPr>
              <a:endParaRPr lang="zh-CN" altLang="en-US" sz="1100" dirty="0">
                <a:solidFill>
                  <a:srgbClr val="000000"/>
                </a:solidFill>
                <a:latin typeface="微软雅黑" pitchFamily="34" charset="-122"/>
                <a:ea typeface="微软雅黑" pitchFamily="34" charset="-122"/>
                <a:cs typeface="Arial" pitchFamily="34" charset="0"/>
              </a:endParaRPr>
            </a:p>
          </p:txBody>
        </p:sp>
        <p:pic>
          <p:nvPicPr>
            <p:cNvPr id="66" name="图片 65"/>
            <p:cNvPicPr>
              <a:picLocks noChangeAspect="1"/>
            </p:cNvPicPr>
            <p:nvPr/>
          </p:nvPicPr>
          <p:blipFill>
            <a:blip r:embed="rId2" cstate="screen"/>
            <a:stretch>
              <a:fillRect/>
            </a:stretch>
          </p:blipFill>
          <p:spPr>
            <a:xfrm>
              <a:off x="376988" y="1699433"/>
              <a:ext cx="2021713" cy="1291150"/>
            </a:xfrm>
            <a:prstGeom prst="roundRect">
              <a:avLst>
                <a:gd name="adj" fmla="val 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2700000" scaled="1"/>
              <a:tileRect/>
            </a:gradFill>
            <a:ln/>
          </p:spPr>
        </p:pic>
      </p:grpSp>
      <p:grpSp>
        <p:nvGrpSpPr>
          <p:cNvPr id="67" name="组合 38"/>
          <p:cNvGrpSpPr/>
          <p:nvPr/>
        </p:nvGrpSpPr>
        <p:grpSpPr>
          <a:xfrm>
            <a:off x="6636606" y="1314091"/>
            <a:ext cx="2040293" cy="4213962"/>
            <a:chOff x="7799591" y="1928041"/>
            <a:chExt cx="2380637" cy="4915146"/>
          </a:xfrm>
        </p:grpSpPr>
        <p:grpSp>
          <p:nvGrpSpPr>
            <p:cNvPr id="68" name="组合 58"/>
            <p:cNvGrpSpPr>
              <a:grpSpLocks/>
            </p:cNvGrpSpPr>
            <p:nvPr/>
          </p:nvGrpSpPr>
          <p:grpSpPr bwMode="auto">
            <a:xfrm>
              <a:off x="7799591" y="1928041"/>
              <a:ext cx="2380637" cy="4915146"/>
              <a:chOff x="6683297" y="1240396"/>
              <a:chExt cx="2039439" cy="3160326"/>
            </a:xfrm>
          </p:grpSpPr>
          <p:sp>
            <p:nvSpPr>
              <p:cNvPr id="70" name="矩形 69"/>
              <p:cNvSpPr/>
              <p:nvPr/>
            </p:nvSpPr>
            <p:spPr bwMode="auto">
              <a:xfrm>
                <a:off x="6700757" y="1240396"/>
                <a:ext cx="2021979" cy="3160326"/>
              </a:xfrm>
              <a:prstGeom prst="rect">
                <a:avLst/>
              </a:prstGeom>
              <a:solidFill>
                <a:srgbClr val="FFC000"/>
              </a:solidFill>
              <a:ln>
                <a:no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lIns="36000" tIns="45712" rIns="36000" bIns="45712" anchor="ctr"/>
              <a:lstStyle/>
              <a:p>
                <a:pPr algn="ctr" defTabSz="962952" eaLnBrk="0" fontAlgn="auto" hangingPunct="0">
                  <a:lnSpc>
                    <a:spcPct val="13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71" name="TextBox 46"/>
              <p:cNvSpPr txBox="1">
                <a:spLocks noChangeArrowheads="1"/>
              </p:cNvSpPr>
              <p:nvPr/>
            </p:nvSpPr>
            <p:spPr bwMode="auto">
              <a:xfrm>
                <a:off x="6764824" y="1323437"/>
                <a:ext cx="1893797" cy="204277"/>
              </a:xfrm>
              <a:prstGeom prst="rect">
                <a:avLst/>
              </a:prstGeom>
              <a:noFill/>
              <a:ln w="9525">
                <a:noFill/>
                <a:miter lim="800000"/>
                <a:headEnd/>
                <a:tailEnd/>
              </a:ln>
            </p:spPr>
            <p:txBody>
              <a:bodyPr lIns="3600" rIns="3600">
                <a:spAutoFit/>
              </a:bodyPr>
              <a:lstStyle/>
              <a:p>
                <a:pPr algn="ctr" defTabSz="767633">
                  <a:lnSpc>
                    <a:spcPct val="90000"/>
                  </a:lnSpc>
                  <a:spcBef>
                    <a:spcPct val="20000"/>
                  </a:spcBef>
                  <a:buFontTx/>
                  <a:buChar char="•"/>
                </a:pPr>
                <a:r>
                  <a:rPr lang="en-US" altLang="zh-CN" sz="1300" dirty="0" smtClean="0">
                    <a:solidFill>
                      <a:srgbClr val="000000"/>
                    </a:solidFill>
                    <a:latin typeface="微软雅黑" pitchFamily="34" charset="-122"/>
                    <a:ea typeface="微软雅黑" pitchFamily="34" charset="-122"/>
                    <a:cs typeface="Arial" pitchFamily="34" charset="0"/>
                  </a:rPr>
                  <a:t>OJ</a:t>
                </a:r>
                <a:r>
                  <a:rPr lang="zh-CN" altLang="en-US" sz="1300" dirty="0" smtClean="0">
                    <a:solidFill>
                      <a:srgbClr val="000000"/>
                    </a:solidFill>
                    <a:latin typeface="微软雅黑" pitchFamily="34" charset="-122"/>
                    <a:ea typeface="微软雅黑" pitchFamily="34" charset="-122"/>
                    <a:cs typeface="Arial" pitchFamily="34" charset="0"/>
                  </a:rPr>
                  <a:t>练习平台</a:t>
                </a:r>
                <a:endParaRPr lang="zh-CN" altLang="en-US" sz="1300" dirty="0">
                  <a:solidFill>
                    <a:srgbClr val="000000"/>
                  </a:solidFill>
                  <a:latin typeface="微软雅黑" pitchFamily="34" charset="-122"/>
                  <a:ea typeface="微软雅黑" pitchFamily="34" charset="-122"/>
                  <a:cs typeface="Arial" pitchFamily="34" charset="0"/>
                </a:endParaRPr>
              </a:p>
            </p:txBody>
          </p:sp>
          <p:sp>
            <p:nvSpPr>
              <p:cNvPr id="72" name="矩形 71"/>
              <p:cNvSpPr/>
              <p:nvPr/>
            </p:nvSpPr>
            <p:spPr>
              <a:xfrm>
                <a:off x="6700757" y="2992782"/>
                <a:ext cx="2021979" cy="161905"/>
              </a:xfrm>
              <a:prstGeom prst="rect">
                <a:avLst/>
              </a:prstGeom>
              <a:gradFill flip="none" rotWithShape="1">
                <a:gsLst>
                  <a:gs pos="0">
                    <a:schemeClr val="tx1">
                      <a:alpha val="39000"/>
                    </a:schemeClr>
                  </a:gs>
                  <a:gs pos="100000">
                    <a:schemeClr val="tx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02901" fontAlgn="auto">
                  <a:lnSpc>
                    <a:spcPct val="9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73" name="TextBox 11"/>
              <p:cNvSpPr txBox="1">
                <a:spLocks noChangeArrowheads="1"/>
              </p:cNvSpPr>
              <p:nvPr/>
            </p:nvSpPr>
            <p:spPr bwMode="auto">
              <a:xfrm>
                <a:off x="6683297" y="3112601"/>
                <a:ext cx="1975323" cy="1237205"/>
              </a:xfrm>
              <a:prstGeom prst="rect">
                <a:avLst/>
              </a:prstGeom>
              <a:noFill/>
              <a:ln w="9525">
                <a:noFill/>
                <a:miter lim="800000"/>
                <a:headEnd/>
                <a:tailEnd/>
              </a:ln>
            </p:spPr>
            <p:txBody>
              <a:bodyPr wrap="square">
                <a:spAutoFit/>
              </a:bodyPr>
              <a:lstStyle/>
              <a:p>
                <a:pPr marL="100996" indent="-100996" defTabSz="767633">
                  <a:lnSpc>
                    <a:spcPct val="150000"/>
                  </a:lnSpc>
                  <a:spcBef>
                    <a:spcPct val="20000"/>
                  </a:spcBef>
                  <a:buClr>
                    <a:srgbClr val="FFFFFF"/>
                  </a:buClr>
                  <a:buSzPct val="60000"/>
                  <a:buFont typeface="Wingdings" pitchFamily="2" charset="2"/>
                  <a:buChar char="l"/>
                </a:pPr>
                <a:r>
                  <a:rPr lang="en-US" altLang="zh-CN" sz="1100" dirty="0" smtClean="0">
                    <a:solidFill>
                      <a:srgbClr val="000000"/>
                    </a:solidFill>
                    <a:latin typeface="微软雅黑" pitchFamily="34" charset="-122"/>
                    <a:ea typeface="微软雅黑" pitchFamily="34" charset="-122"/>
                    <a:cs typeface="Arial" pitchFamily="34" charset="0"/>
                  </a:rPr>
                  <a:t> </a:t>
                </a:r>
                <a:r>
                  <a:rPr lang="zh-CN" altLang="en-US" sz="1100" dirty="0" smtClean="0">
                    <a:solidFill>
                      <a:srgbClr val="000000"/>
                    </a:solidFill>
                    <a:latin typeface="微软雅黑" pitchFamily="34" charset="-122"/>
                    <a:ea typeface="微软雅黑" pitchFamily="34" charset="-122"/>
                    <a:cs typeface="Arial" pitchFamily="34" charset="0"/>
                  </a:rPr>
                  <a:t>依托</a:t>
                </a:r>
                <a:r>
                  <a:rPr lang="en-US" altLang="zh-CN" sz="1100" dirty="0" smtClean="0">
                    <a:solidFill>
                      <a:srgbClr val="000000"/>
                    </a:solidFill>
                    <a:latin typeface="微软雅黑" pitchFamily="34" charset="-122"/>
                    <a:ea typeface="微软雅黑" pitchFamily="34" charset="-122"/>
                    <a:cs typeface="Arial" pitchFamily="34" charset="0"/>
                  </a:rPr>
                  <a:t>OJ</a:t>
                </a:r>
                <a:r>
                  <a:rPr lang="zh-CN" altLang="en-US" sz="1100" dirty="0" smtClean="0">
                    <a:solidFill>
                      <a:srgbClr val="000000"/>
                    </a:solidFill>
                    <a:latin typeface="微软雅黑" pitchFamily="34" charset="-122"/>
                    <a:ea typeface="微软雅黑" pitchFamily="34" charset="-122"/>
                    <a:cs typeface="Arial" pitchFamily="34" charset="0"/>
                  </a:rPr>
                  <a:t>平台，为基层员工提供编程练习平台，快速提高代码水平；</a:t>
                </a:r>
                <a:endParaRPr lang="en-US" altLang="zh-CN" sz="1100" dirty="0" smtClean="0">
                  <a:solidFill>
                    <a:srgbClr val="000000"/>
                  </a:solidFill>
                  <a:latin typeface="微软雅黑" pitchFamily="34" charset="-122"/>
                  <a:ea typeface="微软雅黑" pitchFamily="34" charset="-122"/>
                  <a:cs typeface="Arial" pitchFamily="34" charset="0"/>
                </a:endParaRPr>
              </a:p>
              <a:p>
                <a:pPr marL="100996" indent="-100996" defTabSz="767633">
                  <a:lnSpc>
                    <a:spcPct val="150000"/>
                  </a:lnSpc>
                  <a:spcBef>
                    <a:spcPct val="20000"/>
                  </a:spcBef>
                  <a:buClr>
                    <a:srgbClr val="FFFFFF"/>
                  </a:buClr>
                  <a:buSzPct val="60000"/>
                  <a:buFont typeface="Wingdings" pitchFamily="2" charset="2"/>
                  <a:buChar char="l"/>
                </a:pPr>
                <a:r>
                  <a:rPr lang="en-US" altLang="zh-CN" sz="1100" dirty="0" smtClean="0">
                    <a:solidFill>
                      <a:srgbClr val="000000"/>
                    </a:solidFill>
                    <a:latin typeface="微软雅黑" pitchFamily="34" charset="-122"/>
                    <a:ea typeface="微软雅黑" pitchFamily="34" charset="-122"/>
                    <a:cs typeface="Arial" pitchFamily="34" charset="0"/>
                  </a:rPr>
                  <a:t>OJ</a:t>
                </a:r>
                <a:r>
                  <a:rPr lang="zh-CN" altLang="en-US" sz="1100" dirty="0" smtClean="0">
                    <a:solidFill>
                      <a:srgbClr val="000000"/>
                    </a:solidFill>
                    <a:latin typeface="微软雅黑" pitchFamily="34" charset="-122"/>
                    <a:ea typeface="微软雅黑" pitchFamily="34" charset="-122"/>
                    <a:cs typeface="Arial" pitchFamily="34" charset="0"/>
                  </a:rPr>
                  <a:t>优秀代码相互借鉴学习，吸收他人编程经验，见贤思齐。</a:t>
                </a:r>
                <a:endParaRPr lang="zh-CN" altLang="en-US" sz="1100" dirty="0">
                  <a:solidFill>
                    <a:srgbClr val="000000"/>
                  </a:solidFill>
                  <a:latin typeface="微软雅黑" pitchFamily="34" charset="-122"/>
                  <a:ea typeface="微软雅黑" pitchFamily="34" charset="-122"/>
                  <a:cs typeface="Arial" pitchFamily="34" charset="0"/>
                </a:endParaRPr>
              </a:p>
            </p:txBody>
          </p:sp>
        </p:grpSp>
        <p:pic>
          <p:nvPicPr>
            <p:cNvPr id="69" name="图片 68"/>
            <p:cNvPicPr>
              <a:picLocks noChangeAspect="1"/>
            </p:cNvPicPr>
            <p:nvPr/>
          </p:nvPicPr>
          <p:blipFill>
            <a:blip r:embed="rId3" cstate="screen"/>
            <a:stretch>
              <a:fillRect/>
            </a:stretch>
          </p:blipFill>
          <p:spPr bwMode="auto">
            <a:xfrm>
              <a:off x="7819971" y="2663806"/>
              <a:ext cx="2360257" cy="1986242"/>
            </a:xfrm>
            <a:prstGeom prst="roundRect">
              <a:avLst>
                <a:gd name="adj" fmla="val 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2700000" scaled="1"/>
              <a:tileRect/>
            </a:gradFill>
            <a:ln/>
          </p:spPr>
        </p:pic>
      </p:grpSp>
      <p:grpSp>
        <p:nvGrpSpPr>
          <p:cNvPr id="74" name="组合 39"/>
          <p:cNvGrpSpPr/>
          <p:nvPr/>
        </p:nvGrpSpPr>
        <p:grpSpPr>
          <a:xfrm>
            <a:off x="4559790" y="1314090"/>
            <a:ext cx="2051184" cy="4213958"/>
            <a:chOff x="5376345" y="1928041"/>
            <a:chExt cx="2393345" cy="4915146"/>
          </a:xfrm>
        </p:grpSpPr>
        <p:sp>
          <p:nvSpPr>
            <p:cNvPr id="75" name="矩形 74"/>
            <p:cNvSpPr/>
            <p:nvPr/>
          </p:nvSpPr>
          <p:spPr bwMode="auto">
            <a:xfrm>
              <a:off x="5376345" y="4653466"/>
              <a:ext cx="2360256" cy="251805"/>
            </a:xfrm>
            <a:prstGeom prst="rect">
              <a:avLst/>
            </a:prstGeom>
            <a:gradFill flip="none" rotWithShape="1">
              <a:gsLst>
                <a:gs pos="0">
                  <a:schemeClr val="tx1">
                    <a:alpha val="39000"/>
                  </a:schemeClr>
                </a:gs>
                <a:gs pos="100000">
                  <a:schemeClr val="tx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02901" fontAlgn="auto">
                <a:lnSpc>
                  <a:spcPct val="9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grpSp>
          <p:nvGrpSpPr>
            <p:cNvPr id="76" name="组合 37"/>
            <p:cNvGrpSpPr/>
            <p:nvPr/>
          </p:nvGrpSpPr>
          <p:grpSpPr>
            <a:xfrm>
              <a:off x="5409434" y="1928041"/>
              <a:ext cx="2360256" cy="4915146"/>
              <a:chOff x="5409434" y="1928041"/>
              <a:chExt cx="2360256" cy="4915146"/>
            </a:xfrm>
          </p:grpSpPr>
          <p:sp>
            <p:nvSpPr>
              <p:cNvPr id="79" name="矩形 78"/>
              <p:cNvSpPr/>
              <p:nvPr/>
            </p:nvSpPr>
            <p:spPr bwMode="auto">
              <a:xfrm>
                <a:off x="5409434" y="1928041"/>
                <a:ext cx="2360256" cy="4915146"/>
              </a:xfrm>
              <a:prstGeom prst="rect">
                <a:avLst/>
              </a:prstGeom>
              <a:solidFill>
                <a:srgbClr val="FF9B09"/>
              </a:solidFill>
              <a:ln>
                <a:no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lIns="36000" tIns="45712" rIns="36000" bIns="45712" anchor="ctr"/>
              <a:lstStyle/>
              <a:p>
                <a:pPr algn="ctr" defTabSz="962952" eaLnBrk="0" fontAlgn="auto" hangingPunct="0">
                  <a:lnSpc>
                    <a:spcPct val="13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80" name="TextBox 42"/>
              <p:cNvSpPr txBox="1">
                <a:spLocks noChangeArrowheads="1"/>
              </p:cNvSpPr>
              <p:nvPr/>
            </p:nvSpPr>
            <p:spPr bwMode="auto">
              <a:xfrm>
                <a:off x="5614305" y="2057191"/>
                <a:ext cx="1915711" cy="317705"/>
              </a:xfrm>
              <a:prstGeom prst="rect">
                <a:avLst/>
              </a:prstGeom>
              <a:noFill/>
              <a:ln w="9525">
                <a:noFill/>
                <a:miter lim="800000"/>
                <a:headEnd/>
                <a:tailEnd/>
              </a:ln>
            </p:spPr>
            <p:txBody>
              <a:bodyPr lIns="3600" rIns="3600">
                <a:spAutoFit/>
              </a:bodyPr>
              <a:lstStyle/>
              <a:p>
                <a:pPr algn="ctr" defTabSz="767633">
                  <a:lnSpc>
                    <a:spcPct val="90000"/>
                  </a:lnSpc>
                  <a:spcBef>
                    <a:spcPct val="20000"/>
                  </a:spcBef>
                  <a:buFontTx/>
                  <a:buChar char="•"/>
                </a:pPr>
                <a:r>
                  <a:rPr lang="zh-CN" altLang="en-US" sz="1300" dirty="0" smtClean="0">
                    <a:solidFill>
                      <a:srgbClr val="000000"/>
                    </a:solidFill>
                    <a:latin typeface="微软雅黑" pitchFamily="34" charset="-122"/>
                    <a:ea typeface="微软雅黑" pitchFamily="34" charset="-122"/>
                    <a:cs typeface="Arial" pitchFamily="34" charset="0"/>
                  </a:rPr>
                  <a:t>软件精英俱乐部</a:t>
                </a:r>
                <a:endParaRPr lang="zh-CN" altLang="en-US" sz="1300" dirty="0">
                  <a:solidFill>
                    <a:srgbClr val="000000"/>
                  </a:solidFill>
                  <a:latin typeface="微软雅黑" pitchFamily="34" charset="-122"/>
                  <a:ea typeface="微软雅黑" pitchFamily="34" charset="-122"/>
                  <a:cs typeface="Arial" pitchFamily="34" charset="0"/>
                </a:endParaRPr>
              </a:p>
            </p:txBody>
          </p:sp>
        </p:grpSp>
        <p:sp>
          <p:nvSpPr>
            <p:cNvPr id="77" name="矩形 5"/>
            <p:cNvSpPr>
              <a:spLocks noChangeArrowheads="1"/>
            </p:cNvSpPr>
            <p:nvPr/>
          </p:nvSpPr>
          <p:spPr bwMode="auto">
            <a:xfrm>
              <a:off x="5409435" y="4858292"/>
              <a:ext cx="2120582" cy="996196"/>
            </a:xfrm>
            <a:prstGeom prst="rect">
              <a:avLst/>
            </a:prstGeom>
            <a:noFill/>
            <a:ln w="9525">
              <a:noFill/>
              <a:miter lim="800000"/>
              <a:headEnd/>
              <a:tailEnd/>
            </a:ln>
          </p:spPr>
          <p:txBody>
            <a:bodyPr wrap="square">
              <a:spAutoFit/>
            </a:bodyPr>
            <a:lstStyle/>
            <a:p>
              <a:pPr marL="100996" indent="-100996" defTabSz="767633">
                <a:lnSpc>
                  <a:spcPct val="150000"/>
                </a:lnSpc>
                <a:spcBef>
                  <a:spcPct val="20000"/>
                </a:spcBef>
                <a:buClr>
                  <a:srgbClr val="FFFFFF"/>
                </a:buClr>
                <a:buSzPct val="60000"/>
                <a:buFont typeface="Wingdings" pitchFamily="2" charset="2"/>
                <a:buChar char="l"/>
              </a:pPr>
              <a:r>
                <a:rPr lang="zh-CN" altLang="en-US" sz="1100" dirty="0">
                  <a:solidFill>
                    <a:srgbClr val="000000"/>
                  </a:solidFill>
                  <a:latin typeface="微软雅黑" pitchFamily="34" charset="-122"/>
                  <a:ea typeface="微软雅黑" pitchFamily="34" charset="-122"/>
                  <a:cs typeface="Arial" pitchFamily="34" charset="0"/>
                </a:rPr>
                <a:t> </a:t>
              </a:r>
              <a:r>
                <a:rPr lang="zh-CN" altLang="en-US" sz="1100" dirty="0" smtClean="0">
                  <a:solidFill>
                    <a:srgbClr val="000000"/>
                  </a:solidFill>
                  <a:latin typeface="微软雅黑" pitchFamily="34" charset="-122"/>
                  <a:ea typeface="微软雅黑" pitchFamily="34" charset="-122"/>
                  <a:cs typeface="Arial" pitchFamily="34" charset="0"/>
                </a:rPr>
                <a:t>聚集内部软件编程精英，定期组织专题技术沙龙，研讨共同关注的话题。</a:t>
              </a:r>
              <a:endParaRPr lang="en-US" altLang="zh-CN" sz="1100" dirty="0">
                <a:solidFill>
                  <a:srgbClr val="000000"/>
                </a:solidFill>
                <a:latin typeface="微软雅黑" pitchFamily="34" charset="-122"/>
                <a:ea typeface="微软雅黑" pitchFamily="34" charset="-122"/>
                <a:cs typeface="Arial" pitchFamily="34" charset="0"/>
              </a:endParaRPr>
            </a:p>
          </p:txBody>
        </p:sp>
        <p:pic>
          <p:nvPicPr>
            <p:cNvPr id="78" name="图片 77"/>
            <p:cNvPicPr>
              <a:picLocks noChangeAspect="1"/>
            </p:cNvPicPr>
            <p:nvPr/>
          </p:nvPicPr>
          <p:blipFill>
            <a:blip r:embed="rId4" cstate="screen"/>
            <a:stretch>
              <a:fillRect/>
            </a:stretch>
          </p:blipFill>
          <p:spPr bwMode="auto">
            <a:xfrm>
              <a:off x="5430389" y="2641967"/>
              <a:ext cx="2339300" cy="1993077"/>
            </a:xfrm>
            <a:prstGeom prst="roundRect">
              <a:avLst>
                <a:gd name="adj" fmla="val 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2700000" scaled="1"/>
              <a:tileRect/>
            </a:gradFill>
            <a:ln/>
          </p:spPr>
        </p:pic>
      </p:grpSp>
      <p:grpSp>
        <p:nvGrpSpPr>
          <p:cNvPr id="81" name="组合 36"/>
          <p:cNvGrpSpPr/>
          <p:nvPr/>
        </p:nvGrpSpPr>
        <p:grpSpPr>
          <a:xfrm>
            <a:off x="2398833" y="1314090"/>
            <a:ext cx="2087926" cy="4213958"/>
            <a:chOff x="2854911" y="1928041"/>
            <a:chExt cx="2436215" cy="4915146"/>
          </a:xfrm>
        </p:grpSpPr>
        <p:grpSp>
          <p:nvGrpSpPr>
            <p:cNvPr id="82" name="组合 32"/>
            <p:cNvGrpSpPr/>
            <p:nvPr/>
          </p:nvGrpSpPr>
          <p:grpSpPr>
            <a:xfrm>
              <a:off x="2854911" y="1928041"/>
              <a:ext cx="2436215" cy="4915146"/>
              <a:chOff x="2854911" y="1928041"/>
              <a:chExt cx="2436215" cy="4915146"/>
            </a:xfrm>
          </p:grpSpPr>
          <p:grpSp>
            <p:nvGrpSpPr>
              <p:cNvPr id="84" name="组合 45"/>
              <p:cNvGrpSpPr>
                <a:grpSpLocks/>
              </p:cNvGrpSpPr>
              <p:nvPr/>
            </p:nvGrpSpPr>
            <p:grpSpPr bwMode="auto">
              <a:xfrm>
                <a:off x="2882699" y="1928041"/>
                <a:ext cx="2380636" cy="4915146"/>
                <a:chOff x="2470734" y="1240396"/>
                <a:chExt cx="2039925" cy="3160326"/>
              </a:xfrm>
            </p:grpSpPr>
            <p:sp>
              <p:nvSpPr>
                <p:cNvPr id="86" name="矩形 85"/>
                <p:cNvSpPr/>
                <p:nvPr/>
              </p:nvSpPr>
              <p:spPr bwMode="auto">
                <a:xfrm>
                  <a:off x="2488197" y="1240396"/>
                  <a:ext cx="2022462" cy="3160326"/>
                </a:xfrm>
                <a:prstGeom prst="rect">
                  <a:avLst/>
                </a:prstGeom>
                <a:solidFill>
                  <a:srgbClr val="11AF42"/>
                </a:solidFill>
                <a:ln>
                  <a:noFill/>
                  <a:headEnd type="none" w="med" len="med"/>
                  <a:tailEnd type="none" w="med" len="med"/>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lIns="36000" tIns="45712" rIns="36000" bIns="45712" anchor="ctr"/>
                <a:lstStyle/>
                <a:p>
                  <a:pPr algn="ctr" defTabSz="962952" eaLnBrk="0" fontAlgn="auto" hangingPunct="0">
                    <a:lnSpc>
                      <a:spcPct val="13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87" name="TextBox 6"/>
                <p:cNvSpPr txBox="1">
                  <a:spLocks noChangeArrowheads="1"/>
                </p:cNvSpPr>
                <p:nvPr/>
              </p:nvSpPr>
              <p:spPr bwMode="auto">
                <a:xfrm>
                  <a:off x="2488444" y="1323437"/>
                  <a:ext cx="2004505" cy="204277"/>
                </a:xfrm>
                <a:prstGeom prst="rect">
                  <a:avLst/>
                </a:prstGeom>
                <a:noFill/>
                <a:ln w="9525">
                  <a:noFill/>
                  <a:miter lim="800000"/>
                  <a:headEnd/>
                  <a:tailEnd/>
                </a:ln>
              </p:spPr>
              <p:txBody>
                <a:bodyPr lIns="3600" rIns="3600">
                  <a:spAutoFit/>
                </a:bodyPr>
                <a:lstStyle/>
                <a:p>
                  <a:pPr algn="ctr" defTabSz="767633">
                    <a:lnSpc>
                      <a:spcPct val="90000"/>
                    </a:lnSpc>
                    <a:spcBef>
                      <a:spcPct val="20000"/>
                    </a:spcBef>
                    <a:buFontTx/>
                    <a:buChar char="•"/>
                  </a:pPr>
                  <a:r>
                    <a:rPr lang="zh-CN" altLang="en-US" sz="1300" dirty="0" smtClean="0">
                      <a:solidFill>
                        <a:srgbClr val="000000"/>
                      </a:solidFill>
                      <a:latin typeface="微软雅黑" pitchFamily="34" charset="-122"/>
                      <a:ea typeface="微软雅黑" pitchFamily="34" charset="-122"/>
                      <a:cs typeface="Arial" pitchFamily="34" charset="0"/>
                    </a:rPr>
                    <a:t>至善</a:t>
                  </a:r>
                  <a:r>
                    <a:rPr lang="en-US" altLang="zh-CN" sz="1300" dirty="0" smtClean="0">
                      <a:solidFill>
                        <a:srgbClr val="000000"/>
                      </a:solidFill>
                      <a:latin typeface="微软雅黑" pitchFamily="34" charset="-122"/>
                      <a:ea typeface="微软雅黑" pitchFamily="34" charset="-122"/>
                      <a:cs typeface="Arial" pitchFamily="34" charset="0"/>
                    </a:rPr>
                    <a:t>·</a:t>
                  </a:r>
                  <a:r>
                    <a:rPr lang="zh-CN" altLang="en-US" sz="1300" dirty="0" smtClean="0">
                      <a:solidFill>
                        <a:srgbClr val="000000"/>
                      </a:solidFill>
                      <a:latin typeface="微软雅黑" pitchFamily="34" charset="-122"/>
                      <a:ea typeface="微软雅黑" pitchFamily="34" charset="-122"/>
                      <a:cs typeface="Arial" pitchFamily="34" charset="0"/>
                    </a:rPr>
                    <a:t>名师大讲堂</a:t>
                  </a:r>
                  <a:endParaRPr lang="zh-CN" altLang="en-US" sz="1300" dirty="0">
                    <a:solidFill>
                      <a:srgbClr val="000000"/>
                    </a:solidFill>
                    <a:latin typeface="微软雅黑" pitchFamily="34" charset="-122"/>
                    <a:ea typeface="微软雅黑" pitchFamily="34" charset="-122"/>
                    <a:cs typeface="Arial" pitchFamily="34" charset="0"/>
                  </a:endParaRPr>
                </a:p>
              </p:txBody>
            </p:sp>
            <p:sp>
              <p:nvSpPr>
                <p:cNvPr id="88" name="矩形 87"/>
                <p:cNvSpPr/>
                <p:nvPr/>
              </p:nvSpPr>
              <p:spPr>
                <a:xfrm>
                  <a:off x="2488197" y="2992782"/>
                  <a:ext cx="2022462" cy="161905"/>
                </a:xfrm>
                <a:prstGeom prst="rect">
                  <a:avLst/>
                </a:prstGeom>
                <a:gradFill flip="none" rotWithShape="1">
                  <a:gsLst>
                    <a:gs pos="0">
                      <a:schemeClr val="tx1">
                        <a:alpha val="39000"/>
                      </a:schemeClr>
                    </a:gs>
                    <a:gs pos="100000">
                      <a:schemeClr val="tx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02901" fontAlgn="auto">
                    <a:lnSpc>
                      <a:spcPct val="90000"/>
                    </a:lnSpc>
                    <a:spcBef>
                      <a:spcPts val="0"/>
                    </a:spcBef>
                    <a:spcAft>
                      <a:spcPts val="0"/>
                    </a:spcAft>
                    <a:buFontTx/>
                    <a:buChar char="•"/>
                    <a:defRPr/>
                  </a:pPr>
                  <a:endParaRPr lang="zh-CN" altLang="en-US" sz="1700" dirty="0">
                    <a:solidFill>
                      <a:srgbClr val="000000"/>
                    </a:solidFill>
                    <a:latin typeface="微软雅黑" pitchFamily="34" charset="-122"/>
                    <a:ea typeface="微软雅黑" pitchFamily="34" charset="-122"/>
                    <a:cs typeface="Arial" pitchFamily="34" charset="0"/>
                  </a:endParaRPr>
                </a:p>
              </p:txBody>
            </p:sp>
            <p:sp>
              <p:nvSpPr>
                <p:cNvPr id="89" name="矩形 59"/>
                <p:cNvSpPr>
                  <a:spLocks noChangeArrowheads="1"/>
                </p:cNvSpPr>
                <p:nvPr/>
              </p:nvSpPr>
              <p:spPr bwMode="auto">
                <a:xfrm>
                  <a:off x="2470734" y="3130119"/>
                  <a:ext cx="2022215" cy="259675"/>
                </a:xfrm>
                <a:prstGeom prst="rect">
                  <a:avLst/>
                </a:prstGeom>
                <a:noFill/>
                <a:ln w="9525">
                  <a:noFill/>
                  <a:miter lim="800000"/>
                  <a:headEnd/>
                  <a:tailEnd/>
                </a:ln>
              </p:spPr>
              <p:txBody>
                <a:bodyPr>
                  <a:spAutoFit/>
                </a:bodyPr>
                <a:lstStyle/>
                <a:p>
                  <a:pPr marL="193287" indent="-193287" defTabSz="767633">
                    <a:lnSpc>
                      <a:spcPct val="150000"/>
                    </a:lnSpc>
                    <a:spcBef>
                      <a:spcPct val="20000"/>
                    </a:spcBef>
                    <a:buClr>
                      <a:srgbClr val="FFFFFF"/>
                    </a:buClr>
                    <a:buSzPct val="60000"/>
                    <a:buFont typeface="Wingdings" pitchFamily="2" charset="2"/>
                    <a:buChar char="l"/>
                  </a:pPr>
                  <a:r>
                    <a:rPr lang="zh-CN" altLang="en-US" sz="1100" dirty="0">
                      <a:solidFill>
                        <a:srgbClr val="000000"/>
                      </a:solidFill>
                      <a:latin typeface="微软雅黑" pitchFamily="34" charset="-122"/>
                      <a:ea typeface="微软雅黑" pitchFamily="34" charset="-122"/>
                    </a:rPr>
                    <a:t> </a:t>
                  </a:r>
                </a:p>
              </p:txBody>
            </p:sp>
          </p:grpSp>
          <p:sp>
            <p:nvSpPr>
              <p:cNvPr id="85" name="矩形 6"/>
              <p:cNvSpPr>
                <a:spLocks noChangeArrowheads="1"/>
              </p:cNvSpPr>
              <p:nvPr/>
            </p:nvSpPr>
            <p:spPr bwMode="auto">
              <a:xfrm>
                <a:off x="2854911" y="4867062"/>
                <a:ext cx="2436215" cy="1924183"/>
              </a:xfrm>
              <a:prstGeom prst="rect">
                <a:avLst/>
              </a:prstGeom>
              <a:noFill/>
              <a:ln w="9525">
                <a:noFill/>
                <a:miter lim="800000"/>
                <a:headEnd/>
                <a:tailEnd/>
              </a:ln>
            </p:spPr>
            <p:txBody>
              <a:bodyPr>
                <a:spAutoFit/>
              </a:bodyPr>
              <a:lstStyle/>
              <a:p>
                <a:pPr marL="100996" indent="-100996" defTabSz="767633">
                  <a:lnSpc>
                    <a:spcPct val="150000"/>
                  </a:lnSpc>
                  <a:spcBef>
                    <a:spcPct val="20000"/>
                  </a:spcBef>
                  <a:buClr>
                    <a:srgbClr val="FFFFFF"/>
                  </a:buClr>
                  <a:buSzPct val="60000"/>
                  <a:buFont typeface="Wingdings" pitchFamily="2" charset="2"/>
                  <a:buChar char="l"/>
                </a:pPr>
                <a:r>
                  <a:rPr lang="zh-CN" altLang="en-US" sz="1100" dirty="0">
                    <a:solidFill>
                      <a:srgbClr val="000000"/>
                    </a:solidFill>
                    <a:latin typeface="微软雅黑" pitchFamily="34" charset="-122"/>
                    <a:ea typeface="微软雅黑" pitchFamily="34" charset="-122"/>
                    <a:cs typeface="Arial" pitchFamily="34" charset="0"/>
                  </a:rPr>
                  <a:t> </a:t>
                </a:r>
                <a:r>
                  <a:rPr lang="zh-CN" altLang="en-US" sz="1100" dirty="0" smtClean="0">
                    <a:solidFill>
                      <a:srgbClr val="000000"/>
                    </a:solidFill>
                    <a:latin typeface="微软雅黑" pitchFamily="34" charset="-122"/>
                    <a:ea typeface="微软雅黑" pitchFamily="34" charset="-122"/>
                    <a:cs typeface="Arial" pitchFamily="34" charset="0"/>
                  </a:rPr>
                  <a:t>邀请公司内外的业界知名专家或软件大咖，畅谈当前热点技术和前沿研究；</a:t>
                </a:r>
                <a:endParaRPr lang="en-US" altLang="zh-CN" sz="1100" dirty="0" smtClean="0">
                  <a:solidFill>
                    <a:srgbClr val="000000"/>
                  </a:solidFill>
                  <a:latin typeface="微软雅黑" pitchFamily="34" charset="-122"/>
                  <a:ea typeface="微软雅黑" pitchFamily="34" charset="-122"/>
                  <a:cs typeface="Arial" pitchFamily="34" charset="0"/>
                </a:endParaRPr>
              </a:p>
              <a:p>
                <a:pPr marL="100996" indent="-100996" defTabSz="767633">
                  <a:lnSpc>
                    <a:spcPct val="150000"/>
                  </a:lnSpc>
                  <a:spcBef>
                    <a:spcPct val="20000"/>
                  </a:spcBef>
                  <a:buClr>
                    <a:srgbClr val="FFFFFF"/>
                  </a:buClr>
                  <a:buSzPct val="60000"/>
                  <a:buFont typeface="Wingdings" pitchFamily="2" charset="2"/>
                  <a:buChar char="l"/>
                </a:pPr>
                <a:r>
                  <a:rPr lang="zh-CN" altLang="en-US" sz="1100" dirty="0" smtClean="0">
                    <a:solidFill>
                      <a:srgbClr val="000000"/>
                    </a:solidFill>
                    <a:latin typeface="微软雅黑" pitchFamily="34" charset="-122"/>
                    <a:ea typeface="微软雅黑" pitchFamily="34" charset="-122"/>
                    <a:cs typeface="Arial" pitchFamily="34" charset="0"/>
                  </a:rPr>
                  <a:t>邀请高层管理者、资深</a:t>
                </a:r>
                <a:r>
                  <a:rPr lang="en-US" altLang="zh-CN" sz="1100" dirty="0" smtClean="0">
                    <a:solidFill>
                      <a:srgbClr val="000000"/>
                    </a:solidFill>
                    <a:latin typeface="微软雅黑" pitchFamily="34" charset="-122"/>
                    <a:ea typeface="微软雅黑" pitchFamily="34" charset="-122"/>
                    <a:cs typeface="Arial" pitchFamily="34" charset="0"/>
                  </a:rPr>
                  <a:t>HR</a:t>
                </a:r>
                <a:r>
                  <a:rPr lang="zh-CN" altLang="en-US" sz="1100" dirty="0" smtClean="0">
                    <a:solidFill>
                      <a:srgbClr val="000000"/>
                    </a:solidFill>
                    <a:latin typeface="微软雅黑" pitchFamily="34" charset="-122"/>
                    <a:ea typeface="微软雅黑" pitchFamily="34" charset="-122"/>
                    <a:cs typeface="Arial" pitchFamily="34" charset="0"/>
                  </a:rPr>
                  <a:t>分享人文、管理方面的感悟与心得。</a:t>
                </a:r>
                <a:endParaRPr lang="zh-CN" altLang="en-US" sz="1100" dirty="0">
                  <a:solidFill>
                    <a:srgbClr val="000000"/>
                  </a:solidFill>
                  <a:latin typeface="微软雅黑" pitchFamily="34" charset="-122"/>
                  <a:ea typeface="微软雅黑" pitchFamily="34" charset="-122"/>
                  <a:cs typeface="Arial" pitchFamily="34" charset="0"/>
                </a:endParaRPr>
              </a:p>
            </p:txBody>
          </p:sp>
        </p:grpSp>
        <p:pic>
          <p:nvPicPr>
            <p:cNvPr id="83" name="图片 82"/>
            <p:cNvPicPr>
              <a:picLocks noChangeAspect="1"/>
            </p:cNvPicPr>
            <p:nvPr/>
          </p:nvPicPr>
          <p:blipFill>
            <a:blip r:embed="rId5" cstate="screen"/>
            <a:stretch>
              <a:fillRect/>
            </a:stretch>
          </p:blipFill>
          <p:spPr bwMode="auto">
            <a:xfrm>
              <a:off x="2930869" y="2641967"/>
              <a:ext cx="2360257" cy="1993077"/>
            </a:xfrm>
            <a:prstGeom prst="roundRect">
              <a:avLst>
                <a:gd name="adj" fmla="val 0"/>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2700000" scaled="1"/>
              <a:tileRect/>
            </a:gradFill>
            <a:ln/>
          </p:spPr>
        </p:pic>
      </p:gr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先进的知识管理平台，活跃的技术交流社区</a:t>
            </a:r>
          </a:p>
        </p:txBody>
      </p:sp>
      <p:pic>
        <p:nvPicPr>
          <p:cNvPr id="3" name="Picture 3"/>
          <p:cNvPicPr>
            <a:picLocks noChangeAspect="1" noChangeArrowheads="1"/>
          </p:cNvPicPr>
          <p:nvPr/>
        </p:nvPicPr>
        <p:blipFill>
          <a:blip r:embed="rId2" cstate="screen"/>
          <a:srcRect/>
          <a:stretch>
            <a:fillRect/>
          </a:stretch>
        </p:blipFill>
        <p:spPr bwMode="auto">
          <a:xfrm>
            <a:off x="350933" y="873510"/>
            <a:ext cx="4150389" cy="2362817"/>
          </a:xfrm>
          <a:prstGeom prst="rect">
            <a:avLst/>
          </a:prstGeom>
          <a:noFill/>
          <a:ln w="9525">
            <a:noFill/>
            <a:miter lim="800000"/>
            <a:headEnd/>
            <a:tailEnd/>
          </a:ln>
        </p:spPr>
      </p:pic>
      <p:pic>
        <p:nvPicPr>
          <p:cNvPr id="4" name="Picture 2"/>
          <p:cNvPicPr>
            <a:picLocks noChangeAspect="1" noChangeArrowheads="1"/>
          </p:cNvPicPr>
          <p:nvPr/>
        </p:nvPicPr>
        <p:blipFill>
          <a:blip r:embed="rId3" cstate="screen"/>
          <a:srcRect/>
          <a:stretch>
            <a:fillRect/>
          </a:stretch>
        </p:blipFill>
        <p:spPr bwMode="auto">
          <a:xfrm>
            <a:off x="366520" y="3348326"/>
            <a:ext cx="8454749" cy="2800093"/>
          </a:xfrm>
          <a:prstGeom prst="rect">
            <a:avLst/>
          </a:prstGeom>
          <a:noFill/>
          <a:ln w="9525">
            <a:noFill/>
            <a:miter lim="800000"/>
            <a:headEnd/>
            <a:tailEnd/>
          </a:ln>
        </p:spPr>
      </p:pic>
      <p:pic>
        <p:nvPicPr>
          <p:cNvPr id="5" name="Picture 3"/>
          <p:cNvPicPr>
            <a:picLocks noChangeAspect="1" noChangeArrowheads="1"/>
          </p:cNvPicPr>
          <p:nvPr/>
        </p:nvPicPr>
        <p:blipFill>
          <a:blip r:embed="rId4" cstate="screen"/>
          <a:srcRect/>
          <a:stretch>
            <a:fillRect/>
          </a:stretch>
        </p:blipFill>
        <p:spPr bwMode="auto">
          <a:xfrm>
            <a:off x="4624749" y="873515"/>
            <a:ext cx="4196519" cy="237881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4"/>
          <p:cNvSpPr>
            <a:spLocks noGrp="1" noChangeArrowheads="1"/>
          </p:cNvSpPr>
          <p:nvPr>
            <p:ph type="title"/>
          </p:nvPr>
        </p:nvSpPr>
        <p:spPr>
          <a:xfrm>
            <a:off x="503260" y="308020"/>
            <a:ext cx="8029575" cy="523802"/>
          </a:xfrm>
        </p:spPr>
        <p:txBody>
          <a:bodyPr lIns="79827" tIns="39912" rIns="79827" bIns="39912">
            <a:spAutoFit/>
          </a:bodyPr>
          <a:lstStyle/>
          <a:p>
            <a:pPr>
              <a:lnSpc>
                <a:spcPct val="90000"/>
              </a:lnSpc>
            </a:pPr>
            <a:r>
              <a:rPr lang="zh-CN" altLang="en-US" dirty="0" smtClean="0">
                <a:latin typeface="黑体" pitchFamily="2" charset="-122"/>
                <a:ea typeface="黑体" pitchFamily="2" charset="-122"/>
                <a:cs typeface="Arial" charset="0"/>
              </a:rPr>
              <a:t>丰富多彩的生活</a:t>
            </a:r>
          </a:p>
        </p:txBody>
      </p:sp>
      <p:sp>
        <p:nvSpPr>
          <p:cNvPr id="3" name="矩形 2"/>
          <p:cNvSpPr/>
          <p:nvPr/>
        </p:nvSpPr>
        <p:spPr bwMode="auto">
          <a:xfrm>
            <a:off x="3674652" y="1412226"/>
            <a:ext cx="1769454" cy="1419779"/>
          </a:xfrm>
          <a:prstGeom prst="rect">
            <a:avLst/>
          </a:prstGeom>
          <a:blipFill>
            <a:blip r:embed="rId2" cstate="screen"/>
            <a:stretch>
              <a:fillRect/>
            </a:stretch>
          </a:blipFill>
          <a:ln>
            <a:noFill/>
          </a:ln>
          <a:effectLst>
            <a:outerShdw blurRad="50800" dist="12700" dir="5400000" algn="ctr" rotWithShape="0">
              <a:schemeClr val="tx1"/>
            </a:outerShdw>
            <a:reflection blurRad="6350" stA="52000" endA="300" endPos="35000" dir="5400000" sy="-100000" algn="bl" rotWithShape="0"/>
          </a:effectLst>
          <a:extLst/>
        </p:spPr>
        <p:txBody>
          <a:bodyPr lIns="100300" tIns="50150" rIns="100300" bIns="50150"/>
          <a:lstStyle/>
          <a:p>
            <a:pPr algn="ctr" defTabSz="1002901" fontAlgn="auto">
              <a:lnSpc>
                <a:spcPts val="1646"/>
              </a:lnSpc>
              <a:spcBef>
                <a:spcPts val="0"/>
              </a:spcBef>
              <a:spcAft>
                <a:spcPts val="0"/>
              </a:spcAft>
              <a:buFontTx/>
              <a:buChar char="•"/>
              <a:defRPr/>
            </a:pPr>
            <a:endParaRPr lang="en-US" altLang="zh-CN" sz="3600" dirty="0">
              <a:solidFill>
                <a:srgbClr val="FFFFFF"/>
              </a:solidFill>
              <a:latin typeface="微软雅黑" pitchFamily="34" charset="-122"/>
              <a:ea typeface="微软雅黑" pitchFamily="34" charset="-122"/>
            </a:endParaRPr>
          </a:p>
        </p:txBody>
      </p:sp>
      <p:sp>
        <p:nvSpPr>
          <p:cNvPr id="4" name="矩形 3"/>
          <p:cNvSpPr/>
          <p:nvPr/>
        </p:nvSpPr>
        <p:spPr bwMode="auto">
          <a:xfrm>
            <a:off x="3710954" y="2877058"/>
            <a:ext cx="3532801" cy="1509896"/>
          </a:xfrm>
          <a:prstGeom prst="rect">
            <a:avLst/>
          </a:prstGeom>
          <a:blipFill>
            <a:blip r:embed="rId3" cstate="screen"/>
            <a:stretch>
              <a:fillRect/>
            </a:stretch>
          </a:blipFill>
          <a:ln>
            <a:noFill/>
          </a:ln>
          <a:effectLst>
            <a:outerShdw blurRad="50800" dist="12700" dir="5400000" algn="ctr" rotWithShape="0">
              <a:schemeClr val="tx1"/>
            </a:outerShdw>
            <a:reflection blurRad="6350" stA="52000" endA="300" endPos="35000" dir="5400000" sy="-100000" algn="bl" rotWithShape="0"/>
          </a:effectLst>
          <a:extLst/>
        </p:spPr>
        <p:txBody>
          <a:bodyPr lIns="100300" tIns="50150" rIns="100300" bIns="50150" anchor="ctr"/>
          <a:lstStyle/>
          <a:p>
            <a:pPr algn="ctr" defTabSz="1002901" fontAlgn="ctr">
              <a:lnSpc>
                <a:spcPct val="90000"/>
              </a:lnSpc>
              <a:spcBef>
                <a:spcPts val="0"/>
              </a:spcBef>
              <a:spcAft>
                <a:spcPts val="0"/>
              </a:spcAft>
              <a:buFontTx/>
              <a:buChar char="•"/>
              <a:defRPr/>
            </a:pPr>
            <a:endParaRPr lang="zh-CN" altLang="en-US" sz="1200" dirty="0">
              <a:solidFill>
                <a:prstClr val="white"/>
              </a:solidFill>
              <a:latin typeface="微软雅黑" pitchFamily="34" charset="-122"/>
              <a:ea typeface="微软雅黑" pitchFamily="34" charset="-122"/>
              <a:cs typeface="Arial" pitchFamily="34" charset="0"/>
            </a:endParaRPr>
          </a:p>
        </p:txBody>
      </p:sp>
      <p:grpSp>
        <p:nvGrpSpPr>
          <p:cNvPr id="5" name="组合 19"/>
          <p:cNvGrpSpPr>
            <a:grpSpLocks/>
          </p:cNvGrpSpPr>
          <p:nvPr/>
        </p:nvGrpSpPr>
        <p:grpSpPr bwMode="auto">
          <a:xfrm>
            <a:off x="504345" y="1161542"/>
            <a:ext cx="8265909" cy="4736419"/>
            <a:chOff x="521479" y="928811"/>
            <a:chExt cx="8262990" cy="3551945"/>
          </a:xfrm>
        </p:grpSpPr>
        <p:pic>
          <p:nvPicPr>
            <p:cNvPr id="6" name="Picture 14"/>
            <p:cNvPicPr>
              <a:picLocks noChangeAspect="1" noChangeArrowheads="1"/>
            </p:cNvPicPr>
            <p:nvPr/>
          </p:nvPicPr>
          <p:blipFill>
            <a:blip r:embed="rId4" cstate="screen"/>
            <a:stretch>
              <a:fillRect/>
            </a:stretch>
          </p:blipFill>
          <p:spPr bwMode="auto">
            <a:xfrm>
              <a:off x="523330" y="3582222"/>
              <a:ext cx="1363100" cy="764687"/>
            </a:xfrm>
            <a:prstGeom prst="roundRect">
              <a:avLst>
                <a:gd name="adj" fmla="val 2832"/>
              </a:avLst>
            </a:prstGeom>
            <a:noFill/>
            <a:effectLst>
              <a:outerShdw blurRad="50800" dist="38100" dir="2700000" algn="tl" rotWithShape="0">
                <a:prstClr val="black">
                  <a:alpha val="40000"/>
                </a:prstClr>
              </a:outerShdw>
            </a:effectLst>
          </p:spPr>
        </p:pic>
        <p:pic>
          <p:nvPicPr>
            <p:cNvPr id="7" name="Picture 8"/>
            <p:cNvPicPr preferRelativeResize="0">
              <a:picLocks noChangeArrowheads="1"/>
            </p:cNvPicPr>
            <p:nvPr/>
          </p:nvPicPr>
          <p:blipFill>
            <a:blip r:embed="rId5" cstate="screen"/>
            <a:stretch>
              <a:fillRect/>
            </a:stretch>
          </p:blipFill>
          <p:spPr bwMode="auto">
            <a:xfrm>
              <a:off x="7315657" y="1371048"/>
              <a:ext cx="1458650" cy="1960565"/>
            </a:xfrm>
            <a:prstGeom prst="rect">
              <a:avLst/>
            </a:prstGeom>
            <a:ln>
              <a:noFill/>
            </a:ln>
            <a:effectLst>
              <a:outerShdw blurRad="50800" dist="38100" dir="2700000" algn="tl" rotWithShape="0">
                <a:prstClr val="black">
                  <a:alpha val="40000"/>
                </a:prstClr>
              </a:outerShdw>
            </a:effectLst>
            <a:extLst/>
          </p:spPr>
        </p:pic>
        <p:grpSp>
          <p:nvGrpSpPr>
            <p:cNvPr id="8" name="组合 8"/>
            <p:cNvGrpSpPr>
              <a:grpSpLocks/>
            </p:cNvGrpSpPr>
            <p:nvPr/>
          </p:nvGrpSpPr>
          <p:grpSpPr bwMode="auto">
            <a:xfrm>
              <a:off x="5678034" y="3449068"/>
              <a:ext cx="2111097" cy="1031688"/>
              <a:chOff x="5678034" y="3449068"/>
              <a:chExt cx="2111097" cy="1031688"/>
            </a:xfrm>
          </p:grpSpPr>
          <p:pic>
            <p:nvPicPr>
              <p:cNvPr id="18" name="Picture 23"/>
              <p:cNvPicPr preferRelativeResize="0">
                <a:picLocks noChangeArrowheads="1"/>
              </p:cNvPicPr>
              <p:nvPr/>
            </p:nvPicPr>
            <p:blipFill>
              <a:blip r:embed="rId6" cstate="screen"/>
              <a:stretch>
                <a:fillRect/>
              </a:stretch>
            </p:blipFill>
            <p:spPr bwMode="auto">
              <a:xfrm>
                <a:off x="5678034" y="3449068"/>
                <a:ext cx="2022625" cy="1031688"/>
              </a:xfrm>
              <a:prstGeom prst="rect">
                <a:avLst/>
              </a:prstGeom>
              <a:ln>
                <a:noFill/>
              </a:ln>
              <a:effectLst>
                <a:outerShdw blurRad="50800" dist="38100" dir="2700000" algn="tl" rotWithShape="0">
                  <a:prstClr val="black">
                    <a:alpha val="40000"/>
                  </a:prstClr>
                </a:outerShdw>
              </a:effectLst>
            </p:spPr>
          </p:pic>
          <p:sp>
            <p:nvSpPr>
              <p:cNvPr id="19" name="矩形 18"/>
              <p:cNvSpPr/>
              <p:nvPr/>
            </p:nvSpPr>
            <p:spPr>
              <a:xfrm>
                <a:off x="6977976" y="3451771"/>
                <a:ext cx="811155" cy="183492"/>
              </a:xfrm>
              <a:prstGeom prst="rect">
                <a:avLst/>
              </a:prstGeom>
            </p:spPr>
            <p:txBody>
              <a:bodyPr wrap="none">
                <a:spAutoFit/>
              </a:bodyPr>
              <a:lstStyle/>
              <a:p>
                <a:pPr defTabSz="962856" fontAlgn="auto">
                  <a:lnSpc>
                    <a:spcPct val="90000"/>
                  </a:lnSpc>
                  <a:spcBef>
                    <a:spcPct val="50000"/>
                  </a:spcBef>
                  <a:spcAft>
                    <a:spcPts val="0"/>
                  </a:spcAft>
                  <a:buFontTx/>
                  <a:buChar char="•"/>
                  <a:defRPr/>
                </a:pPr>
                <a:r>
                  <a:rPr lang="zh-CN" altLang="en-US" sz="1100" dirty="0" smtClean="0">
                    <a:solidFill>
                      <a:srgbClr val="FFFFFF"/>
                    </a:solidFill>
                    <a:latin typeface="微软雅黑" pitchFamily="34" charset="-122"/>
                    <a:ea typeface="微软雅黑" pitchFamily="34" charset="-122"/>
                  </a:rPr>
                  <a:t>圣诞晚会</a:t>
                </a:r>
                <a:endParaRPr lang="zh-CN" altLang="en-US" sz="1100" dirty="0">
                  <a:solidFill>
                    <a:srgbClr val="FFFFFF"/>
                  </a:solidFill>
                  <a:latin typeface="微软雅黑" pitchFamily="34" charset="-122"/>
                  <a:ea typeface="微软雅黑" pitchFamily="34" charset="-122"/>
                </a:endParaRPr>
              </a:p>
            </p:txBody>
          </p:sp>
        </p:grpSp>
        <p:grpSp>
          <p:nvGrpSpPr>
            <p:cNvPr id="9" name="组合 11"/>
            <p:cNvGrpSpPr>
              <a:grpSpLocks/>
            </p:cNvGrpSpPr>
            <p:nvPr/>
          </p:nvGrpSpPr>
          <p:grpSpPr bwMode="auto">
            <a:xfrm>
              <a:off x="5529302" y="928811"/>
              <a:ext cx="1729690" cy="1089014"/>
              <a:chOff x="5529302" y="928811"/>
              <a:chExt cx="1729690" cy="1089014"/>
            </a:xfrm>
          </p:grpSpPr>
          <p:pic>
            <p:nvPicPr>
              <p:cNvPr id="16" name="图片 15"/>
              <p:cNvPicPr>
                <a:picLocks noChangeAspect="1"/>
              </p:cNvPicPr>
              <p:nvPr/>
            </p:nvPicPr>
            <p:blipFill>
              <a:blip r:embed="rId7" cstate="screen"/>
              <a:stretch>
                <a:fillRect/>
              </a:stretch>
            </p:blipFill>
            <p:spPr>
              <a:xfrm>
                <a:off x="5529302" y="1169830"/>
                <a:ext cx="1729690" cy="847995"/>
              </a:xfrm>
              <a:prstGeom prst="roundRect">
                <a:avLst>
                  <a:gd name="adj" fmla="val 2836"/>
                </a:avLst>
              </a:prstGeom>
              <a:noFill/>
              <a:effectLst>
                <a:outerShdw blurRad="50800" dist="38100" dir="2700000" algn="tl" rotWithShape="0">
                  <a:prstClr val="black">
                    <a:alpha val="40000"/>
                  </a:prstClr>
                </a:outerShdw>
              </a:effectLst>
            </p:spPr>
          </p:pic>
          <p:sp>
            <p:nvSpPr>
              <p:cNvPr id="17" name="矩形 16"/>
              <p:cNvSpPr/>
              <p:nvPr/>
            </p:nvSpPr>
            <p:spPr>
              <a:xfrm>
                <a:off x="5990908" y="928811"/>
                <a:ext cx="811154" cy="183492"/>
              </a:xfrm>
              <a:prstGeom prst="rect">
                <a:avLst/>
              </a:prstGeom>
            </p:spPr>
            <p:txBody>
              <a:bodyPr wrap="none">
                <a:spAutoFit/>
              </a:bodyPr>
              <a:lstStyle/>
              <a:p>
                <a:pPr defTabSz="962856" fontAlgn="auto">
                  <a:lnSpc>
                    <a:spcPct val="90000"/>
                  </a:lnSpc>
                  <a:spcBef>
                    <a:spcPct val="50000"/>
                  </a:spcBef>
                  <a:spcAft>
                    <a:spcPts val="0"/>
                  </a:spcAft>
                  <a:buFontTx/>
                  <a:buChar char="•"/>
                  <a:defRPr/>
                </a:pPr>
                <a:r>
                  <a:rPr lang="zh-CN" altLang="en-US" sz="1100" dirty="0" smtClean="0">
                    <a:latin typeface="微软雅黑" pitchFamily="34" charset="-122"/>
                    <a:ea typeface="微软雅黑" pitchFamily="34" charset="-122"/>
                  </a:rPr>
                  <a:t>欢度六一</a:t>
                </a:r>
                <a:endParaRPr lang="zh-CN" altLang="en-US" sz="1100" dirty="0">
                  <a:latin typeface="微软雅黑" pitchFamily="34" charset="-122"/>
                  <a:ea typeface="微软雅黑" pitchFamily="34" charset="-122"/>
                </a:endParaRPr>
              </a:p>
            </p:txBody>
          </p:sp>
        </p:grpSp>
        <p:pic>
          <p:nvPicPr>
            <p:cNvPr id="10" name="Picture 10"/>
            <p:cNvPicPr preferRelativeResize="0">
              <a:picLocks noChangeArrowheads="1"/>
            </p:cNvPicPr>
            <p:nvPr/>
          </p:nvPicPr>
          <p:blipFill>
            <a:blip r:embed="rId8" cstate="screen"/>
            <a:stretch>
              <a:fillRect/>
            </a:stretch>
          </p:blipFill>
          <p:spPr bwMode="auto">
            <a:xfrm>
              <a:off x="7922612" y="3455018"/>
              <a:ext cx="861857" cy="1022489"/>
            </a:xfrm>
            <a:prstGeom prst="rect">
              <a:avLst/>
            </a:prstGeom>
            <a:ln>
              <a:noFill/>
            </a:ln>
            <a:effectLst>
              <a:outerShdw blurRad="50800" dist="38100" dir="2700000" algn="tl" rotWithShape="0">
                <a:prstClr val="black">
                  <a:alpha val="40000"/>
                </a:prstClr>
              </a:outerShdw>
            </a:effectLst>
            <a:extLst/>
          </p:spPr>
        </p:pic>
        <p:pic>
          <p:nvPicPr>
            <p:cNvPr id="11" name="Picture 9"/>
            <p:cNvPicPr>
              <a:picLocks noChangeAspect="1" noChangeArrowheads="1"/>
            </p:cNvPicPr>
            <p:nvPr/>
          </p:nvPicPr>
          <p:blipFill>
            <a:blip r:embed="rId9" cstate="screen"/>
            <a:stretch>
              <a:fillRect/>
            </a:stretch>
          </p:blipFill>
          <p:spPr bwMode="auto">
            <a:xfrm>
              <a:off x="1921356" y="1157955"/>
              <a:ext cx="1688636" cy="940914"/>
            </a:xfrm>
            <a:prstGeom prst="roundRect">
              <a:avLst>
                <a:gd name="adj" fmla="val 2845"/>
              </a:avLst>
            </a:prstGeom>
            <a:noFill/>
            <a:ln>
              <a:noFill/>
            </a:ln>
            <a:effectLst>
              <a:outerShdw blurRad="50800" dist="38100" dir="2700000" algn="tl" rotWithShape="0">
                <a:prstClr val="black">
                  <a:alpha val="40000"/>
                </a:prstClr>
              </a:outerShdw>
            </a:effectLst>
            <a:extLst/>
          </p:spPr>
        </p:pic>
        <p:grpSp>
          <p:nvGrpSpPr>
            <p:cNvPr id="12" name="组合 7"/>
            <p:cNvGrpSpPr>
              <a:grpSpLocks/>
            </p:cNvGrpSpPr>
            <p:nvPr/>
          </p:nvGrpSpPr>
          <p:grpSpPr bwMode="auto">
            <a:xfrm>
              <a:off x="1907067" y="3415150"/>
              <a:ext cx="1702924" cy="1065605"/>
              <a:chOff x="1907067" y="3415150"/>
              <a:chExt cx="1702924" cy="1065605"/>
            </a:xfrm>
          </p:grpSpPr>
          <p:pic>
            <p:nvPicPr>
              <p:cNvPr id="14" name="Picture 7"/>
              <p:cNvPicPr>
                <a:picLocks noChangeAspect="1" noChangeArrowheads="1"/>
              </p:cNvPicPr>
              <p:nvPr/>
            </p:nvPicPr>
            <p:blipFill rotWithShape="1">
              <a:blip r:embed="rId10" cstate="screen">
                <a:extLst/>
              </a:blip>
              <a:srcRect/>
              <a:stretch/>
            </p:blipFill>
            <p:spPr bwMode="auto">
              <a:xfrm>
                <a:off x="1921356" y="3415150"/>
                <a:ext cx="1688635" cy="1065605"/>
              </a:xfrm>
              <a:prstGeom prst="roundRect">
                <a:avLst>
                  <a:gd name="adj" fmla="val 3192"/>
                </a:avLst>
              </a:prstGeom>
              <a:noFill/>
              <a:ln>
                <a:noFill/>
              </a:ln>
              <a:effectLst>
                <a:outerShdw blurRad="50800" dist="38100" dir="2700000" algn="tl" rotWithShape="0">
                  <a:prstClr val="black">
                    <a:alpha val="40000"/>
                  </a:prstClr>
                </a:outerShdw>
              </a:effectLst>
              <a:extLst/>
            </p:spPr>
          </p:pic>
          <p:sp>
            <p:nvSpPr>
              <p:cNvPr id="15" name="矩形 14"/>
              <p:cNvSpPr/>
              <p:nvPr/>
            </p:nvSpPr>
            <p:spPr>
              <a:xfrm>
                <a:off x="1907067" y="3437957"/>
                <a:ext cx="1093183" cy="183492"/>
              </a:xfrm>
              <a:prstGeom prst="rect">
                <a:avLst/>
              </a:prstGeom>
            </p:spPr>
            <p:txBody>
              <a:bodyPr wrap="none">
                <a:spAutoFit/>
              </a:bodyPr>
              <a:lstStyle/>
              <a:p>
                <a:pPr defTabSz="962856" fontAlgn="auto">
                  <a:lnSpc>
                    <a:spcPct val="90000"/>
                  </a:lnSpc>
                  <a:spcBef>
                    <a:spcPct val="50000"/>
                  </a:spcBef>
                  <a:spcAft>
                    <a:spcPts val="0"/>
                  </a:spcAft>
                  <a:buFontTx/>
                  <a:buChar char="•"/>
                  <a:defRPr/>
                </a:pPr>
                <a:r>
                  <a:rPr lang="zh-CN" altLang="en-US" sz="1100" dirty="0">
                    <a:solidFill>
                      <a:srgbClr val="000000">
                        <a:lumMod val="75000"/>
                        <a:lumOff val="25000"/>
                      </a:srgbClr>
                    </a:solidFill>
                    <a:latin typeface="微软雅黑" pitchFamily="34" charset="-122"/>
                    <a:ea typeface="微软雅黑" pitchFamily="34" charset="-122"/>
                  </a:rPr>
                  <a:t>塔吉克办公室</a:t>
                </a:r>
              </a:p>
            </p:txBody>
          </p:sp>
        </p:grpSp>
        <p:pic>
          <p:nvPicPr>
            <p:cNvPr id="13" name="Picture 13"/>
            <p:cNvPicPr>
              <a:picLocks noChangeAspect="1" noChangeArrowheads="1"/>
            </p:cNvPicPr>
            <p:nvPr/>
          </p:nvPicPr>
          <p:blipFill>
            <a:blip r:embed="rId11" cstate="screen"/>
            <a:stretch>
              <a:fillRect/>
            </a:stretch>
          </p:blipFill>
          <p:spPr bwMode="auto">
            <a:xfrm>
              <a:off x="521479" y="1500144"/>
              <a:ext cx="1243443" cy="1447262"/>
            </a:xfrm>
            <a:prstGeom prst="roundRect">
              <a:avLst>
                <a:gd name="adj" fmla="val 2261"/>
              </a:avLst>
            </a:prstGeom>
            <a:noFill/>
            <a:ln>
              <a:noFill/>
            </a:ln>
            <a:effectLst>
              <a:outerShdw blurRad="50800" dist="38100" dir="2700000" algn="tl" rotWithShape="0">
                <a:prstClr val="black">
                  <a:alpha val="40000"/>
                </a:prstClr>
              </a:outerShdw>
            </a:effectLst>
            <a:extLst/>
          </p:spPr>
        </p:pic>
      </p:grpSp>
      <p:sp>
        <p:nvSpPr>
          <p:cNvPr id="20" name="矩形 19"/>
          <p:cNvSpPr/>
          <p:nvPr/>
        </p:nvSpPr>
        <p:spPr bwMode="auto">
          <a:xfrm>
            <a:off x="3692310" y="4410060"/>
            <a:ext cx="1768782" cy="1487902"/>
          </a:xfrm>
          <a:prstGeom prst="rect">
            <a:avLst/>
          </a:prstGeom>
          <a:blipFill>
            <a:blip r:embed="rId12" cstate="screen"/>
            <a:stretch>
              <a:fillRect/>
            </a:stretch>
          </a:blipFill>
          <a:ln>
            <a:noFill/>
          </a:ln>
          <a:effectLst>
            <a:outerShdw blurRad="50800" dist="12700" dir="5400000" algn="ctr" rotWithShape="0">
              <a:schemeClr val="tx1"/>
            </a:outerShdw>
            <a:reflection blurRad="6350" stA="52000" endA="300" endPos="35000" dir="5400000" sy="-100000" algn="bl" rotWithShape="0"/>
          </a:effectLst>
          <a:extLst/>
        </p:spPr>
        <p:txBody>
          <a:bodyPr lIns="76758" tIns="38380" rIns="76758" bIns="38380"/>
          <a:lstStyle/>
          <a:p>
            <a:pPr algn="ctr" defTabSz="1002901" fontAlgn="auto">
              <a:lnSpc>
                <a:spcPct val="90000"/>
              </a:lnSpc>
              <a:spcBef>
                <a:spcPts val="0"/>
              </a:spcBef>
              <a:spcAft>
                <a:spcPts val="0"/>
              </a:spcAft>
              <a:buFontTx/>
              <a:buChar char="•"/>
              <a:defRPr/>
            </a:pPr>
            <a:endParaRPr lang="zh-CN" altLang="en-US" sz="1900" i="1" dirty="0">
              <a:solidFill>
                <a:srgbClr val="FFFFFF"/>
              </a:solidFill>
              <a:latin typeface="微软雅黑" pitchFamily="34" charset="-122"/>
              <a:ea typeface="微软雅黑" pitchFamily="34" charset="-122"/>
            </a:endParaRPr>
          </a:p>
        </p:txBody>
      </p:sp>
      <p:sp>
        <p:nvSpPr>
          <p:cNvPr id="21" name="矩形 20"/>
          <p:cNvSpPr/>
          <p:nvPr/>
        </p:nvSpPr>
        <p:spPr bwMode="auto">
          <a:xfrm>
            <a:off x="1940584" y="2831998"/>
            <a:ext cx="1770370" cy="1487902"/>
          </a:xfrm>
          <a:prstGeom prst="rect">
            <a:avLst/>
          </a:prstGeom>
          <a:blipFill>
            <a:blip r:embed="rId13" cstate="screen"/>
            <a:stretch>
              <a:fillRect/>
            </a:stretch>
          </a:blipFill>
          <a:ln>
            <a:noFill/>
          </a:ln>
          <a:effectLst>
            <a:outerShdw blurRad="50800" dist="12700" dir="5400000" algn="ctr" rotWithShape="0">
              <a:schemeClr val="tx1"/>
            </a:outerShdw>
            <a:reflection blurRad="6350" stA="52000" endA="300" endPos="35000" dir="5400000" sy="-100000" algn="bl" rotWithShape="0"/>
          </a:effectLst>
          <a:extLst/>
        </p:spPr>
        <p:txBody>
          <a:bodyPr lIns="76758" tIns="38380" rIns="76758" bIns="38380"/>
          <a:lstStyle/>
          <a:p>
            <a:pPr algn="ctr" defTabSz="1002901" fontAlgn="ctr">
              <a:lnSpc>
                <a:spcPct val="90000"/>
              </a:lnSpc>
              <a:spcBef>
                <a:spcPts val="0"/>
              </a:spcBef>
              <a:spcAft>
                <a:spcPts val="0"/>
              </a:spcAft>
              <a:buFontTx/>
              <a:buChar char="•"/>
              <a:defRPr/>
            </a:pPr>
            <a:endParaRPr lang="en-US" altLang="zh-CN" sz="1900" dirty="0">
              <a:solidFill>
                <a:srgbClr val="FFFFFF"/>
              </a:solidFill>
              <a:latin typeface="FrutigerNext LT Regular"/>
              <a:ea typeface="微软雅黑" pitchFamily="34" charset="-122"/>
              <a:cs typeface="Calibri" pitchFamily="34" charset="0"/>
            </a:endParaRPr>
          </a:p>
        </p:txBody>
      </p:sp>
      <p:sp>
        <p:nvSpPr>
          <p:cNvPr id="22" name="矩形 21"/>
          <p:cNvSpPr/>
          <p:nvPr/>
        </p:nvSpPr>
        <p:spPr bwMode="auto">
          <a:xfrm>
            <a:off x="1923528" y="4410059"/>
            <a:ext cx="1768782" cy="1487902"/>
          </a:xfrm>
          <a:prstGeom prst="rect">
            <a:avLst/>
          </a:prstGeom>
          <a:blipFill>
            <a:blip r:embed="rId14" cstate="screen"/>
            <a:stretch>
              <a:fillRect/>
            </a:stretch>
          </a:blipFill>
          <a:ln>
            <a:noFill/>
          </a:ln>
          <a:effectLst>
            <a:outerShdw blurRad="50800" dist="12700" dir="5400000" algn="ctr" rotWithShape="0">
              <a:schemeClr val="tx1"/>
            </a:outerShdw>
            <a:reflection blurRad="6350" stA="52000" endA="300" endPos="35000" dir="5400000" sy="-100000" algn="bl" rotWithShape="0"/>
          </a:effectLst>
          <a:extLst/>
        </p:spPr>
        <p:txBody>
          <a:bodyPr lIns="76758" tIns="38380" rIns="76758" bIns="38380"/>
          <a:lstStyle/>
          <a:p>
            <a:pPr algn="ctr" defTabSz="1002901" fontAlgn="auto">
              <a:lnSpc>
                <a:spcPct val="90000"/>
              </a:lnSpc>
              <a:spcBef>
                <a:spcPts val="0"/>
              </a:spcBef>
              <a:spcAft>
                <a:spcPts val="0"/>
              </a:spcAft>
              <a:buFontTx/>
              <a:buChar char="•"/>
              <a:defRPr/>
            </a:pPr>
            <a:endParaRPr lang="zh-CN" altLang="en-US" sz="1900" i="1" dirty="0">
              <a:solidFill>
                <a:srgbClr val="FFFFFF"/>
              </a:solidFill>
              <a:latin typeface="微软雅黑" pitchFamily="34" charset="-122"/>
              <a:ea typeface="微软雅黑" pitchFamily="34" charset="-122"/>
            </a:endParaRPr>
          </a:p>
        </p:txBody>
      </p:sp>
      <p:sp>
        <p:nvSpPr>
          <p:cNvPr id="23" name="矩形 22"/>
          <p:cNvSpPr/>
          <p:nvPr/>
        </p:nvSpPr>
        <p:spPr bwMode="auto">
          <a:xfrm>
            <a:off x="4124305" y="1161547"/>
            <a:ext cx="781790" cy="229859"/>
          </a:xfrm>
          <a:prstGeom prst="rect">
            <a:avLst/>
          </a:prstGeom>
        </p:spPr>
        <p:txBody>
          <a:bodyPr wrap="none" lIns="76758" tIns="38380" rIns="76758" bIns="38380">
            <a:spAutoFit/>
          </a:bodyPr>
          <a:lstStyle/>
          <a:p>
            <a:pPr defTabSz="962856" fontAlgn="auto">
              <a:lnSpc>
                <a:spcPct val="90000"/>
              </a:lnSpc>
              <a:spcBef>
                <a:spcPct val="50000"/>
              </a:spcBef>
              <a:spcAft>
                <a:spcPts val="0"/>
              </a:spcAft>
              <a:buFontTx/>
              <a:buChar char="•"/>
              <a:defRPr/>
            </a:pPr>
            <a:r>
              <a:rPr lang="zh-CN" altLang="en-US" sz="1100" dirty="0" smtClean="0">
                <a:latin typeface="微软雅黑" pitchFamily="34" charset="-122"/>
                <a:ea typeface="微软雅黑" pitchFamily="34" charset="-122"/>
              </a:rPr>
              <a:t>篮球协会</a:t>
            </a:r>
            <a:endParaRPr lang="zh-CN" altLang="en-US" sz="1100" dirty="0">
              <a:latin typeface="微软雅黑" pitchFamily="34" charset="-122"/>
              <a:ea typeface="微软雅黑" pitchFamily="34" charset="-122"/>
            </a:endParaRPr>
          </a:p>
        </p:txBody>
      </p:sp>
      <p:sp>
        <p:nvSpPr>
          <p:cNvPr id="24" name="矩形 23"/>
          <p:cNvSpPr/>
          <p:nvPr/>
        </p:nvSpPr>
        <p:spPr bwMode="auto">
          <a:xfrm>
            <a:off x="4714327" y="4410061"/>
            <a:ext cx="781790" cy="229859"/>
          </a:xfrm>
          <a:prstGeom prst="rect">
            <a:avLst/>
          </a:prstGeom>
        </p:spPr>
        <p:txBody>
          <a:bodyPr wrap="none" lIns="76758" tIns="38380" rIns="76758" bIns="38380">
            <a:spAutoFit/>
          </a:bodyPr>
          <a:lstStyle/>
          <a:p>
            <a:pPr defTabSz="962856" fontAlgn="auto">
              <a:lnSpc>
                <a:spcPct val="90000"/>
              </a:lnSpc>
              <a:spcBef>
                <a:spcPct val="50000"/>
              </a:spcBef>
              <a:spcAft>
                <a:spcPts val="0"/>
              </a:spcAft>
              <a:buFontTx/>
              <a:buChar char="•"/>
              <a:defRPr/>
            </a:pPr>
            <a:r>
              <a:rPr lang="zh-CN" altLang="en-US" sz="1100" dirty="0" smtClean="0">
                <a:latin typeface="微软雅黑" pitchFamily="34" charset="-122"/>
                <a:ea typeface="微软雅黑" pitchFamily="34" charset="-122"/>
              </a:rPr>
              <a:t>足球协会</a:t>
            </a:r>
            <a:endParaRPr lang="zh-CN" altLang="en-US" sz="1100" dirty="0">
              <a:latin typeface="微软雅黑" pitchFamily="34" charset="-122"/>
              <a:ea typeface="微软雅黑" pitchFamily="34" charset="-122"/>
            </a:endParaRPr>
          </a:p>
        </p:txBody>
      </p:sp>
      <p:sp>
        <p:nvSpPr>
          <p:cNvPr id="25" name="矩形 24"/>
          <p:cNvSpPr/>
          <p:nvPr/>
        </p:nvSpPr>
        <p:spPr bwMode="auto">
          <a:xfrm>
            <a:off x="668347" y="4386956"/>
            <a:ext cx="781790" cy="229859"/>
          </a:xfrm>
          <a:prstGeom prst="rect">
            <a:avLst/>
          </a:prstGeom>
        </p:spPr>
        <p:txBody>
          <a:bodyPr wrap="none" lIns="76758" tIns="38380" rIns="76758" bIns="38380">
            <a:spAutoFit/>
          </a:bodyPr>
          <a:lstStyle/>
          <a:p>
            <a:pPr defTabSz="962856" fontAlgn="auto">
              <a:lnSpc>
                <a:spcPct val="90000"/>
              </a:lnSpc>
              <a:spcBef>
                <a:spcPct val="50000"/>
              </a:spcBef>
              <a:spcAft>
                <a:spcPts val="0"/>
              </a:spcAft>
              <a:buFontTx/>
              <a:buChar char="•"/>
              <a:defRPr/>
            </a:pPr>
            <a:r>
              <a:rPr lang="zh-CN" altLang="en-US" sz="1100" dirty="0" smtClean="0">
                <a:latin typeface="微软雅黑" pitchFamily="34" charset="-122"/>
                <a:ea typeface="微软雅黑" pitchFamily="34" charset="-122"/>
              </a:rPr>
              <a:t>舞蹈协会</a:t>
            </a:r>
            <a:endParaRPr lang="zh-CN" altLang="en-US" sz="1100" dirty="0">
              <a:latin typeface="微软雅黑" pitchFamily="34" charset="-122"/>
              <a:ea typeface="微软雅黑" pitchFamily="34" charset="-122"/>
            </a:endParaRPr>
          </a:p>
        </p:txBody>
      </p:sp>
      <p:sp>
        <p:nvSpPr>
          <p:cNvPr id="26" name="矩形 25"/>
          <p:cNvSpPr/>
          <p:nvPr/>
        </p:nvSpPr>
        <p:spPr bwMode="auto">
          <a:xfrm>
            <a:off x="7692903" y="1482937"/>
            <a:ext cx="781790" cy="229859"/>
          </a:xfrm>
          <a:prstGeom prst="rect">
            <a:avLst/>
          </a:prstGeom>
        </p:spPr>
        <p:txBody>
          <a:bodyPr wrap="none" lIns="76758" tIns="38380" rIns="76758" bIns="38380">
            <a:spAutoFit/>
          </a:bodyPr>
          <a:lstStyle/>
          <a:p>
            <a:pPr defTabSz="962856" fontAlgn="auto">
              <a:lnSpc>
                <a:spcPct val="90000"/>
              </a:lnSpc>
              <a:spcBef>
                <a:spcPct val="50000"/>
              </a:spcBef>
              <a:spcAft>
                <a:spcPts val="0"/>
              </a:spcAft>
              <a:buFontTx/>
              <a:buChar char="•"/>
              <a:defRPr/>
            </a:pPr>
            <a:r>
              <a:rPr lang="zh-CN" altLang="en-US" sz="1100" dirty="0" smtClean="0">
                <a:latin typeface="微软雅黑" pitchFamily="34" charset="-122"/>
                <a:ea typeface="微软雅黑" pitchFamily="34" charset="-122"/>
              </a:rPr>
              <a:t>骑乐无穷</a:t>
            </a:r>
            <a:endParaRPr lang="zh-CN" altLang="en-US" sz="1100" dirty="0">
              <a:latin typeface="微软雅黑" pitchFamily="34" charset="-122"/>
              <a:ea typeface="微软雅黑" pitchFamily="34" charset="-122"/>
            </a:endParaRPr>
          </a:p>
        </p:txBody>
      </p:sp>
      <p:sp>
        <p:nvSpPr>
          <p:cNvPr id="27" name="矩形 26"/>
          <p:cNvSpPr/>
          <p:nvPr/>
        </p:nvSpPr>
        <p:spPr>
          <a:xfrm>
            <a:off x="2211184" y="1174740"/>
            <a:ext cx="922854" cy="229859"/>
          </a:xfrm>
          <a:prstGeom prst="rect">
            <a:avLst/>
          </a:prstGeom>
        </p:spPr>
        <p:txBody>
          <a:bodyPr wrap="none" lIns="76758" tIns="38380" rIns="76758" bIns="38380">
            <a:spAutoFit/>
          </a:bodyPr>
          <a:lstStyle/>
          <a:p>
            <a:pPr defTabSz="767633">
              <a:lnSpc>
                <a:spcPct val="90000"/>
              </a:lnSpc>
              <a:spcBef>
                <a:spcPct val="20000"/>
              </a:spcBef>
              <a:buFontTx/>
              <a:buChar char="•"/>
            </a:pPr>
            <a:r>
              <a:rPr lang="zh-CN" altLang="en-US" sz="1100" dirty="0" smtClean="0">
                <a:solidFill>
                  <a:srgbClr val="C00000"/>
                </a:solidFill>
                <a:latin typeface="微软雅黑" pitchFamily="34" charset="-122"/>
                <a:ea typeface="微软雅黑" pitchFamily="34" charset="-122"/>
              </a:rPr>
              <a:t>魅力女人节</a:t>
            </a:r>
            <a:endParaRPr lang="zh-CN" altLang="en-US" sz="1100" dirty="0">
              <a:solidFill>
                <a:srgbClr val="000000"/>
              </a:solidFill>
              <a:latin typeface="微软雅黑" pitchFamily="34" charset="-122"/>
              <a:ea typeface="微软雅黑" pitchFamily="34" charset="-122"/>
            </a:endParaRPr>
          </a:p>
        </p:txBody>
      </p:sp>
      <p:sp>
        <p:nvSpPr>
          <p:cNvPr id="28" name="矩形 27"/>
          <p:cNvSpPr/>
          <p:nvPr/>
        </p:nvSpPr>
        <p:spPr>
          <a:xfrm>
            <a:off x="791777" y="1608274"/>
            <a:ext cx="781790" cy="229859"/>
          </a:xfrm>
          <a:prstGeom prst="rect">
            <a:avLst/>
          </a:prstGeom>
        </p:spPr>
        <p:txBody>
          <a:bodyPr wrap="none" lIns="76758" tIns="38380" rIns="76758" bIns="38380">
            <a:spAutoFit/>
          </a:bodyPr>
          <a:lstStyle/>
          <a:p>
            <a:pPr defTabSz="767633">
              <a:lnSpc>
                <a:spcPct val="90000"/>
              </a:lnSpc>
              <a:spcBef>
                <a:spcPct val="20000"/>
              </a:spcBef>
              <a:buFontTx/>
              <a:buChar char="•"/>
            </a:pPr>
            <a:r>
              <a:rPr lang="zh-CN" altLang="en-US" sz="1100" dirty="0" smtClean="0">
                <a:latin typeface="微软雅黑" pitchFamily="34" charset="-122"/>
                <a:ea typeface="微软雅黑" pitchFamily="34" charset="-122"/>
              </a:rPr>
              <a:t>喜出望外</a:t>
            </a:r>
            <a:endParaRPr lang="zh-CN" altLang="en-US" sz="1100" dirty="0">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8148" name="Rectangle 4"/>
          <p:cNvSpPr>
            <a:spLocks noChangeArrowheads="1"/>
          </p:cNvSpPr>
          <p:nvPr/>
        </p:nvSpPr>
        <p:spPr bwMode="auto">
          <a:xfrm>
            <a:off x="0" y="3621088"/>
            <a:ext cx="9145588" cy="468312"/>
          </a:xfrm>
          <a:prstGeom prst="rect">
            <a:avLst/>
          </a:prstGeom>
          <a:gradFill rotWithShape="1">
            <a:gsLst>
              <a:gs pos="0">
                <a:srgbClr val="990000"/>
              </a:gs>
              <a:gs pos="100000">
                <a:srgbClr val="FFFFFF">
                  <a:alpha val="0"/>
                </a:srgbClr>
              </a:gs>
            </a:gsLst>
            <a:lin ang="0" scaled="1"/>
          </a:gradFill>
          <a:ln w="6350" algn="ctr">
            <a:noFill/>
            <a:miter lim="800000"/>
            <a:headEnd/>
            <a:tailEnd/>
          </a:ln>
          <a:effectLst/>
        </p:spPr>
        <p:txBody>
          <a:bodyPr wrap="none" lIns="0" tIns="0" rIns="0" bIns="0" anchor="ctr">
            <a:spAutoFit/>
          </a:bodyPr>
          <a:lstStyle/>
          <a:p>
            <a:endParaRPr lang="zh-CN" altLang="en-US" smtClean="0"/>
          </a:p>
        </p:txBody>
      </p:sp>
      <p:sp>
        <p:nvSpPr>
          <p:cNvPr id="1798146" name="Rectangle 2"/>
          <p:cNvSpPr>
            <a:spLocks noGrp="1" noChangeArrowheads="1"/>
          </p:cNvSpPr>
          <p:nvPr>
            <p:ph type="title"/>
          </p:nvPr>
        </p:nvSpPr>
        <p:spPr bwMode="auto">
          <a:xfrm>
            <a:off x="504825" y="225425"/>
            <a:ext cx="8231188" cy="1143000"/>
          </a:xfrm>
          <a:noFill/>
          <a:ln>
            <a:miter lim="800000"/>
            <a:headEnd/>
            <a:tailEnd/>
          </a:ln>
        </p:spPr>
        <p:txBody>
          <a:bodyPr vert="horz" wrap="square" lIns="91422" tIns="45712" rIns="91422" bIns="45712" numCol="1" anchor="ctr" anchorCtr="0" compatLnSpc="1">
            <a:prstTxWarp prst="textNoShape">
              <a:avLst/>
            </a:prstTxWarp>
          </a:bodyPr>
          <a:lstStyle/>
          <a:p>
            <a:r>
              <a:rPr lang="en-US" altLang="zh-CN" sz="4200" b="1">
                <a:cs typeface="Arial" charset="0"/>
              </a:rPr>
              <a:t>Agenda</a:t>
            </a:r>
          </a:p>
        </p:txBody>
      </p:sp>
      <p:sp>
        <p:nvSpPr>
          <p:cNvPr id="1798147" name="Rectangle 3"/>
          <p:cNvSpPr>
            <a:spLocks noGrp="1" noChangeArrowheads="1"/>
          </p:cNvSpPr>
          <p:nvPr>
            <p:ph type="body" idx="1"/>
          </p:nvPr>
        </p:nvSpPr>
        <p:spPr bwMode="auto">
          <a:xfrm>
            <a:off x="482600" y="1798638"/>
            <a:ext cx="8231188" cy="2459037"/>
          </a:xfrm>
          <a:noFill/>
          <a:ln>
            <a:miter lim="800000"/>
            <a:headEnd/>
            <a:tailEnd/>
          </a:ln>
        </p:spPr>
        <p:txBody>
          <a:bodyPr vert="horz" wrap="square" lIns="91422" tIns="45712" rIns="91422" bIns="45712" numCol="1" anchor="t" anchorCtr="0" compatLnSpc="1">
            <a:prstTxWarp prst="textNoShape">
              <a:avLst/>
            </a:prstTxWarp>
          </a:bodyPr>
          <a:lstStyle/>
          <a:p>
            <a:pPr>
              <a:spcBef>
                <a:spcPct val="60000"/>
              </a:spcBef>
            </a:pPr>
            <a:r>
              <a:rPr lang="zh-CN" altLang="en-US" sz="2800" dirty="0">
                <a:solidFill>
                  <a:srgbClr val="5F5F5F"/>
                </a:solidFill>
                <a:cs typeface="Arial" charset="0"/>
              </a:rPr>
              <a:t>华为公司简介</a:t>
            </a:r>
          </a:p>
          <a:p>
            <a:pPr>
              <a:spcBef>
                <a:spcPct val="60000"/>
              </a:spcBef>
            </a:pPr>
            <a:r>
              <a:rPr lang="zh-CN" altLang="en-US" sz="2800" dirty="0" smtClean="0">
                <a:solidFill>
                  <a:srgbClr val="5F5F5F"/>
                </a:solidFill>
                <a:cs typeface="Arial" charset="0"/>
              </a:rPr>
              <a:t>电信软件在华为</a:t>
            </a:r>
            <a:endParaRPr lang="en-US" altLang="zh-CN" sz="2800" dirty="0" smtClean="0">
              <a:solidFill>
                <a:srgbClr val="5F5F5F"/>
              </a:solidFill>
              <a:cs typeface="Arial" charset="0"/>
            </a:endParaRPr>
          </a:p>
          <a:p>
            <a:pPr>
              <a:spcBef>
                <a:spcPct val="60000"/>
              </a:spcBef>
            </a:pPr>
            <a:r>
              <a:rPr lang="zh-CN" altLang="en-US" sz="2800" dirty="0">
                <a:solidFill>
                  <a:schemeClr val="bg1"/>
                </a:solidFill>
                <a:cs typeface="Arial" charset="0"/>
              </a:rPr>
              <a:t>华为工作价值和机会</a:t>
            </a:r>
            <a:endParaRPr lang="en-US" altLang="zh-CN" sz="2800" dirty="0">
              <a:solidFill>
                <a:schemeClr val="bg1"/>
              </a:solidFill>
              <a:cs typeface="Arial" charset="0"/>
            </a:endParaRPr>
          </a:p>
          <a:p>
            <a:pPr>
              <a:spcBef>
                <a:spcPct val="60000"/>
              </a:spcBef>
            </a:pPr>
            <a:r>
              <a:rPr lang="zh-CN" altLang="en-US" sz="2800" dirty="0" smtClean="0">
                <a:solidFill>
                  <a:srgbClr val="5F5F5F"/>
                </a:solidFill>
                <a:cs typeface="Arial" charset="0"/>
              </a:rPr>
              <a:t>岗位介绍</a:t>
            </a:r>
            <a:endParaRPr lang="zh-CN" altLang="en-US" sz="2800" dirty="0">
              <a:solidFill>
                <a:srgbClr val="5F5F5F"/>
              </a:solidFill>
              <a:cs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 name="矩形 2067"/>
          <p:cNvSpPr/>
          <p:nvPr/>
        </p:nvSpPr>
        <p:spPr bwMode="auto">
          <a:xfrm>
            <a:off x="539863" y="1194014"/>
            <a:ext cx="8065901" cy="4487654"/>
          </a:xfrm>
          <a:prstGeom prst="rect">
            <a:avLst/>
          </a:prstGeom>
          <a:solidFill>
            <a:schemeClr val="bg1">
              <a:lumMod val="65000"/>
              <a:alpha val="20000"/>
            </a:schemeClr>
          </a:solidFill>
          <a:ln w="9525">
            <a:noFill/>
            <a:miter lim="800000"/>
            <a:headEnd/>
            <a:tailEnd/>
          </a:ln>
          <a:effectLst/>
        </p:spPr>
        <p:txBody>
          <a:bodyPr lIns="98044" tIns="49019" rIns="98044" bIns="49019" rtlCol="0" anchor="ctr"/>
          <a:lstStyle/>
          <a:p>
            <a:pPr algn="ctr" defTabSz="1019183"/>
            <a:endParaRPr lang="zh-CN" altLang="en-US" sz="2000" dirty="0">
              <a:solidFill>
                <a:prstClr val="white"/>
              </a:solidFill>
              <a:latin typeface="微软雅黑" pitchFamily="34" charset="-122"/>
              <a:ea typeface="微软雅黑" pitchFamily="34" charset="-122"/>
            </a:endParaRPr>
          </a:p>
        </p:txBody>
      </p:sp>
      <p:sp>
        <p:nvSpPr>
          <p:cNvPr id="7" name="矩形 6"/>
          <p:cNvSpPr/>
          <p:nvPr/>
        </p:nvSpPr>
        <p:spPr>
          <a:xfrm>
            <a:off x="539863" y="5818718"/>
            <a:ext cx="8065901" cy="479964"/>
          </a:xfrm>
          <a:prstGeom prst="rect">
            <a:avLst/>
          </a:prstGeom>
          <a:solidFill>
            <a:schemeClr val="tx1">
              <a:lumMod val="65000"/>
              <a:lumOff val="35000"/>
            </a:schemeClr>
          </a:solidFill>
        </p:spPr>
        <p:txBody>
          <a:bodyPr wrap="square" lIns="0" tIns="0" rIns="0" bIns="0" anchor="ctr" anchorCtr="0">
            <a:noAutofit/>
          </a:bodyPr>
          <a:lstStyle/>
          <a:p>
            <a:pPr algn="ctr" defTabSz="1019183"/>
            <a:r>
              <a:rPr lang="zh-CN" altLang="en-US" sz="1600" b="0" dirty="0" smtClean="0">
                <a:solidFill>
                  <a:prstClr val="white"/>
                </a:solidFill>
                <a:latin typeface="微软雅黑" pitchFamily="34" charset="-122"/>
                <a:ea typeface="微软雅黑" pitchFamily="34" charset="-122"/>
              </a:rPr>
              <a:t>（来源：</a:t>
            </a:r>
            <a:r>
              <a:rPr lang="en-US" altLang="zh-CN" sz="1600" b="0" dirty="0" smtClean="0">
                <a:solidFill>
                  <a:prstClr val="white"/>
                </a:solidFill>
                <a:latin typeface="微软雅黑" pitchFamily="34" charset="-122"/>
                <a:ea typeface="微软雅黑" pitchFamily="34" charset="-122"/>
              </a:rPr>
              <a:t> Universum2013</a:t>
            </a:r>
            <a:r>
              <a:rPr lang="zh-CN" altLang="en-US" sz="1600" b="0" dirty="0" smtClean="0">
                <a:solidFill>
                  <a:prstClr val="white"/>
                </a:solidFill>
                <a:latin typeface="微软雅黑" pitchFamily="34" charset="-122"/>
                <a:ea typeface="微软雅黑" pitchFamily="34" charset="-122"/>
              </a:rPr>
              <a:t>年调研报告，调研对象涵盖来自国内</a:t>
            </a:r>
            <a:r>
              <a:rPr lang="en-US" altLang="zh-CN" sz="1600" b="0" dirty="0" smtClean="0">
                <a:solidFill>
                  <a:prstClr val="white"/>
                </a:solidFill>
                <a:latin typeface="微软雅黑" pitchFamily="34" charset="-122"/>
                <a:ea typeface="微软雅黑" pitchFamily="34" charset="-122"/>
              </a:rPr>
              <a:t>100</a:t>
            </a:r>
            <a:r>
              <a:rPr lang="zh-CN" altLang="en-US" sz="1600" b="0" dirty="0" smtClean="0">
                <a:solidFill>
                  <a:prstClr val="white"/>
                </a:solidFill>
                <a:latin typeface="微软雅黑" pitchFamily="34" charset="-122"/>
                <a:ea typeface="微软雅黑" pitchFamily="34" charset="-122"/>
              </a:rPr>
              <a:t>多所重点高校的</a:t>
            </a:r>
            <a:r>
              <a:rPr lang="en-US" altLang="zh-CN" sz="1600" b="0" dirty="0" smtClean="0">
                <a:solidFill>
                  <a:prstClr val="white"/>
                </a:solidFill>
                <a:latin typeface="微软雅黑" pitchFamily="34" charset="-122"/>
                <a:ea typeface="微软雅黑" pitchFamily="34" charset="-122"/>
              </a:rPr>
              <a:t>5</a:t>
            </a:r>
            <a:r>
              <a:rPr lang="zh-CN" altLang="en-US" sz="1600" b="0" dirty="0" smtClean="0">
                <a:solidFill>
                  <a:prstClr val="white"/>
                </a:solidFill>
                <a:latin typeface="微软雅黑" pitchFamily="34" charset="-122"/>
                <a:ea typeface="微软雅黑" pitchFamily="34" charset="-122"/>
              </a:rPr>
              <a:t>万余名学生）</a:t>
            </a:r>
            <a:endParaRPr lang="zh-CN" altLang="en-US" sz="1600" b="0" dirty="0">
              <a:solidFill>
                <a:prstClr val="white"/>
              </a:solidFill>
              <a:latin typeface="微软雅黑" pitchFamily="34" charset="-122"/>
              <a:ea typeface="微软雅黑" pitchFamily="34" charset="-122"/>
            </a:endParaRPr>
          </a:p>
        </p:txBody>
      </p:sp>
      <p:sp>
        <p:nvSpPr>
          <p:cNvPr id="6" name="Rectangle 2"/>
          <p:cNvSpPr txBox="1">
            <a:spLocks noChangeArrowheads="1"/>
          </p:cNvSpPr>
          <p:nvPr/>
        </p:nvSpPr>
        <p:spPr>
          <a:xfrm>
            <a:off x="539863" y="425896"/>
            <a:ext cx="8065901" cy="38472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2500" dirty="0">
                <a:solidFill>
                  <a:prstClr val="black">
                    <a:lumMod val="75000"/>
                    <a:lumOff val="25000"/>
                  </a:prstClr>
                </a:solidFill>
                <a:latin typeface="微软雅黑" pitchFamily="34" charset="-122"/>
                <a:ea typeface="微软雅黑" pitchFamily="34" charset="-122"/>
                <a:cs typeface="Arial" pitchFamily="34" charset="0"/>
              </a:rPr>
              <a:t>加入华为，邂逅你的最佳职场</a:t>
            </a:r>
            <a:r>
              <a:rPr lang="en-US" altLang="zh-CN" sz="2500" dirty="0">
                <a:solidFill>
                  <a:prstClr val="black">
                    <a:lumMod val="75000"/>
                    <a:lumOff val="25000"/>
                  </a:prstClr>
                </a:solidFill>
                <a:latin typeface="微软雅黑" pitchFamily="34" charset="-122"/>
                <a:ea typeface="微软雅黑" pitchFamily="34" charset="-122"/>
                <a:cs typeface="Arial" pitchFamily="34" charset="0"/>
              </a:rPr>
              <a:t>Partner</a:t>
            </a:r>
          </a:p>
        </p:txBody>
      </p:sp>
      <p:sp>
        <p:nvSpPr>
          <p:cNvPr id="56" name="Rectangle 2"/>
          <p:cNvSpPr txBox="1">
            <a:spLocks noChangeArrowheads="1"/>
          </p:cNvSpPr>
          <p:nvPr/>
        </p:nvSpPr>
        <p:spPr>
          <a:xfrm>
            <a:off x="4688302" y="1425663"/>
            <a:ext cx="3715078" cy="20005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300" dirty="0" smtClean="0">
                <a:solidFill>
                  <a:prstClr val="black">
                    <a:lumMod val="75000"/>
                    <a:lumOff val="25000"/>
                  </a:prstClr>
                </a:solidFill>
                <a:latin typeface="微软雅黑" pitchFamily="34" charset="-122"/>
                <a:ea typeface="微软雅黑" pitchFamily="34" charset="-122"/>
                <a:cs typeface="Arial" pitchFamily="34" charset="0"/>
              </a:rPr>
              <a:t>商科大学生眼中最理想的雇主</a:t>
            </a:r>
            <a:endParaRPr lang="en-US" altLang="zh-CN" sz="13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82" name="Rectangle 2"/>
          <p:cNvSpPr txBox="1">
            <a:spLocks noChangeArrowheads="1"/>
          </p:cNvSpPr>
          <p:nvPr/>
        </p:nvSpPr>
        <p:spPr>
          <a:xfrm>
            <a:off x="5341628" y="5216770"/>
            <a:ext cx="3715078" cy="276999"/>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注：有</a:t>
            </a:r>
            <a:r>
              <a:rPr lang="en-US" altLang="zh-CN" sz="900" b="0" dirty="0" smtClean="0">
                <a:solidFill>
                  <a:prstClr val="black">
                    <a:lumMod val="75000"/>
                    <a:lumOff val="25000"/>
                  </a:prstClr>
                </a:solidFill>
                <a:latin typeface="微软雅黑" pitchFamily="34" charset="-122"/>
                <a:ea typeface="微软雅黑" pitchFamily="34" charset="-122"/>
                <a:cs typeface="Arial" pitchFamily="34" charset="0"/>
              </a:rPr>
              <a:t>5</a:t>
            </a:r>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万多名中国大学生在</a:t>
            </a:r>
            <a:r>
              <a:rPr lang="en-US" altLang="zh-CN" sz="900" b="0" dirty="0" smtClean="0">
                <a:solidFill>
                  <a:prstClr val="black">
                    <a:lumMod val="75000"/>
                    <a:lumOff val="25000"/>
                  </a:prstClr>
                </a:solidFill>
                <a:latin typeface="微软雅黑" pitchFamily="34" charset="-122"/>
                <a:ea typeface="微软雅黑" pitchFamily="34" charset="-122"/>
                <a:cs typeface="Arial" pitchFamily="34" charset="0"/>
              </a:rPr>
              <a:t>2013</a:t>
            </a:r>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年</a:t>
            </a:r>
            <a:r>
              <a:rPr lang="en-US" altLang="zh-CN" sz="900" b="0" dirty="0" smtClean="0">
                <a:solidFill>
                  <a:prstClr val="black">
                    <a:lumMod val="75000"/>
                    <a:lumOff val="25000"/>
                  </a:prstClr>
                </a:solidFill>
                <a:latin typeface="微软雅黑" pitchFamily="34" charset="-122"/>
                <a:ea typeface="微软雅黑" pitchFamily="34" charset="-122"/>
                <a:cs typeface="Arial" pitchFamily="34" charset="0"/>
              </a:rPr>
              <a:t>1</a:t>
            </a:r>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月至</a:t>
            </a:r>
            <a:r>
              <a:rPr lang="en-US" altLang="zh-CN" sz="900" b="0" dirty="0" smtClean="0">
                <a:solidFill>
                  <a:prstClr val="black">
                    <a:lumMod val="75000"/>
                    <a:lumOff val="25000"/>
                  </a:prstClr>
                </a:solidFill>
                <a:latin typeface="微软雅黑" pitchFamily="34" charset="-122"/>
                <a:ea typeface="微软雅黑" pitchFamily="34" charset="-122"/>
                <a:cs typeface="Arial" pitchFamily="34" charset="0"/>
              </a:rPr>
              <a:t>2014</a:t>
            </a:r>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年</a:t>
            </a:r>
            <a:r>
              <a:rPr lang="en-US" altLang="zh-CN" sz="900" b="0" dirty="0" smtClean="0">
                <a:solidFill>
                  <a:prstClr val="black">
                    <a:lumMod val="75000"/>
                    <a:lumOff val="25000"/>
                  </a:prstClr>
                </a:solidFill>
                <a:latin typeface="微软雅黑" pitchFamily="34" charset="-122"/>
                <a:ea typeface="微软雅黑" pitchFamily="34" charset="-122"/>
                <a:cs typeface="Arial" pitchFamily="34" charset="0"/>
              </a:rPr>
              <a:t>1</a:t>
            </a:r>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月期间接受了调查</a:t>
            </a:r>
            <a:endParaRPr lang="en-US" altLang="zh-CN" sz="900" b="0" dirty="0" smtClean="0">
              <a:solidFill>
                <a:prstClr val="black">
                  <a:lumMod val="75000"/>
                  <a:lumOff val="25000"/>
                </a:prstClr>
              </a:solidFill>
              <a:latin typeface="微软雅黑" pitchFamily="34" charset="-122"/>
              <a:ea typeface="微软雅黑" pitchFamily="34" charset="-122"/>
              <a:cs typeface="Arial" pitchFamily="34" charset="0"/>
            </a:endParaRPr>
          </a:p>
          <a:p>
            <a:pPr defTabSz="1019183"/>
            <a:r>
              <a:rPr lang="zh-CN" altLang="en-US" sz="900" b="0" dirty="0" smtClean="0">
                <a:solidFill>
                  <a:prstClr val="black">
                    <a:lumMod val="75000"/>
                    <a:lumOff val="25000"/>
                  </a:prstClr>
                </a:solidFill>
                <a:latin typeface="微软雅黑" pitchFamily="34" charset="-122"/>
                <a:ea typeface="微软雅黑" pitchFamily="34" charset="-122"/>
                <a:cs typeface="Arial" pitchFamily="34" charset="0"/>
              </a:rPr>
              <a:t>来源：</a:t>
            </a:r>
            <a:r>
              <a:rPr lang="en-US" altLang="zh-CN" sz="900" b="0" dirty="0" err="1" smtClean="0">
                <a:solidFill>
                  <a:prstClr val="black">
                    <a:lumMod val="75000"/>
                    <a:lumOff val="25000"/>
                  </a:prstClr>
                </a:solidFill>
                <a:latin typeface="微软雅黑" pitchFamily="34" charset="-122"/>
                <a:ea typeface="微软雅黑" pitchFamily="34" charset="-122"/>
                <a:cs typeface="Arial" pitchFamily="34" charset="0"/>
              </a:rPr>
              <a:t>Universum</a:t>
            </a:r>
            <a:endParaRPr lang="en-US" altLang="zh-CN" sz="900" b="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57" name="Rectangle 2"/>
          <p:cNvSpPr txBox="1">
            <a:spLocks noChangeArrowheads="1"/>
          </p:cNvSpPr>
          <p:nvPr/>
        </p:nvSpPr>
        <p:spPr>
          <a:xfrm>
            <a:off x="776150" y="1441497"/>
            <a:ext cx="3715078" cy="20005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300" dirty="0" smtClean="0">
                <a:solidFill>
                  <a:prstClr val="black">
                    <a:lumMod val="75000"/>
                    <a:lumOff val="25000"/>
                  </a:prstClr>
                </a:solidFill>
                <a:latin typeface="微软雅黑" pitchFamily="34" charset="-122"/>
                <a:ea typeface="微软雅黑" pitchFamily="34" charset="-122"/>
                <a:cs typeface="Arial" pitchFamily="34" charset="0"/>
              </a:rPr>
              <a:t>理工科大学生眼中最理想的雇主</a:t>
            </a:r>
            <a:endParaRPr lang="en-US" altLang="zh-CN" sz="1300" dirty="0">
              <a:solidFill>
                <a:prstClr val="black">
                  <a:lumMod val="75000"/>
                  <a:lumOff val="25000"/>
                </a:prstClr>
              </a:solidFill>
              <a:latin typeface="微软雅黑" pitchFamily="34" charset="-122"/>
              <a:ea typeface="微软雅黑" pitchFamily="34" charset="-122"/>
              <a:cs typeface="Arial" pitchFamily="34" charset="0"/>
            </a:endParaRPr>
          </a:p>
        </p:txBody>
      </p:sp>
      <p:grpSp>
        <p:nvGrpSpPr>
          <p:cNvPr id="2" name="组合 96"/>
          <p:cNvGrpSpPr/>
          <p:nvPr/>
        </p:nvGrpSpPr>
        <p:grpSpPr>
          <a:xfrm>
            <a:off x="4688302" y="1808989"/>
            <a:ext cx="3715078" cy="3016181"/>
            <a:chOff x="733087" y="1354905"/>
            <a:chExt cx="3714433" cy="2262310"/>
          </a:xfrm>
        </p:grpSpPr>
        <p:sp>
          <p:nvSpPr>
            <p:cNvPr id="58" name="Rectangle 2"/>
            <p:cNvSpPr txBox="1">
              <a:spLocks noChangeArrowheads="1"/>
            </p:cNvSpPr>
            <p:nvPr/>
          </p:nvSpPr>
          <p:spPr>
            <a:xfrm>
              <a:off x="4213637" y="1354905"/>
              <a:ext cx="233883" cy="23085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排名</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23" name="Rectangle 19"/>
            <p:cNvSpPr>
              <a:spLocks noChangeArrowheads="1"/>
            </p:cNvSpPr>
            <p:nvPr/>
          </p:nvSpPr>
          <p:spPr bwMode="auto">
            <a:xfrm flipH="1">
              <a:off x="4213637" y="1558428"/>
              <a:ext cx="233883" cy="235422"/>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1</a:t>
              </a:r>
              <a:endParaRPr lang="zh-CN" altLang="en-US" sz="1100" b="0" dirty="0">
                <a:solidFill>
                  <a:prstClr val="white"/>
                </a:solidFill>
                <a:latin typeface="微软雅黑" pitchFamily="34" charset="-122"/>
                <a:ea typeface="微软雅黑" pitchFamily="34" charset="-122"/>
              </a:endParaRPr>
            </a:p>
          </p:txBody>
        </p:sp>
        <p:sp>
          <p:nvSpPr>
            <p:cNvPr id="24" name="Rectangle 20"/>
            <p:cNvSpPr>
              <a:spLocks noChangeArrowheads="1"/>
            </p:cNvSpPr>
            <p:nvPr/>
          </p:nvSpPr>
          <p:spPr bwMode="auto">
            <a:xfrm flipH="1">
              <a:off x="4213637" y="1818469"/>
              <a:ext cx="233883" cy="233883"/>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2</a:t>
              </a:r>
              <a:endParaRPr lang="zh-CN" altLang="en-US" sz="1100" b="0" dirty="0">
                <a:solidFill>
                  <a:prstClr val="white"/>
                </a:solidFill>
                <a:latin typeface="微软雅黑" pitchFamily="34" charset="-122"/>
                <a:ea typeface="微软雅黑" pitchFamily="34" charset="-122"/>
              </a:endParaRPr>
            </a:p>
          </p:txBody>
        </p:sp>
        <p:sp>
          <p:nvSpPr>
            <p:cNvPr id="25" name="Rectangle 21"/>
            <p:cNvSpPr>
              <a:spLocks noChangeArrowheads="1"/>
            </p:cNvSpPr>
            <p:nvPr/>
          </p:nvSpPr>
          <p:spPr bwMode="auto">
            <a:xfrm flipH="1">
              <a:off x="4213637" y="2080048"/>
              <a:ext cx="233883" cy="233883"/>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3</a:t>
              </a:r>
              <a:endParaRPr lang="zh-CN" altLang="en-US" sz="1100" b="0" dirty="0">
                <a:solidFill>
                  <a:prstClr val="white"/>
                </a:solidFill>
                <a:latin typeface="微软雅黑" pitchFamily="34" charset="-122"/>
                <a:ea typeface="微软雅黑" pitchFamily="34" charset="-122"/>
              </a:endParaRPr>
            </a:p>
          </p:txBody>
        </p:sp>
        <p:sp>
          <p:nvSpPr>
            <p:cNvPr id="26" name="Rectangle 22"/>
            <p:cNvSpPr>
              <a:spLocks noChangeArrowheads="1"/>
            </p:cNvSpPr>
            <p:nvPr/>
          </p:nvSpPr>
          <p:spPr bwMode="auto">
            <a:xfrm flipH="1">
              <a:off x="4213637" y="2340090"/>
              <a:ext cx="233883" cy="235422"/>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4</a:t>
              </a:r>
              <a:endParaRPr lang="zh-CN" altLang="en-US" sz="1100" b="0" dirty="0">
                <a:solidFill>
                  <a:prstClr val="white"/>
                </a:solidFill>
                <a:latin typeface="微软雅黑" pitchFamily="34" charset="-122"/>
                <a:ea typeface="微软雅黑" pitchFamily="34" charset="-122"/>
              </a:endParaRPr>
            </a:p>
          </p:txBody>
        </p:sp>
        <p:sp>
          <p:nvSpPr>
            <p:cNvPr id="27" name="Rectangle 23"/>
            <p:cNvSpPr>
              <a:spLocks noChangeArrowheads="1"/>
            </p:cNvSpPr>
            <p:nvPr/>
          </p:nvSpPr>
          <p:spPr bwMode="auto">
            <a:xfrm flipH="1">
              <a:off x="4213637" y="2601670"/>
              <a:ext cx="233883" cy="233883"/>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5</a:t>
              </a:r>
              <a:endParaRPr lang="zh-CN" altLang="en-US" sz="1100" b="0" dirty="0">
                <a:solidFill>
                  <a:prstClr val="white"/>
                </a:solidFill>
                <a:latin typeface="微软雅黑" pitchFamily="34" charset="-122"/>
                <a:ea typeface="微软雅黑" pitchFamily="34" charset="-122"/>
              </a:endParaRPr>
            </a:p>
          </p:txBody>
        </p:sp>
        <p:sp>
          <p:nvSpPr>
            <p:cNvPr id="28" name="Rectangle 24"/>
            <p:cNvSpPr>
              <a:spLocks noChangeArrowheads="1"/>
            </p:cNvSpPr>
            <p:nvPr/>
          </p:nvSpPr>
          <p:spPr bwMode="auto">
            <a:xfrm flipH="1">
              <a:off x="4213637" y="2861710"/>
              <a:ext cx="233883" cy="235422"/>
            </a:xfrm>
            <a:prstGeom prst="rect">
              <a:avLst/>
            </a:prstGeom>
            <a:solidFill>
              <a:schemeClr val="bg1">
                <a:lumMod val="50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6</a:t>
              </a:r>
              <a:endParaRPr lang="zh-CN" altLang="en-US" sz="1100" b="0" dirty="0">
                <a:solidFill>
                  <a:prstClr val="white"/>
                </a:solidFill>
                <a:latin typeface="微软雅黑" pitchFamily="34" charset="-122"/>
                <a:ea typeface="微软雅黑" pitchFamily="34" charset="-122"/>
              </a:endParaRPr>
            </a:p>
          </p:txBody>
        </p:sp>
        <p:sp>
          <p:nvSpPr>
            <p:cNvPr id="29" name="Rectangle 25"/>
            <p:cNvSpPr>
              <a:spLocks noChangeArrowheads="1"/>
            </p:cNvSpPr>
            <p:nvPr/>
          </p:nvSpPr>
          <p:spPr bwMode="auto">
            <a:xfrm flipH="1">
              <a:off x="4213637" y="3121752"/>
              <a:ext cx="233883" cy="235422"/>
            </a:xfrm>
            <a:prstGeom prst="rect">
              <a:avLst/>
            </a:prstGeom>
            <a:solidFill>
              <a:schemeClr val="bg1">
                <a:lumMod val="50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7</a:t>
              </a:r>
              <a:endParaRPr lang="zh-CN" altLang="en-US" sz="1100" b="0" dirty="0">
                <a:solidFill>
                  <a:prstClr val="white"/>
                </a:solidFill>
                <a:latin typeface="微软雅黑" pitchFamily="34" charset="-122"/>
                <a:ea typeface="微软雅黑" pitchFamily="34" charset="-122"/>
              </a:endParaRPr>
            </a:p>
          </p:txBody>
        </p:sp>
        <p:sp>
          <p:nvSpPr>
            <p:cNvPr id="30" name="Rectangle 26"/>
            <p:cNvSpPr>
              <a:spLocks noChangeArrowheads="1"/>
            </p:cNvSpPr>
            <p:nvPr/>
          </p:nvSpPr>
          <p:spPr bwMode="auto">
            <a:xfrm flipH="1">
              <a:off x="4213637" y="3383332"/>
              <a:ext cx="233883" cy="233883"/>
            </a:xfrm>
            <a:prstGeom prst="rect">
              <a:avLst/>
            </a:prstGeom>
            <a:solidFill>
              <a:schemeClr val="bg1">
                <a:lumMod val="50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8</a:t>
              </a:r>
              <a:endParaRPr lang="zh-CN" altLang="en-US" sz="1100" b="0" dirty="0">
                <a:solidFill>
                  <a:prstClr val="white"/>
                </a:solidFill>
                <a:latin typeface="微软雅黑" pitchFamily="34" charset="-122"/>
                <a:ea typeface="微软雅黑" pitchFamily="34" charset="-122"/>
              </a:endParaRPr>
            </a:p>
          </p:txBody>
        </p:sp>
        <p:sp>
          <p:nvSpPr>
            <p:cNvPr id="10" name="Rectangle 6"/>
            <p:cNvSpPr>
              <a:spLocks noChangeArrowheads="1"/>
            </p:cNvSpPr>
            <p:nvPr/>
          </p:nvSpPr>
          <p:spPr bwMode="auto">
            <a:xfrm flipH="1">
              <a:off x="733088" y="1558428"/>
              <a:ext cx="3452853" cy="235422"/>
            </a:xfrm>
            <a:prstGeom prst="rect">
              <a:avLst/>
            </a:pr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1" name="Freeform 7"/>
            <p:cNvSpPr>
              <a:spLocks/>
            </p:cNvSpPr>
            <p:nvPr/>
          </p:nvSpPr>
          <p:spPr bwMode="auto">
            <a:xfrm flipH="1">
              <a:off x="2153312" y="1818469"/>
              <a:ext cx="233883" cy="495463"/>
            </a:xfrm>
            <a:custGeom>
              <a:avLst/>
              <a:gdLst>
                <a:gd name="T0" fmla="*/ 0 w 305"/>
                <a:gd name="T1" fmla="*/ 0 h 644"/>
                <a:gd name="T2" fmla="*/ 0 w 305"/>
                <a:gd name="T3" fmla="*/ 339 h 644"/>
                <a:gd name="T4" fmla="*/ 305 w 305"/>
                <a:gd name="T5" fmla="*/ 644 h 644"/>
                <a:gd name="T6" fmla="*/ 305 w 305"/>
                <a:gd name="T7" fmla="*/ 305 h 644"/>
                <a:gd name="T8" fmla="*/ 0 w 305"/>
                <a:gd name="T9" fmla="*/ 0 h 644"/>
              </a:gdLst>
              <a:ahLst/>
              <a:cxnLst>
                <a:cxn ang="0">
                  <a:pos x="T0" y="T1"/>
                </a:cxn>
                <a:cxn ang="0">
                  <a:pos x="T2" y="T3"/>
                </a:cxn>
                <a:cxn ang="0">
                  <a:pos x="T4" y="T5"/>
                </a:cxn>
                <a:cxn ang="0">
                  <a:pos x="T6" y="T7"/>
                </a:cxn>
                <a:cxn ang="0">
                  <a:pos x="T8" y="T9"/>
                </a:cxn>
              </a:cxnLst>
              <a:rect l="0" t="0" r="r" b="b"/>
              <a:pathLst>
                <a:path w="305" h="644">
                  <a:moveTo>
                    <a:pt x="0" y="0"/>
                  </a:moveTo>
                  <a:lnTo>
                    <a:pt x="0" y="339"/>
                  </a:lnTo>
                  <a:lnTo>
                    <a:pt x="305" y="644"/>
                  </a:lnTo>
                  <a:lnTo>
                    <a:pt x="305" y="305"/>
                  </a:lnTo>
                  <a:lnTo>
                    <a:pt x="0" y="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2" name="Freeform 8"/>
            <p:cNvSpPr>
              <a:spLocks/>
            </p:cNvSpPr>
            <p:nvPr/>
          </p:nvSpPr>
          <p:spPr bwMode="auto">
            <a:xfrm flipH="1">
              <a:off x="2153312" y="1818469"/>
              <a:ext cx="2032629" cy="233883"/>
            </a:xfrm>
            <a:custGeom>
              <a:avLst/>
              <a:gdLst>
                <a:gd name="T0" fmla="*/ 2643 w 2643"/>
                <a:gd name="T1" fmla="*/ 305 h 305"/>
                <a:gd name="T2" fmla="*/ 0 w 2643"/>
                <a:gd name="T3" fmla="*/ 305 h 305"/>
                <a:gd name="T4" fmla="*/ 0 w 2643"/>
                <a:gd name="T5" fmla="*/ 0 h 305"/>
                <a:gd name="T6" fmla="*/ 2338 w 2643"/>
                <a:gd name="T7" fmla="*/ 0 h 305"/>
                <a:gd name="T8" fmla="*/ 2643 w 2643"/>
                <a:gd name="T9" fmla="*/ 305 h 305"/>
              </a:gdLst>
              <a:ahLst/>
              <a:cxnLst>
                <a:cxn ang="0">
                  <a:pos x="T0" y="T1"/>
                </a:cxn>
                <a:cxn ang="0">
                  <a:pos x="T2" y="T3"/>
                </a:cxn>
                <a:cxn ang="0">
                  <a:pos x="T4" y="T5"/>
                </a:cxn>
                <a:cxn ang="0">
                  <a:pos x="T6" y="T7"/>
                </a:cxn>
                <a:cxn ang="0">
                  <a:pos x="T8" y="T9"/>
                </a:cxn>
              </a:cxnLst>
              <a:rect l="0" t="0" r="r" b="b"/>
              <a:pathLst>
                <a:path w="2643" h="305">
                  <a:moveTo>
                    <a:pt x="2643" y="305"/>
                  </a:moveTo>
                  <a:lnTo>
                    <a:pt x="0" y="305"/>
                  </a:lnTo>
                  <a:lnTo>
                    <a:pt x="0" y="0"/>
                  </a:lnTo>
                  <a:lnTo>
                    <a:pt x="2338" y="0"/>
                  </a:lnTo>
                  <a:lnTo>
                    <a:pt x="2643" y="305"/>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 name="Freeform 9"/>
            <p:cNvSpPr>
              <a:spLocks/>
            </p:cNvSpPr>
            <p:nvPr/>
          </p:nvSpPr>
          <p:spPr bwMode="auto">
            <a:xfrm flipH="1">
              <a:off x="733087" y="2068173"/>
              <a:ext cx="1654108" cy="233883"/>
            </a:xfrm>
            <a:custGeom>
              <a:avLst/>
              <a:gdLst>
                <a:gd name="T0" fmla="*/ 2152 w 2152"/>
                <a:gd name="T1" fmla="*/ 305 h 305"/>
                <a:gd name="T2" fmla="*/ 305 w 2152"/>
                <a:gd name="T3" fmla="*/ 305 h 305"/>
                <a:gd name="T4" fmla="*/ 0 w 2152"/>
                <a:gd name="T5" fmla="*/ 0 h 305"/>
                <a:gd name="T6" fmla="*/ 2152 w 2152"/>
                <a:gd name="T7" fmla="*/ 0 h 305"/>
                <a:gd name="T8" fmla="*/ 2152 w 2152"/>
                <a:gd name="T9" fmla="*/ 305 h 305"/>
              </a:gdLst>
              <a:ahLst/>
              <a:cxnLst>
                <a:cxn ang="0">
                  <a:pos x="T0" y="T1"/>
                </a:cxn>
                <a:cxn ang="0">
                  <a:pos x="T2" y="T3"/>
                </a:cxn>
                <a:cxn ang="0">
                  <a:pos x="T4" y="T5"/>
                </a:cxn>
                <a:cxn ang="0">
                  <a:pos x="T6" y="T7"/>
                </a:cxn>
                <a:cxn ang="0">
                  <a:pos x="T8" y="T9"/>
                </a:cxn>
              </a:cxnLst>
              <a:rect l="0" t="0" r="r" b="b"/>
              <a:pathLst>
                <a:path w="2152" h="305">
                  <a:moveTo>
                    <a:pt x="2152" y="305"/>
                  </a:moveTo>
                  <a:lnTo>
                    <a:pt x="305" y="305"/>
                  </a:lnTo>
                  <a:lnTo>
                    <a:pt x="0" y="0"/>
                  </a:lnTo>
                  <a:lnTo>
                    <a:pt x="2152" y="0"/>
                  </a:lnTo>
                  <a:lnTo>
                    <a:pt x="2152" y="305"/>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4" name="Freeform 10"/>
            <p:cNvSpPr>
              <a:spLocks/>
            </p:cNvSpPr>
            <p:nvPr/>
          </p:nvSpPr>
          <p:spPr bwMode="auto">
            <a:xfrm flipH="1">
              <a:off x="2257944" y="2080048"/>
              <a:ext cx="233883" cy="495463"/>
            </a:xfrm>
            <a:custGeom>
              <a:avLst/>
              <a:gdLst>
                <a:gd name="T0" fmla="*/ 0 w 305"/>
                <a:gd name="T1" fmla="*/ 0 h 644"/>
                <a:gd name="T2" fmla="*/ 0 w 305"/>
                <a:gd name="T3" fmla="*/ 339 h 644"/>
                <a:gd name="T4" fmla="*/ 305 w 305"/>
                <a:gd name="T5" fmla="*/ 644 h 644"/>
                <a:gd name="T6" fmla="*/ 305 w 305"/>
                <a:gd name="T7" fmla="*/ 305 h 644"/>
                <a:gd name="T8" fmla="*/ 0 w 305"/>
                <a:gd name="T9" fmla="*/ 0 h 644"/>
              </a:gdLst>
              <a:ahLst/>
              <a:cxnLst>
                <a:cxn ang="0">
                  <a:pos x="T0" y="T1"/>
                </a:cxn>
                <a:cxn ang="0">
                  <a:pos x="T2" y="T3"/>
                </a:cxn>
                <a:cxn ang="0">
                  <a:pos x="T4" y="T5"/>
                </a:cxn>
                <a:cxn ang="0">
                  <a:pos x="T6" y="T7"/>
                </a:cxn>
                <a:cxn ang="0">
                  <a:pos x="T8" y="T9"/>
                </a:cxn>
              </a:cxnLst>
              <a:rect l="0" t="0" r="r" b="b"/>
              <a:pathLst>
                <a:path w="305" h="644">
                  <a:moveTo>
                    <a:pt x="0" y="0"/>
                  </a:moveTo>
                  <a:lnTo>
                    <a:pt x="0" y="339"/>
                  </a:lnTo>
                  <a:lnTo>
                    <a:pt x="305" y="644"/>
                  </a:lnTo>
                  <a:lnTo>
                    <a:pt x="305" y="305"/>
                  </a:lnTo>
                  <a:lnTo>
                    <a:pt x="0"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5" name="Freeform 11"/>
            <p:cNvSpPr>
              <a:spLocks/>
            </p:cNvSpPr>
            <p:nvPr/>
          </p:nvSpPr>
          <p:spPr bwMode="auto">
            <a:xfrm flipH="1">
              <a:off x="2257944" y="2080048"/>
              <a:ext cx="1927997" cy="233883"/>
            </a:xfrm>
            <a:custGeom>
              <a:avLst/>
              <a:gdLst>
                <a:gd name="T0" fmla="*/ 2507 w 2507"/>
                <a:gd name="T1" fmla="*/ 305 h 305"/>
                <a:gd name="T2" fmla="*/ 0 w 2507"/>
                <a:gd name="T3" fmla="*/ 305 h 305"/>
                <a:gd name="T4" fmla="*/ 0 w 2507"/>
                <a:gd name="T5" fmla="*/ 0 h 305"/>
                <a:gd name="T6" fmla="*/ 2202 w 2507"/>
                <a:gd name="T7" fmla="*/ 0 h 305"/>
                <a:gd name="T8" fmla="*/ 2507 w 2507"/>
                <a:gd name="T9" fmla="*/ 305 h 305"/>
              </a:gdLst>
              <a:ahLst/>
              <a:cxnLst>
                <a:cxn ang="0">
                  <a:pos x="T0" y="T1"/>
                </a:cxn>
                <a:cxn ang="0">
                  <a:pos x="T2" y="T3"/>
                </a:cxn>
                <a:cxn ang="0">
                  <a:pos x="T4" y="T5"/>
                </a:cxn>
                <a:cxn ang="0">
                  <a:pos x="T6" y="T7"/>
                </a:cxn>
                <a:cxn ang="0">
                  <a:pos x="T8" y="T9"/>
                </a:cxn>
              </a:cxnLst>
              <a:rect l="0" t="0" r="r" b="b"/>
              <a:pathLst>
                <a:path w="2507" h="305">
                  <a:moveTo>
                    <a:pt x="2507" y="305"/>
                  </a:moveTo>
                  <a:lnTo>
                    <a:pt x="0" y="305"/>
                  </a:lnTo>
                  <a:lnTo>
                    <a:pt x="0" y="0"/>
                  </a:lnTo>
                  <a:lnTo>
                    <a:pt x="2202" y="0"/>
                  </a:lnTo>
                  <a:lnTo>
                    <a:pt x="2507" y="30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6" name="Freeform 12"/>
            <p:cNvSpPr>
              <a:spLocks/>
            </p:cNvSpPr>
            <p:nvPr/>
          </p:nvSpPr>
          <p:spPr bwMode="auto">
            <a:xfrm flipH="1">
              <a:off x="733087" y="2340090"/>
              <a:ext cx="1758740" cy="235422"/>
            </a:xfrm>
            <a:custGeom>
              <a:avLst/>
              <a:gdLst>
                <a:gd name="T0" fmla="*/ 2288 w 2288"/>
                <a:gd name="T1" fmla="*/ 305 h 305"/>
                <a:gd name="T2" fmla="*/ 305 w 2288"/>
                <a:gd name="T3" fmla="*/ 305 h 305"/>
                <a:gd name="T4" fmla="*/ 0 w 2288"/>
                <a:gd name="T5" fmla="*/ 0 h 305"/>
                <a:gd name="T6" fmla="*/ 2288 w 2288"/>
                <a:gd name="T7" fmla="*/ 0 h 305"/>
                <a:gd name="T8" fmla="*/ 2288 w 2288"/>
                <a:gd name="T9" fmla="*/ 305 h 305"/>
              </a:gdLst>
              <a:ahLst/>
              <a:cxnLst>
                <a:cxn ang="0">
                  <a:pos x="T0" y="T1"/>
                </a:cxn>
                <a:cxn ang="0">
                  <a:pos x="T2" y="T3"/>
                </a:cxn>
                <a:cxn ang="0">
                  <a:pos x="T4" y="T5"/>
                </a:cxn>
                <a:cxn ang="0">
                  <a:pos x="T6" y="T7"/>
                </a:cxn>
                <a:cxn ang="0">
                  <a:pos x="T8" y="T9"/>
                </a:cxn>
              </a:cxnLst>
              <a:rect l="0" t="0" r="r" b="b"/>
              <a:pathLst>
                <a:path w="2288" h="305">
                  <a:moveTo>
                    <a:pt x="2288" y="305"/>
                  </a:moveTo>
                  <a:lnTo>
                    <a:pt x="305" y="305"/>
                  </a:lnTo>
                  <a:lnTo>
                    <a:pt x="0" y="0"/>
                  </a:lnTo>
                  <a:lnTo>
                    <a:pt x="2288" y="0"/>
                  </a:lnTo>
                  <a:lnTo>
                    <a:pt x="2288" y="30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7" name="Freeform 13"/>
            <p:cNvSpPr>
              <a:spLocks/>
            </p:cNvSpPr>
            <p:nvPr/>
          </p:nvSpPr>
          <p:spPr bwMode="auto">
            <a:xfrm flipH="1">
              <a:off x="2282563" y="2340090"/>
              <a:ext cx="235422" cy="1017084"/>
            </a:xfrm>
            <a:custGeom>
              <a:avLst/>
              <a:gdLst>
                <a:gd name="T0" fmla="*/ 0 w 306"/>
                <a:gd name="T1" fmla="*/ 0 h 1321"/>
                <a:gd name="T2" fmla="*/ 0 w 306"/>
                <a:gd name="T3" fmla="*/ 1016 h 1321"/>
                <a:gd name="T4" fmla="*/ 306 w 306"/>
                <a:gd name="T5" fmla="*/ 1321 h 1321"/>
                <a:gd name="T6" fmla="*/ 306 w 306"/>
                <a:gd name="T7" fmla="*/ 305 h 1321"/>
                <a:gd name="T8" fmla="*/ 0 w 306"/>
                <a:gd name="T9" fmla="*/ 0 h 1321"/>
              </a:gdLst>
              <a:ahLst/>
              <a:cxnLst>
                <a:cxn ang="0">
                  <a:pos x="T0" y="T1"/>
                </a:cxn>
                <a:cxn ang="0">
                  <a:pos x="T2" y="T3"/>
                </a:cxn>
                <a:cxn ang="0">
                  <a:pos x="T4" y="T5"/>
                </a:cxn>
                <a:cxn ang="0">
                  <a:pos x="T6" y="T7"/>
                </a:cxn>
                <a:cxn ang="0">
                  <a:pos x="T8" y="T9"/>
                </a:cxn>
              </a:cxnLst>
              <a:rect l="0" t="0" r="r" b="b"/>
              <a:pathLst>
                <a:path w="306" h="1321">
                  <a:moveTo>
                    <a:pt x="0" y="0"/>
                  </a:moveTo>
                  <a:lnTo>
                    <a:pt x="0" y="1016"/>
                  </a:lnTo>
                  <a:lnTo>
                    <a:pt x="306" y="1321"/>
                  </a:lnTo>
                  <a:lnTo>
                    <a:pt x="306" y="305"/>
                  </a:lnTo>
                  <a:lnTo>
                    <a:pt x="0" y="0"/>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8" name="Freeform 14"/>
            <p:cNvSpPr>
              <a:spLocks/>
            </p:cNvSpPr>
            <p:nvPr/>
          </p:nvSpPr>
          <p:spPr bwMode="auto">
            <a:xfrm flipH="1">
              <a:off x="2282563" y="2340090"/>
              <a:ext cx="1903378" cy="235422"/>
            </a:xfrm>
            <a:custGeom>
              <a:avLst/>
              <a:gdLst>
                <a:gd name="T0" fmla="*/ 2474 w 2474"/>
                <a:gd name="T1" fmla="*/ 305 h 305"/>
                <a:gd name="T2" fmla="*/ 0 w 2474"/>
                <a:gd name="T3" fmla="*/ 305 h 305"/>
                <a:gd name="T4" fmla="*/ 0 w 2474"/>
                <a:gd name="T5" fmla="*/ 0 h 305"/>
                <a:gd name="T6" fmla="*/ 2168 w 2474"/>
                <a:gd name="T7" fmla="*/ 0 h 305"/>
                <a:gd name="T8" fmla="*/ 2474 w 2474"/>
                <a:gd name="T9" fmla="*/ 305 h 305"/>
              </a:gdLst>
              <a:ahLst/>
              <a:cxnLst>
                <a:cxn ang="0">
                  <a:pos x="T0" y="T1"/>
                </a:cxn>
                <a:cxn ang="0">
                  <a:pos x="T2" y="T3"/>
                </a:cxn>
                <a:cxn ang="0">
                  <a:pos x="T4" y="T5"/>
                </a:cxn>
                <a:cxn ang="0">
                  <a:pos x="T6" y="T7"/>
                </a:cxn>
                <a:cxn ang="0">
                  <a:pos x="T8" y="T9"/>
                </a:cxn>
              </a:cxnLst>
              <a:rect l="0" t="0" r="r" b="b"/>
              <a:pathLst>
                <a:path w="2474" h="305">
                  <a:moveTo>
                    <a:pt x="2474" y="305"/>
                  </a:moveTo>
                  <a:lnTo>
                    <a:pt x="0" y="305"/>
                  </a:lnTo>
                  <a:lnTo>
                    <a:pt x="0" y="0"/>
                  </a:lnTo>
                  <a:lnTo>
                    <a:pt x="2168" y="0"/>
                  </a:lnTo>
                  <a:lnTo>
                    <a:pt x="2474" y="30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9" name="Freeform 15"/>
            <p:cNvSpPr>
              <a:spLocks/>
            </p:cNvSpPr>
            <p:nvPr/>
          </p:nvSpPr>
          <p:spPr bwMode="auto">
            <a:xfrm flipH="1">
              <a:off x="733088" y="3121752"/>
              <a:ext cx="1784897" cy="235422"/>
            </a:xfrm>
            <a:custGeom>
              <a:avLst/>
              <a:gdLst>
                <a:gd name="T0" fmla="*/ 2320 w 2320"/>
                <a:gd name="T1" fmla="*/ 305 h 305"/>
                <a:gd name="T2" fmla="*/ 304 w 2320"/>
                <a:gd name="T3" fmla="*/ 305 h 305"/>
                <a:gd name="T4" fmla="*/ 0 w 2320"/>
                <a:gd name="T5" fmla="*/ 0 h 305"/>
                <a:gd name="T6" fmla="*/ 2320 w 2320"/>
                <a:gd name="T7" fmla="*/ 0 h 305"/>
                <a:gd name="T8" fmla="*/ 2320 w 2320"/>
                <a:gd name="T9" fmla="*/ 305 h 305"/>
              </a:gdLst>
              <a:ahLst/>
              <a:cxnLst>
                <a:cxn ang="0">
                  <a:pos x="T0" y="T1"/>
                </a:cxn>
                <a:cxn ang="0">
                  <a:pos x="T2" y="T3"/>
                </a:cxn>
                <a:cxn ang="0">
                  <a:pos x="T4" y="T5"/>
                </a:cxn>
                <a:cxn ang="0">
                  <a:pos x="T6" y="T7"/>
                </a:cxn>
                <a:cxn ang="0">
                  <a:pos x="T8" y="T9"/>
                </a:cxn>
              </a:cxnLst>
              <a:rect l="0" t="0" r="r" b="b"/>
              <a:pathLst>
                <a:path w="2320" h="305">
                  <a:moveTo>
                    <a:pt x="2320" y="305"/>
                  </a:moveTo>
                  <a:lnTo>
                    <a:pt x="304" y="305"/>
                  </a:lnTo>
                  <a:lnTo>
                    <a:pt x="0" y="0"/>
                  </a:lnTo>
                  <a:lnTo>
                    <a:pt x="2320" y="0"/>
                  </a:lnTo>
                  <a:lnTo>
                    <a:pt x="2320" y="305"/>
                  </a:ln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20" name="Freeform 16"/>
            <p:cNvSpPr>
              <a:spLocks/>
            </p:cNvSpPr>
            <p:nvPr/>
          </p:nvSpPr>
          <p:spPr bwMode="auto">
            <a:xfrm flipH="1">
              <a:off x="2517984" y="2601670"/>
              <a:ext cx="235422" cy="1015545"/>
            </a:xfrm>
            <a:custGeom>
              <a:avLst/>
              <a:gdLst>
                <a:gd name="T0" fmla="*/ 0 w 305"/>
                <a:gd name="T1" fmla="*/ 0 h 1320"/>
                <a:gd name="T2" fmla="*/ 0 w 305"/>
                <a:gd name="T3" fmla="*/ 1016 h 1320"/>
                <a:gd name="T4" fmla="*/ 305 w 305"/>
                <a:gd name="T5" fmla="*/ 1320 h 1320"/>
                <a:gd name="T6" fmla="*/ 305 w 305"/>
                <a:gd name="T7" fmla="*/ 304 h 1320"/>
                <a:gd name="T8" fmla="*/ 0 w 305"/>
                <a:gd name="T9" fmla="*/ 0 h 1320"/>
              </a:gdLst>
              <a:ahLst/>
              <a:cxnLst>
                <a:cxn ang="0">
                  <a:pos x="T0" y="T1"/>
                </a:cxn>
                <a:cxn ang="0">
                  <a:pos x="T2" y="T3"/>
                </a:cxn>
                <a:cxn ang="0">
                  <a:pos x="T4" y="T5"/>
                </a:cxn>
                <a:cxn ang="0">
                  <a:pos x="T6" y="T7"/>
                </a:cxn>
                <a:cxn ang="0">
                  <a:pos x="T8" y="T9"/>
                </a:cxn>
              </a:cxnLst>
              <a:rect l="0" t="0" r="r" b="b"/>
              <a:pathLst>
                <a:path w="305" h="1320">
                  <a:moveTo>
                    <a:pt x="0" y="0"/>
                  </a:moveTo>
                  <a:lnTo>
                    <a:pt x="0" y="1016"/>
                  </a:lnTo>
                  <a:lnTo>
                    <a:pt x="305" y="1320"/>
                  </a:lnTo>
                  <a:lnTo>
                    <a:pt x="305" y="304"/>
                  </a:lnTo>
                  <a:lnTo>
                    <a:pt x="0" y="0"/>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21" name="Freeform 17"/>
            <p:cNvSpPr>
              <a:spLocks/>
            </p:cNvSpPr>
            <p:nvPr/>
          </p:nvSpPr>
          <p:spPr bwMode="auto">
            <a:xfrm flipH="1">
              <a:off x="2517985" y="2601670"/>
              <a:ext cx="1667956" cy="233883"/>
            </a:xfrm>
            <a:custGeom>
              <a:avLst/>
              <a:gdLst>
                <a:gd name="T0" fmla="*/ 2168 w 2168"/>
                <a:gd name="T1" fmla="*/ 304 h 304"/>
                <a:gd name="T2" fmla="*/ 0 w 2168"/>
                <a:gd name="T3" fmla="*/ 304 h 304"/>
                <a:gd name="T4" fmla="*/ 0 w 2168"/>
                <a:gd name="T5" fmla="*/ 0 h 304"/>
                <a:gd name="T6" fmla="*/ 1863 w 2168"/>
                <a:gd name="T7" fmla="*/ 0 h 304"/>
                <a:gd name="T8" fmla="*/ 2168 w 2168"/>
                <a:gd name="T9" fmla="*/ 304 h 304"/>
              </a:gdLst>
              <a:ahLst/>
              <a:cxnLst>
                <a:cxn ang="0">
                  <a:pos x="T0" y="T1"/>
                </a:cxn>
                <a:cxn ang="0">
                  <a:pos x="T2" y="T3"/>
                </a:cxn>
                <a:cxn ang="0">
                  <a:pos x="T4" y="T5"/>
                </a:cxn>
                <a:cxn ang="0">
                  <a:pos x="T6" y="T7"/>
                </a:cxn>
                <a:cxn ang="0">
                  <a:pos x="T8" y="T9"/>
                </a:cxn>
              </a:cxnLst>
              <a:rect l="0" t="0" r="r" b="b"/>
              <a:pathLst>
                <a:path w="2168" h="304">
                  <a:moveTo>
                    <a:pt x="2168" y="304"/>
                  </a:moveTo>
                  <a:lnTo>
                    <a:pt x="0" y="304"/>
                  </a:lnTo>
                  <a:lnTo>
                    <a:pt x="0" y="0"/>
                  </a:lnTo>
                  <a:lnTo>
                    <a:pt x="1863" y="0"/>
                  </a:lnTo>
                  <a:lnTo>
                    <a:pt x="2168" y="304"/>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22" name="Freeform 18"/>
            <p:cNvSpPr>
              <a:spLocks/>
            </p:cNvSpPr>
            <p:nvPr/>
          </p:nvSpPr>
          <p:spPr bwMode="auto">
            <a:xfrm flipH="1">
              <a:off x="733087" y="3383206"/>
              <a:ext cx="2020319" cy="233883"/>
            </a:xfrm>
            <a:custGeom>
              <a:avLst/>
              <a:gdLst>
                <a:gd name="T0" fmla="*/ 2627 w 2627"/>
                <a:gd name="T1" fmla="*/ 304 h 304"/>
                <a:gd name="T2" fmla="*/ 307 w 2627"/>
                <a:gd name="T3" fmla="*/ 304 h 304"/>
                <a:gd name="T4" fmla="*/ 0 w 2627"/>
                <a:gd name="T5" fmla="*/ 0 h 304"/>
                <a:gd name="T6" fmla="*/ 2627 w 2627"/>
                <a:gd name="T7" fmla="*/ 0 h 304"/>
                <a:gd name="T8" fmla="*/ 2627 w 2627"/>
                <a:gd name="T9" fmla="*/ 304 h 304"/>
              </a:gdLst>
              <a:ahLst/>
              <a:cxnLst>
                <a:cxn ang="0">
                  <a:pos x="T0" y="T1"/>
                </a:cxn>
                <a:cxn ang="0">
                  <a:pos x="T2" y="T3"/>
                </a:cxn>
                <a:cxn ang="0">
                  <a:pos x="T4" y="T5"/>
                </a:cxn>
                <a:cxn ang="0">
                  <a:pos x="T6" y="T7"/>
                </a:cxn>
                <a:cxn ang="0">
                  <a:pos x="T8" y="T9"/>
                </a:cxn>
              </a:cxnLst>
              <a:rect l="0" t="0" r="r" b="b"/>
              <a:pathLst>
                <a:path w="2627" h="304">
                  <a:moveTo>
                    <a:pt x="2627" y="304"/>
                  </a:moveTo>
                  <a:lnTo>
                    <a:pt x="307" y="304"/>
                  </a:lnTo>
                  <a:lnTo>
                    <a:pt x="0" y="0"/>
                  </a:lnTo>
                  <a:lnTo>
                    <a:pt x="2627" y="0"/>
                  </a:lnTo>
                  <a:lnTo>
                    <a:pt x="2627" y="304"/>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49" name="Rectangle 2"/>
            <p:cNvSpPr txBox="1">
              <a:spLocks noChangeArrowheads="1"/>
            </p:cNvSpPr>
            <p:nvPr/>
          </p:nvSpPr>
          <p:spPr>
            <a:xfrm flipH="1">
              <a:off x="2969705" y="2651491"/>
              <a:ext cx="790240"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国家开发银行</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7" name="Rectangle 2"/>
            <p:cNvSpPr txBox="1">
              <a:spLocks noChangeArrowheads="1"/>
            </p:cNvSpPr>
            <p:nvPr/>
          </p:nvSpPr>
          <p:spPr>
            <a:xfrm flipH="1">
              <a:off x="856837" y="3430898"/>
              <a:ext cx="790240"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国家开发银行</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62" name="Rectangle 2"/>
            <p:cNvSpPr txBox="1">
              <a:spLocks noChangeArrowheads="1"/>
            </p:cNvSpPr>
            <p:nvPr/>
          </p:nvSpPr>
          <p:spPr>
            <a:xfrm>
              <a:off x="856837" y="135490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en-US" altLang="zh-CN" sz="1000" dirty="0" smtClean="0">
                  <a:solidFill>
                    <a:prstClr val="black">
                      <a:lumMod val="75000"/>
                      <a:lumOff val="25000"/>
                    </a:prstClr>
                  </a:solidFill>
                  <a:latin typeface="微软雅黑" pitchFamily="34" charset="-122"/>
                  <a:ea typeface="微软雅黑" pitchFamily="34" charset="-122"/>
                  <a:cs typeface="Arial" pitchFamily="34" charset="0"/>
                </a:rPr>
                <a:t>2013</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64" name="Rectangle 2"/>
            <p:cNvSpPr txBox="1">
              <a:spLocks noChangeArrowheads="1"/>
            </p:cNvSpPr>
            <p:nvPr/>
          </p:nvSpPr>
          <p:spPr>
            <a:xfrm>
              <a:off x="2969705" y="135490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en-US" altLang="zh-CN" sz="1000" dirty="0" smtClean="0">
                  <a:solidFill>
                    <a:prstClr val="black">
                      <a:lumMod val="75000"/>
                      <a:lumOff val="25000"/>
                    </a:prstClr>
                  </a:solidFill>
                  <a:latin typeface="微软雅黑" pitchFamily="34" charset="-122"/>
                  <a:ea typeface="微软雅黑" pitchFamily="34" charset="-122"/>
                  <a:cs typeface="Arial" pitchFamily="34" charset="0"/>
                </a:rPr>
                <a:t>2014</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67" name="Rectangle 2"/>
            <p:cNvSpPr txBox="1">
              <a:spLocks noChangeArrowheads="1"/>
            </p:cNvSpPr>
            <p:nvPr/>
          </p:nvSpPr>
          <p:spPr>
            <a:xfrm flipH="1">
              <a:off x="2969705" y="1609019"/>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中国银行</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68" name="Rectangle 2"/>
            <p:cNvSpPr txBox="1">
              <a:spLocks noChangeArrowheads="1"/>
            </p:cNvSpPr>
            <p:nvPr/>
          </p:nvSpPr>
          <p:spPr>
            <a:xfrm flipH="1">
              <a:off x="856837" y="1609019"/>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中国银行</a:t>
              </a:r>
            </a:p>
          </p:txBody>
        </p:sp>
        <p:sp>
          <p:nvSpPr>
            <p:cNvPr id="144" name="Rectangle 2"/>
            <p:cNvSpPr txBox="1">
              <a:spLocks noChangeArrowheads="1"/>
            </p:cNvSpPr>
            <p:nvPr/>
          </p:nvSpPr>
          <p:spPr>
            <a:xfrm flipH="1">
              <a:off x="2969705" y="1868290"/>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工商</a:t>
              </a:r>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银行</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45" name="Rectangle 2"/>
            <p:cNvSpPr txBox="1">
              <a:spLocks noChangeArrowheads="1"/>
            </p:cNvSpPr>
            <p:nvPr/>
          </p:nvSpPr>
          <p:spPr>
            <a:xfrm flipH="1">
              <a:off x="856837" y="1868290"/>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宝</a:t>
              </a:r>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洁</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46" name="Rectangle 2"/>
            <p:cNvSpPr txBox="1">
              <a:spLocks noChangeArrowheads="1"/>
            </p:cNvSpPr>
            <p:nvPr/>
          </p:nvSpPr>
          <p:spPr>
            <a:xfrm flipH="1">
              <a:off x="856837" y="2129869"/>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工商</a:t>
              </a:r>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银行</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47" name="Rectangle 2"/>
            <p:cNvSpPr txBox="1">
              <a:spLocks noChangeArrowheads="1"/>
            </p:cNvSpPr>
            <p:nvPr/>
          </p:nvSpPr>
          <p:spPr>
            <a:xfrm flipH="1">
              <a:off x="2969705" y="2129869"/>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花旗</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48" name="Rectangle 2"/>
            <p:cNvSpPr txBox="1">
              <a:spLocks noChangeArrowheads="1"/>
            </p:cNvSpPr>
            <p:nvPr/>
          </p:nvSpPr>
          <p:spPr>
            <a:xfrm flipH="1">
              <a:off x="2969705" y="239068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汇丰</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0" name="Rectangle 2"/>
            <p:cNvSpPr txBox="1">
              <a:spLocks noChangeArrowheads="1"/>
            </p:cNvSpPr>
            <p:nvPr/>
          </p:nvSpPr>
          <p:spPr>
            <a:xfrm flipH="1">
              <a:off x="2969705" y="291230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阿里巴巴</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1" name="Rectangle 2"/>
            <p:cNvSpPr txBox="1">
              <a:spLocks noChangeArrowheads="1"/>
            </p:cNvSpPr>
            <p:nvPr/>
          </p:nvSpPr>
          <p:spPr>
            <a:xfrm flipH="1">
              <a:off x="2969705" y="3172342"/>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宝</a:t>
              </a:r>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洁</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2" name="Rectangle 2"/>
            <p:cNvSpPr txBox="1">
              <a:spLocks noChangeArrowheads="1"/>
            </p:cNvSpPr>
            <p:nvPr/>
          </p:nvSpPr>
          <p:spPr>
            <a:xfrm flipH="1">
              <a:off x="2969705" y="3430898"/>
              <a:ext cx="653004" cy="138510"/>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200" dirty="0" smtClean="0">
                  <a:solidFill>
                    <a:srgbClr val="FF9900"/>
                  </a:solidFill>
                  <a:latin typeface="微软雅黑" pitchFamily="34" charset="-122"/>
                  <a:ea typeface="微软雅黑" pitchFamily="34" charset="-122"/>
                  <a:cs typeface="Arial" pitchFamily="34" charset="0"/>
                </a:rPr>
                <a:t>华为</a:t>
              </a:r>
              <a:endParaRPr lang="zh-CN" altLang="en-US" sz="1200" dirty="0">
                <a:solidFill>
                  <a:srgbClr val="FF9900"/>
                </a:solidFill>
                <a:latin typeface="微软雅黑" pitchFamily="34" charset="-122"/>
                <a:ea typeface="微软雅黑" pitchFamily="34" charset="-122"/>
                <a:cs typeface="Arial" pitchFamily="34" charset="0"/>
              </a:endParaRPr>
            </a:p>
          </p:txBody>
        </p:sp>
        <p:sp>
          <p:nvSpPr>
            <p:cNvPr id="153" name="Rectangle 2"/>
            <p:cNvSpPr txBox="1">
              <a:spLocks noChangeArrowheads="1"/>
            </p:cNvSpPr>
            <p:nvPr/>
          </p:nvSpPr>
          <p:spPr>
            <a:xfrm flipH="1">
              <a:off x="856837" y="239068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花旗</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4" name="Rectangle 2"/>
            <p:cNvSpPr txBox="1">
              <a:spLocks noChangeArrowheads="1"/>
            </p:cNvSpPr>
            <p:nvPr/>
          </p:nvSpPr>
          <p:spPr>
            <a:xfrm flipH="1">
              <a:off x="856837" y="265149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建设</a:t>
              </a:r>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银行</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5" name="Rectangle 2"/>
            <p:cNvSpPr txBox="1">
              <a:spLocks noChangeArrowheads="1"/>
            </p:cNvSpPr>
            <p:nvPr/>
          </p:nvSpPr>
          <p:spPr>
            <a:xfrm flipH="1">
              <a:off x="856837" y="291230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苹果</a:t>
              </a:r>
            </a:p>
          </p:txBody>
        </p:sp>
        <p:sp>
          <p:nvSpPr>
            <p:cNvPr id="156" name="Rectangle 2"/>
            <p:cNvSpPr txBox="1">
              <a:spLocks noChangeArrowheads="1"/>
            </p:cNvSpPr>
            <p:nvPr/>
          </p:nvSpPr>
          <p:spPr>
            <a:xfrm flipH="1">
              <a:off x="856837" y="3170214"/>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汇丰</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grpSp>
      <p:grpSp>
        <p:nvGrpSpPr>
          <p:cNvPr id="3" name="组合 97"/>
          <p:cNvGrpSpPr/>
          <p:nvPr/>
        </p:nvGrpSpPr>
        <p:grpSpPr>
          <a:xfrm>
            <a:off x="776163" y="1808989"/>
            <a:ext cx="3716799" cy="3641029"/>
            <a:chOff x="4694759" y="1354905"/>
            <a:chExt cx="3716154" cy="2730982"/>
          </a:xfrm>
        </p:grpSpPr>
        <p:sp>
          <p:nvSpPr>
            <p:cNvPr id="60" name="Rectangle 2"/>
            <p:cNvSpPr txBox="1">
              <a:spLocks noChangeArrowheads="1"/>
            </p:cNvSpPr>
            <p:nvPr/>
          </p:nvSpPr>
          <p:spPr>
            <a:xfrm>
              <a:off x="8177030" y="1354905"/>
              <a:ext cx="233883" cy="23085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排名</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17" name="Freeform 50"/>
            <p:cNvSpPr>
              <a:spLocks/>
            </p:cNvSpPr>
            <p:nvPr/>
          </p:nvSpPr>
          <p:spPr bwMode="auto">
            <a:xfrm flipH="1">
              <a:off x="4694761" y="1532270"/>
              <a:ext cx="2243166" cy="233829"/>
            </a:xfrm>
            <a:custGeom>
              <a:avLst/>
              <a:gdLst>
                <a:gd name="T0" fmla="*/ 3396 w 3396"/>
                <a:gd name="T1" fmla="*/ 0 h 355"/>
                <a:gd name="T2" fmla="*/ 357 w 3396"/>
                <a:gd name="T3" fmla="*/ 0 h 355"/>
                <a:gd name="T4" fmla="*/ 0 w 3396"/>
                <a:gd name="T5" fmla="*/ 355 h 355"/>
                <a:gd name="T6" fmla="*/ 3396 w 3396"/>
                <a:gd name="T7" fmla="*/ 355 h 355"/>
                <a:gd name="T8" fmla="*/ 3396 w 3396"/>
                <a:gd name="T9" fmla="*/ 0 h 355"/>
              </a:gdLst>
              <a:ahLst/>
              <a:cxnLst>
                <a:cxn ang="0">
                  <a:pos x="T0" y="T1"/>
                </a:cxn>
                <a:cxn ang="0">
                  <a:pos x="T2" y="T3"/>
                </a:cxn>
                <a:cxn ang="0">
                  <a:pos x="T4" y="T5"/>
                </a:cxn>
                <a:cxn ang="0">
                  <a:pos x="T6" y="T7"/>
                </a:cxn>
                <a:cxn ang="0">
                  <a:pos x="T8" y="T9"/>
                </a:cxn>
              </a:cxnLst>
              <a:rect l="0" t="0" r="r" b="b"/>
              <a:pathLst>
                <a:path w="3396" h="355">
                  <a:moveTo>
                    <a:pt x="3396" y="0"/>
                  </a:moveTo>
                  <a:lnTo>
                    <a:pt x="357" y="0"/>
                  </a:lnTo>
                  <a:lnTo>
                    <a:pt x="0" y="355"/>
                  </a:lnTo>
                  <a:lnTo>
                    <a:pt x="3396" y="355"/>
                  </a:lnTo>
                  <a:lnTo>
                    <a:pt x="3396" y="0"/>
                  </a:lnTo>
                  <a:close/>
                </a:path>
              </a:pathLst>
            </a:custGeom>
            <a:solidFill>
              <a:srgbClr val="BFBF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27" name="Freeform 81"/>
            <p:cNvSpPr>
              <a:spLocks/>
            </p:cNvSpPr>
            <p:nvPr/>
          </p:nvSpPr>
          <p:spPr bwMode="auto">
            <a:xfrm flipH="1">
              <a:off x="6702778" y="1532270"/>
              <a:ext cx="235149" cy="782070"/>
            </a:xfrm>
            <a:custGeom>
              <a:avLst/>
              <a:gdLst>
                <a:gd name="T0" fmla="*/ 0 w 357"/>
                <a:gd name="T1" fmla="*/ 1183 h 1183"/>
                <a:gd name="T2" fmla="*/ 0 w 357"/>
                <a:gd name="T3" fmla="*/ 355 h 1183"/>
                <a:gd name="T4" fmla="*/ 357 w 357"/>
                <a:gd name="T5" fmla="*/ 0 h 1183"/>
                <a:gd name="T6" fmla="*/ 357 w 357"/>
                <a:gd name="T7" fmla="*/ 828 h 1183"/>
                <a:gd name="T8" fmla="*/ 0 w 357"/>
                <a:gd name="T9" fmla="*/ 1183 h 1183"/>
              </a:gdLst>
              <a:ahLst/>
              <a:cxnLst>
                <a:cxn ang="0">
                  <a:pos x="T0" y="T1"/>
                </a:cxn>
                <a:cxn ang="0">
                  <a:pos x="T2" y="T3"/>
                </a:cxn>
                <a:cxn ang="0">
                  <a:pos x="T4" y="T5"/>
                </a:cxn>
                <a:cxn ang="0">
                  <a:pos x="T6" y="T7"/>
                </a:cxn>
                <a:cxn ang="0">
                  <a:pos x="T8" y="T9"/>
                </a:cxn>
              </a:cxnLst>
              <a:rect l="0" t="0" r="r" b="b"/>
              <a:pathLst>
                <a:path w="357" h="1183">
                  <a:moveTo>
                    <a:pt x="0" y="1183"/>
                  </a:moveTo>
                  <a:lnTo>
                    <a:pt x="0" y="355"/>
                  </a:lnTo>
                  <a:lnTo>
                    <a:pt x="357" y="0"/>
                  </a:lnTo>
                  <a:lnTo>
                    <a:pt x="357" y="828"/>
                  </a:lnTo>
                  <a:lnTo>
                    <a:pt x="0" y="1183"/>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31" name="Rectangle 27"/>
            <p:cNvSpPr>
              <a:spLocks noChangeArrowheads="1"/>
            </p:cNvSpPr>
            <p:nvPr/>
          </p:nvSpPr>
          <p:spPr bwMode="auto">
            <a:xfrm flipH="1">
              <a:off x="8177030" y="1558428"/>
              <a:ext cx="233883" cy="235422"/>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1</a:t>
              </a:r>
              <a:endParaRPr lang="zh-CN" altLang="en-US" sz="1100" b="0" dirty="0">
                <a:solidFill>
                  <a:prstClr val="white"/>
                </a:solidFill>
                <a:latin typeface="微软雅黑" pitchFamily="34" charset="-122"/>
                <a:ea typeface="微软雅黑" pitchFamily="34" charset="-122"/>
              </a:endParaRPr>
            </a:p>
          </p:txBody>
        </p:sp>
        <p:sp>
          <p:nvSpPr>
            <p:cNvPr id="2048" name="Rectangle 28"/>
            <p:cNvSpPr>
              <a:spLocks noChangeArrowheads="1"/>
            </p:cNvSpPr>
            <p:nvPr/>
          </p:nvSpPr>
          <p:spPr bwMode="auto">
            <a:xfrm flipH="1">
              <a:off x="8177030" y="1818469"/>
              <a:ext cx="233883" cy="233883"/>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2</a:t>
              </a:r>
              <a:endParaRPr lang="zh-CN" altLang="en-US" sz="1100" b="0" dirty="0">
                <a:solidFill>
                  <a:prstClr val="white"/>
                </a:solidFill>
                <a:latin typeface="微软雅黑" pitchFamily="34" charset="-122"/>
                <a:ea typeface="微软雅黑" pitchFamily="34" charset="-122"/>
              </a:endParaRPr>
            </a:p>
          </p:txBody>
        </p:sp>
        <p:sp>
          <p:nvSpPr>
            <p:cNvPr id="2049" name="Rectangle 29"/>
            <p:cNvSpPr>
              <a:spLocks noChangeArrowheads="1"/>
            </p:cNvSpPr>
            <p:nvPr/>
          </p:nvSpPr>
          <p:spPr bwMode="auto">
            <a:xfrm flipH="1">
              <a:off x="8177030" y="2080048"/>
              <a:ext cx="233883" cy="233883"/>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3</a:t>
              </a:r>
              <a:endParaRPr lang="zh-CN" altLang="en-US" sz="1100" b="0" dirty="0">
                <a:solidFill>
                  <a:prstClr val="white"/>
                </a:solidFill>
                <a:latin typeface="微软雅黑" pitchFamily="34" charset="-122"/>
                <a:ea typeface="微软雅黑" pitchFamily="34" charset="-122"/>
              </a:endParaRPr>
            </a:p>
          </p:txBody>
        </p:sp>
        <p:sp>
          <p:nvSpPr>
            <p:cNvPr id="2051" name="Rectangle 30"/>
            <p:cNvSpPr>
              <a:spLocks noChangeArrowheads="1"/>
            </p:cNvSpPr>
            <p:nvPr/>
          </p:nvSpPr>
          <p:spPr bwMode="auto">
            <a:xfrm flipH="1">
              <a:off x="8177030" y="2340090"/>
              <a:ext cx="233883" cy="235422"/>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4</a:t>
              </a:r>
              <a:endParaRPr lang="zh-CN" altLang="en-US" sz="1100" b="0" dirty="0">
                <a:solidFill>
                  <a:prstClr val="white"/>
                </a:solidFill>
                <a:latin typeface="微软雅黑" pitchFamily="34" charset="-122"/>
                <a:ea typeface="微软雅黑" pitchFamily="34" charset="-122"/>
              </a:endParaRPr>
            </a:p>
          </p:txBody>
        </p:sp>
        <p:sp>
          <p:nvSpPr>
            <p:cNvPr id="2052" name="Rectangle 31"/>
            <p:cNvSpPr>
              <a:spLocks noChangeArrowheads="1"/>
            </p:cNvSpPr>
            <p:nvPr/>
          </p:nvSpPr>
          <p:spPr bwMode="auto">
            <a:xfrm flipH="1">
              <a:off x="8177030" y="2601670"/>
              <a:ext cx="233883" cy="233883"/>
            </a:xfrm>
            <a:prstGeom prst="rect">
              <a:avLst/>
            </a:prstGeom>
            <a:solidFill>
              <a:schemeClr val="tx1">
                <a:lumMod val="75000"/>
                <a:lumOff val="25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5</a:t>
              </a:r>
              <a:endParaRPr lang="zh-CN" altLang="en-US" sz="1100" b="0" dirty="0">
                <a:solidFill>
                  <a:prstClr val="white"/>
                </a:solidFill>
                <a:latin typeface="微软雅黑" pitchFamily="34" charset="-122"/>
                <a:ea typeface="微软雅黑" pitchFamily="34" charset="-122"/>
              </a:endParaRPr>
            </a:p>
          </p:txBody>
        </p:sp>
        <p:sp>
          <p:nvSpPr>
            <p:cNvPr id="2053" name="Rectangle 32"/>
            <p:cNvSpPr>
              <a:spLocks noChangeArrowheads="1"/>
            </p:cNvSpPr>
            <p:nvPr/>
          </p:nvSpPr>
          <p:spPr bwMode="auto">
            <a:xfrm flipH="1">
              <a:off x="8177030" y="2861710"/>
              <a:ext cx="233883" cy="235422"/>
            </a:xfrm>
            <a:prstGeom prst="rect">
              <a:avLst/>
            </a:prstGeom>
            <a:solidFill>
              <a:schemeClr val="bg1">
                <a:lumMod val="50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6</a:t>
              </a:r>
              <a:endParaRPr lang="zh-CN" altLang="en-US" sz="1100" b="0" dirty="0">
                <a:solidFill>
                  <a:prstClr val="white"/>
                </a:solidFill>
                <a:latin typeface="微软雅黑" pitchFamily="34" charset="-122"/>
                <a:ea typeface="微软雅黑" pitchFamily="34" charset="-122"/>
              </a:endParaRPr>
            </a:p>
          </p:txBody>
        </p:sp>
        <p:sp>
          <p:nvSpPr>
            <p:cNvPr id="2054" name="Rectangle 33"/>
            <p:cNvSpPr>
              <a:spLocks noChangeArrowheads="1"/>
            </p:cNvSpPr>
            <p:nvPr/>
          </p:nvSpPr>
          <p:spPr bwMode="auto">
            <a:xfrm flipH="1">
              <a:off x="8177030" y="3121752"/>
              <a:ext cx="233883" cy="235422"/>
            </a:xfrm>
            <a:prstGeom prst="rect">
              <a:avLst/>
            </a:prstGeom>
            <a:solidFill>
              <a:schemeClr val="bg1">
                <a:lumMod val="50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7</a:t>
              </a:r>
              <a:endParaRPr lang="zh-CN" altLang="en-US" sz="1100" b="0" dirty="0">
                <a:solidFill>
                  <a:prstClr val="white"/>
                </a:solidFill>
                <a:latin typeface="微软雅黑" pitchFamily="34" charset="-122"/>
                <a:ea typeface="微软雅黑" pitchFamily="34" charset="-122"/>
              </a:endParaRPr>
            </a:p>
          </p:txBody>
        </p:sp>
        <p:sp>
          <p:nvSpPr>
            <p:cNvPr id="2055" name="Rectangle 34"/>
            <p:cNvSpPr>
              <a:spLocks noChangeArrowheads="1"/>
            </p:cNvSpPr>
            <p:nvPr/>
          </p:nvSpPr>
          <p:spPr bwMode="auto">
            <a:xfrm flipH="1">
              <a:off x="8177030" y="3383332"/>
              <a:ext cx="233883" cy="233883"/>
            </a:xfrm>
            <a:prstGeom prst="rect">
              <a:avLst/>
            </a:prstGeom>
            <a:solidFill>
              <a:schemeClr val="bg1">
                <a:lumMod val="50000"/>
              </a:schemeClr>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8</a:t>
              </a:r>
              <a:endParaRPr lang="zh-CN" altLang="en-US" sz="1100" b="0" dirty="0">
                <a:solidFill>
                  <a:prstClr val="white"/>
                </a:solidFill>
                <a:latin typeface="微软雅黑" pitchFamily="34" charset="-122"/>
                <a:ea typeface="微软雅黑" pitchFamily="34" charset="-122"/>
              </a:endParaRPr>
            </a:p>
          </p:txBody>
        </p:sp>
        <p:sp>
          <p:nvSpPr>
            <p:cNvPr id="128" name="Freeform 82"/>
            <p:cNvSpPr>
              <a:spLocks/>
            </p:cNvSpPr>
            <p:nvPr/>
          </p:nvSpPr>
          <p:spPr bwMode="auto">
            <a:xfrm flipH="1">
              <a:off x="6702776" y="2079190"/>
              <a:ext cx="1446565" cy="235149"/>
            </a:xfrm>
            <a:custGeom>
              <a:avLst/>
              <a:gdLst>
                <a:gd name="T0" fmla="*/ 2192 w 2192"/>
                <a:gd name="T1" fmla="*/ 0 h 355"/>
                <a:gd name="T2" fmla="*/ 0 w 2192"/>
                <a:gd name="T3" fmla="*/ 0 h 355"/>
                <a:gd name="T4" fmla="*/ 0 w 2192"/>
                <a:gd name="T5" fmla="*/ 355 h 355"/>
                <a:gd name="T6" fmla="*/ 1835 w 2192"/>
                <a:gd name="T7" fmla="*/ 355 h 355"/>
                <a:gd name="T8" fmla="*/ 2192 w 2192"/>
                <a:gd name="T9" fmla="*/ 0 h 355"/>
              </a:gdLst>
              <a:ahLst/>
              <a:cxnLst>
                <a:cxn ang="0">
                  <a:pos x="T0" y="T1"/>
                </a:cxn>
                <a:cxn ang="0">
                  <a:pos x="T2" y="T3"/>
                </a:cxn>
                <a:cxn ang="0">
                  <a:pos x="T4" y="T5"/>
                </a:cxn>
                <a:cxn ang="0">
                  <a:pos x="T6" y="T7"/>
                </a:cxn>
                <a:cxn ang="0">
                  <a:pos x="T8" y="T9"/>
                </a:cxn>
              </a:cxnLst>
              <a:rect l="0" t="0" r="r" b="b"/>
              <a:pathLst>
                <a:path w="2192" h="355">
                  <a:moveTo>
                    <a:pt x="2192" y="0"/>
                  </a:moveTo>
                  <a:lnTo>
                    <a:pt x="0" y="0"/>
                  </a:lnTo>
                  <a:lnTo>
                    <a:pt x="0" y="355"/>
                  </a:lnTo>
                  <a:lnTo>
                    <a:pt x="1835" y="355"/>
                  </a:lnTo>
                  <a:lnTo>
                    <a:pt x="2192" y="0"/>
                  </a:lnTo>
                  <a:close/>
                </a:path>
              </a:pathLst>
            </a:cu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29" name="Freeform 83"/>
            <p:cNvSpPr>
              <a:spLocks/>
            </p:cNvSpPr>
            <p:nvPr/>
          </p:nvSpPr>
          <p:spPr bwMode="auto">
            <a:xfrm flipH="1">
              <a:off x="6194167" y="2340761"/>
              <a:ext cx="233829" cy="1484875"/>
            </a:xfrm>
            <a:custGeom>
              <a:avLst/>
              <a:gdLst>
                <a:gd name="T0" fmla="*/ 0 w 355"/>
                <a:gd name="T1" fmla="*/ 0 h 2248"/>
                <a:gd name="T2" fmla="*/ 0 w 355"/>
                <a:gd name="T3" fmla="*/ 2248 h 2248"/>
                <a:gd name="T4" fmla="*/ 355 w 355"/>
                <a:gd name="T5" fmla="*/ 2248 h 2248"/>
                <a:gd name="T6" fmla="*/ 355 w 355"/>
                <a:gd name="T7" fmla="*/ 355 h 2248"/>
                <a:gd name="T8" fmla="*/ 0 w 355"/>
                <a:gd name="T9" fmla="*/ 0 h 2248"/>
              </a:gdLst>
              <a:ahLst/>
              <a:cxnLst>
                <a:cxn ang="0">
                  <a:pos x="T0" y="T1"/>
                </a:cxn>
                <a:cxn ang="0">
                  <a:pos x="T2" y="T3"/>
                </a:cxn>
                <a:cxn ang="0">
                  <a:pos x="T4" y="T5"/>
                </a:cxn>
                <a:cxn ang="0">
                  <a:pos x="T6" y="T7"/>
                </a:cxn>
                <a:cxn ang="0">
                  <a:pos x="T8" y="T9"/>
                </a:cxn>
              </a:cxnLst>
              <a:rect l="0" t="0" r="r" b="b"/>
              <a:pathLst>
                <a:path w="355" h="2248">
                  <a:moveTo>
                    <a:pt x="0" y="0"/>
                  </a:moveTo>
                  <a:lnTo>
                    <a:pt x="0" y="2248"/>
                  </a:lnTo>
                  <a:lnTo>
                    <a:pt x="355" y="2248"/>
                  </a:lnTo>
                  <a:lnTo>
                    <a:pt x="355" y="355"/>
                  </a:lnTo>
                  <a:lnTo>
                    <a:pt x="0" y="0"/>
                  </a:ln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0" name="Freeform 84"/>
            <p:cNvSpPr>
              <a:spLocks/>
            </p:cNvSpPr>
            <p:nvPr/>
          </p:nvSpPr>
          <p:spPr bwMode="auto">
            <a:xfrm flipH="1">
              <a:off x="6194167" y="2340761"/>
              <a:ext cx="1955174" cy="233829"/>
            </a:xfrm>
            <a:custGeom>
              <a:avLst/>
              <a:gdLst>
                <a:gd name="T0" fmla="*/ 2961 w 2961"/>
                <a:gd name="T1" fmla="*/ 355 h 355"/>
                <a:gd name="T2" fmla="*/ 0 w 2961"/>
                <a:gd name="T3" fmla="*/ 355 h 355"/>
                <a:gd name="T4" fmla="*/ 0 w 2961"/>
                <a:gd name="T5" fmla="*/ 0 h 355"/>
                <a:gd name="T6" fmla="*/ 2606 w 2961"/>
                <a:gd name="T7" fmla="*/ 0 h 355"/>
                <a:gd name="T8" fmla="*/ 2961 w 2961"/>
                <a:gd name="T9" fmla="*/ 355 h 355"/>
              </a:gdLst>
              <a:ahLst/>
              <a:cxnLst>
                <a:cxn ang="0">
                  <a:pos x="T0" y="T1"/>
                </a:cxn>
                <a:cxn ang="0">
                  <a:pos x="T2" y="T3"/>
                </a:cxn>
                <a:cxn ang="0">
                  <a:pos x="T4" y="T5"/>
                </a:cxn>
                <a:cxn ang="0">
                  <a:pos x="T6" y="T7"/>
                </a:cxn>
                <a:cxn ang="0">
                  <a:pos x="T8" y="T9"/>
                </a:cxn>
              </a:cxnLst>
              <a:rect l="0" t="0" r="r" b="b"/>
              <a:pathLst>
                <a:path w="2961" h="355">
                  <a:moveTo>
                    <a:pt x="2961" y="355"/>
                  </a:moveTo>
                  <a:lnTo>
                    <a:pt x="0" y="355"/>
                  </a:lnTo>
                  <a:lnTo>
                    <a:pt x="0" y="0"/>
                  </a:lnTo>
                  <a:lnTo>
                    <a:pt x="2606" y="0"/>
                  </a:lnTo>
                  <a:lnTo>
                    <a:pt x="2961" y="355"/>
                  </a:lnTo>
                  <a:close/>
                </a:path>
              </a:pathLst>
            </a:custGeom>
            <a:solidFill>
              <a:schemeClr val="bg1">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1" name="Freeform 85"/>
            <p:cNvSpPr>
              <a:spLocks/>
            </p:cNvSpPr>
            <p:nvPr/>
          </p:nvSpPr>
          <p:spPr bwMode="auto">
            <a:xfrm flipH="1">
              <a:off x="6571993" y="2601011"/>
              <a:ext cx="235149" cy="1015899"/>
            </a:xfrm>
            <a:custGeom>
              <a:avLst/>
              <a:gdLst>
                <a:gd name="T0" fmla="*/ 0 w 355"/>
                <a:gd name="T1" fmla="*/ 0 h 1538"/>
                <a:gd name="T2" fmla="*/ 0 w 355"/>
                <a:gd name="T3" fmla="*/ 1183 h 1538"/>
                <a:gd name="T4" fmla="*/ 355 w 355"/>
                <a:gd name="T5" fmla="*/ 1538 h 1538"/>
                <a:gd name="T6" fmla="*/ 355 w 355"/>
                <a:gd name="T7" fmla="*/ 355 h 1538"/>
                <a:gd name="T8" fmla="*/ 0 w 355"/>
                <a:gd name="T9" fmla="*/ 0 h 1538"/>
              </a:gdLst>
              <a:ahLst/>
              <a:cxnLst>
                <a:cxn ang="0">
                  <a:pos x="T0" y="T1"/>
                </a:cxn>
                <a:cxn ang="0">
                  <a:pos x="T2" y="T3"/>
                </a:cxn>
                <a:cxn ang="0">
                  <a:pos x="T4" y="T5"/>
                </a:cxn>
                <a:cxn ang="0">
                  <a:pos x="T6" y="T7"/>
                </a:cxn>
                <a:cxn ang="0">
                  <a:pos x="T8" y="T9"/>
                </a:cxn>
              </a:cxnLst>
              <a:rect l="0" t="0" r="r" b="b"/>
              <a:pathLst>
                <a:path w="355" h="1538">
                  <a:moveTo>
                    <a:pt x="0" y="0"/>
                  </a:moveTo>
                  <a:lnTo>
                    <a:pt x="0" y="1183"/>
                  </a:lnTo>
                  <a:lnTo>
                    <a:pt x="355" y="1538"/>
                  </a:lnTo>
                  <a:lnTo>
                    <a:pt x="355" y="355"/>
                  </a:lnTo>
                  <a:lnTo>
                    <a:pt x="0" y="0"/>
                  </a:lnTo>
                  <a:close/>
                </a:path>
              </a:pathLst>
            </a:custGeom>
            <a:solidFill>
              <a:srgbClr val="BFBF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2" name="Freeform 86"/>
            <p:cNvSpPr>
              <a:spLocks/>
            </p:cNvSpPr>
            <p:nvPr/>
          </p:nvSpPr>
          <p:spPr bwMode="auto">
            <a:xfrm flipH="1">
              <a:off x="6571991" y="2601011"/>
              <a:ext cx="1577350" cy="235149"/>
            </a:xfrm>
            <a:custGeom>
              <a:avLst/>
              <a:gdLst>
                <a:gd name="T0" fmla="*/ 2388 w 2388"/>
                <a:gd name="T1" fmla="*/ 355 h 355"/>
                <a:gd name="T2" fmla="*/ 0 w 2388"/>
                <a:gd name="T3" fmla="*/ 355 h 355"/>
                <a:gd name="T4" fmla="*/ 0 w 2388"/>
                <a:gd name="T5" fmla="*/ 0 h 355"/>
                <a:gd name="T6" fmla="*/ 2033 w 2388"/>
                <a:gd name="T7" fmla="*/ 0 h 355"/>
                <a:gd name="T8" fmla="*/ 2388 w 2388"/>
                <a:gd name="T9" fmla="*/ 355 h 355"/>
              </a:gdLst>
              <a:ahLst/>
              <a:cxnLst>
                <a:cxn ang="0">
                  <a:pos x="T0" y="T1"/>
                </a:cxn>
                <a:cxn ang="0">
                  <a:pos x="T2" y="T3"/>
                </a:cxn>
                <a:cxn ang="0">
                  <a:pos x="T4" y="T5"/>
                </a:cxn>
                <a:cxn ang="0">
                  <a:pos x="T6" y="T7"/>
                </a:cxn>
                <a:cxn ang="0">
                  <a:pos x="T8" y="T9"/>
                </a:cxn>
              </a:cxnLst>
              <a:rect l="0" t="0" r="r" b="b"/>
              <a:pathLst>
                <a:path w="2388" h="355">
                  <a:moveTo>
                    <a:pt x="2388" y="355"/>
                  </a:moveTo>
                  <a:lnTo>
                    <a:pt x="0" y="355"/>
                  </a:lnTo>
                  <a:lnTo>
                    <a:pt x="0" y="0"/>
                  </a:lnTo>
                  <a:lnTo>
                    <a:pt x="2033" y="0"/>
                  </a:lnTo>
                  <a:lnTo>
                    <a:pt x="2388" y="355"/>
                  </a:lnTo>
                  <a:close/>
                </a:path>
              </a:pathLst>
            </a:custGeom>
            <a:solidFill>
              <a:srgbClr val="BFBF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3" name="Freeform 87"/>
            <p:cNvSpPr>
              <a:spLocks/>
            </p:cNvSpPr>
            <p:nvPr/>
          </p:nvSpPr>
          <p:spPr bwMode="auto">
            <a:xfrm flipH="1">
              <a:off x="4694759" y="3383233"/>
              <a:ext cx="2112383" cy="233829"/>
            </a:xfrm>
            <a:custGeom>
              <a:avLst/>
              <a:gdLst>
                <a:gd name="T0" fmla="*/ 3198 w 3198"/>
                <a:gd name="T1" fmla="*/ 355 h 355"/>
                <a:gd name="T2" fmla="*/ 355 w 3198"/>
                <a:gd name="T3" fmla="*/ 355 h 355"/>
                <a:gd name="T4" fmla="*/ 0 w 3198"/>
                <a:gd name="T5" fmla="*/ 0 h 355"/>
                <a:gd name="T6" fmla="*/ 3198 w 3198"/>
                <a:gd name="T7" fmla="*/ 0 h 355"/>
                <a:gd name="T8" fmla="*/ 3198 w 3198"/>
                <a:gd name="T9" fmla="*/ 355 h 355"/>
              </a:gdLst>
              <a:ahLst/>
              <a:cxnLst>
                <a:cxn ang="0">
                  <a:pos x="T0" y="T1"/>
                </a:cxn>
                <a:cxn ang="0">
                  <a:pos x="T2" y="T3"/>
                </a:cxn>
                <a:cxn ang="0">
                  <a:pos x="T4" y="T5"/>
                </a:cxn>
                <a:cxn ang="0">
                  <a:pos x="T6" y="T7"/>
                </a:cxn>
                <a:cxn ang="0">
                  <a:pos x="T8" y="T9"/>
                </a:cxn>
              </a:cxnLst>
              <a:rect l="0" t="0" r="r" b="b"/>
              <a:pathLst>
                <a:path w="3198" h="355">
                  <a:moveTo>
                    <a:pt x="3198" y="355"/>
                  </a:moveTo>
                  <a:lnTo>
                    <a:pt x="355" y="355"/>
                  </a:lnTo>
                  <a:lnTo>
                    <a:pt x="0" y="0"/>
                  </a:lnTo>
                  <a:lnTo>
                    <a:pt x="3198" y="0"/>
                  </a:lnTo>
                  <a:lnTo>
                    <a:pt x="3198" y="355"/>
                  </a:lnTo>
                  <a:close/>
                </a:path>
              </a:pathLst>
            </a:custGeom>
            <a:solidFill>
              <a:srgbClr val="BFBF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5" name="Freeform 89"/>
            <p:cNvSpPr>
              <a:spLocks/>
            </p:cNvSpPr>
            <p:nvPr/>
          </p:nvSpPr>
          <p:spPr bwMode="auto">
            <a:xfrm flipH="1">
              <a:off x="6116223" y="1558691"/>
              <a:ext cx="2033118" cy="233829"/>
            </a:xfrm>
            <a:custGeom>
              <a:avLst/>
              <a:gdLst>
                <a:gd name="T0" fmla="*/ 3079 w 3079"/>
                <a:gd name="T1" fmla="*/ 355 h 355"/>
                <a:gd name="T2" fmla="*/ 0 w 3079"/>
                <a:gd name="T3" fmla="*/ 355 h 355"/>
                <a:gd name="T4" fmla="*/ 0 w 3079"/>
                <a:gd name="T5" fmla="*/ 0 h 355"/>
                <a:gd name="T6" fmla="*/ 2724 w 3079"/>
                <a:gd name="T7" fmla="*/ 0 h 355"/>
                <a:gd name="T8" fmla="*/ 3079 w 3079"/>
                <a:gd name="T9" fmla="*/ 355 h 355"/>
              </a:gdLst>
              <a:ahLst/>
              <a:cxnLst>
                <a:cxn ang="0">
                  <a:pos x="T0" y="T1"/>
                </a:cxn>
                <a:cxn ang="0">
                  <a:pos x="T2" y="T3"/>
                </a:cxn>
                <a:cxn ang="0">
                  <a:pos x="T4" y="T5"/>
                </a:cxn>
                <a:cxn ang="0">
                  <a:pos x="T6" y="T7"/>
                </a:cxn>
                <a:cxn ang="0">
                  <a:pos x="T8" y="T9"/>
                </a:cxn>
              </a:cxnLst>
              <a:rect l="0" t="0" r="r" b="b"/>
              <a:pathLst>
                <a:path w="3079" h="355">
                  <a:moveTo>
                    <a:pt x="3079" y="355"/>
                  </a:moveTo>
                  <a:lnTo>
                    <a:pt x="0" y="355"/>
                  </a:lnTo>
                  <a:lnTo>
                    <a:pt x="0" y="0"/>
                  </a:lnTo>
                  <a:lnTo>
                    <a:pt x="2724" y="0"/>
                  </a:lnTo>
                  <a:lnTo>
                    <a:pt x="3079" y="355"/>
                  </a:lnTo>
                  <a:close/>
                </a:path>
              </a:pathLst>
            </a:custGeom>
            <a:solidFill>
              <a:srgbClr val="FF9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6" name="Freeform 90"/>
            <p:cNvSpPr>
              <a:spLocks/>
            </p:cNvSpPr>
            <p:nvPr/>
          </p:nvSpPr>
          <p:spPr bwMode="auto">
            <a:xfrm flipH="1">
              <a:off x="4694759" y="2079189"/>
              <a:ext cx="1655293" cy="235149"/>
            </a:xfrm>
            <a:custGeom>
              <a:avLst/>
              <a:gdLst>
                <a:gd name="T0" fmla="*/ 2507 w 2507"/>
                <a:gd name="T1" fmla="*/ 355 h 355"/>
                <a:gd name="T2" fmla="*/ 355 w 2507"/>
                <a:gd name="T3" fmla="*/ 355 h 355"/>
                <a:gd name="T4" fmla="*/ 0 w 2507"/>
                <a:gd name="T5" fmla="*/ 0 h 355"/>
                <a:gd name="T6" fmla="*/ 2507 w 2507"/>
                <a:gd name="T7" fmla="*/ 0 h 355"/>
                <a:gd name="T8" fmla="*/ 2507 w 2507"/>
                <a:gd name="T9" fmla="*/ 355 h 355"/>
              </a:gdLst>
              <a:ahLst/>
              <a:cxnLst>
                <a:cxn ang="0">
                  <a:pos x="T0" y="T1"/>
                </a:cxn>
                <a:cxn ang="0">
                  <a:pos x="T2" y="T3"/>
                </a:cxn>
                <a:cxn ang="0">
                  <a:pos x="T4" y="T5"/>
                </a:cxn>
                <a:cxn ang="0">
                  <a:pos x="T6" y="T7"/>
                </a:cxn>
                <a:cxn ang="0">
                  <a:pos x="T8" y="T9"/>
                </a:cxn>
              </a:cxnLst>
              <a:rect l="0" t="0" r="r" b="b"/>
              <a:pathLst>
                <a:path w="2507" h="355">
                  <a:moveTo>
                    <a:pt x="2507" y="355"/>
                  </a:moveTo>
                  <a:lnTo>
                    <a:pt x="355" y="355"/>
                  </a:lnTo>
                  <a:lnTo>
                    <a:pt x="0" y="0"/>
                  </a:lnTo>
                  <a:lnTo>
                    <a:pt x="2507" y="0"/>
                  </a:lnTo>
                  <a:lnTo>
                    <a:pt x="2507" y="355"/>
                  </a:lnTo>
                  <a:close/>
                </a:path>
              </a:pathLst>
            </a:custGeom>
            <a:solidFill>
              <a:srgbClr val="FF99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137" name="Rectangle 91"/>
            <p:cNvSpPr>
              <a:spLocks noChangeArrowheads="1"/>
            </p:cNvSpPr>
            <p:nvPr/>
          </p:nvSpPr>
          <p:spPr bwMode="auto">
            <a:xfrm flipH="1">
              <a:off x="6194165" y="3852058"/>
              <a:ext cx="233829" cy="233829"/>
            </a:xfrm>
            <a:prstGeom prst="rect">
              <a:avLst/>
            </a:prstGeom>
            <a:solidFill>
              <a:schemeClr val="bg1">
                <a:lumMod val="50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15</a:t>
              </a:r>
              <a:endParaRPr lang="en-US" altLang="zh-CN" sz="1100" b="0" dirty="0">
                <a:solidFill>
                  <a:prstClr val="white"/>
                </a:solidFill>
                <a:latin typeface="微软雅黑" pitchFamily="34" charset="-122"/>
                <a:ea typeface="微软雅黑" pitchFamily="34" charset="-122"/>
              </a:endParaRPr>
            </a:p>
          </p:txBody>
        </p:sp>
        <p:sp>
          <p:nvSpPr>
            <p:cNvPr id="126" name="Rectangle 80"/>
            <p:cNvSpPr>
              <a:spLocks noChangeArrowheads="1"/>
            </p:cNvSpPr>
            <p:nvPr/>
          </p:nvSpPr>
          <p:spPr bwMode="auto">
            <a:xfrm flipH="1">
              <a:off x="4694759" y="1818941"/>
              <a:ext cx="3454582" cy="233829"/>
            </a:xfrm>
            <a:prstGeom prst="rect">
              <a:avLst/>
            </a:prstGeom>
            <a:solidFill>
              <a:srgbClr val="BFBFBF"/>
            </a:solidFill>
            <a:ln>
              <a:noFill/>
            </a:ln>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sp>
          <p:nvSpPr>
            <p:cNvPr id="63" name="Rectangle 2"/>
            <p:cNvSpPr txBox="1">
              <a:spLocks noChangeArrowheads="1"/>
            </p:cNvSpPr>
            <p:nvPr/>
          </p:nvSpPr>
          <p:spPr>
            <a:xfrm>
              <a:off x="4816972" y="135490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en-US" altLang="zh-CN" sz="1000" dirty="0" smtClean="0">
                  <a:solidFill>
                    <a:prstClr val="black">
                      <a:lumMod val="75000"/>
                      <a:lumOff val="25000"/>
                    </a:prstClr>
                  </a:solidFill>
                  <a:latin typeface="微软雅黑" pitchFamily="34" charset="-122"/>
                  <a:ea typeface="微软雅黑" pitchFamily="34" charset="-122"/>
                  <a:cs typeface="Arial" pitchFamily="34" charset="0"/>
                </a:rPr>
                <a:t>2013</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65" name="Rectangle 2"/>
            <p:cNvSpPr txBox="1">
              <a:spLocks noChangeArrowheads="1"/>
            </p:cNvSpPr>
            <p:nvPr/>
          </p:nvSpPr>
          <p:spPr>
            <a:xfrm>
              <a:off x="7129215" y="135490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en-US" altLang="zh-CN" sz="1000" dirty="0" smtClean="0">
                  <a:solidFill>
                    <a:prstClr val="black">
                      <a:lumMod val="75000"/>
                      <a:lumOff val="25000"/>
                    </a:prstClr>
                  </a:solidFill>
                  <a:latin typeface="微软雅黑" pitchFamily="34" charset="-122"/>
                  <a:ea typeface="微软雅黑" pitchFamily="34" charset="-122"/>
                  <a:cs typeface="Arial" pitchFamily="34" charset="0"/>
                </a:rPr>
                <a:t>2014</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59" name="Rectangle 2"/>
            <p:cNvSpPr txBox="1">
              <a:spLocks noChangeArrowheads="1"/>
            </p:cNvSpPr>
            <p:nvPr/>
          </p:nvSpPr>
          <p:spPr>
            <a:xfrm flipH="1">
              <a:off x="7132480" y="1586441"/>
              <a:ext cx="653004" cy="126968"/>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100" dirty="0">
                  <a:solidFill>
                    <a:prstClr val="white"/>
                  </a:solidFill>
                  <a:latin typeface="微软雅黑" pitchFamily="34" charset="-122"/>
                  <a:ea typeface="微软雅黑" pitchFamily="34" charset="-122"/>
                  <a:cs typeface="Arial" pitchFamily="34" charset="0"/>
                </a:rPr>
                <a:t>华为</a:t>
              </a:r>
            </a:p>
          </p:txBody>
        </p:sp>
        <p:sp>
          <p:nvSpPr>
            <p:cNvPr id="161" name="Rectangle 2"/>
            <p:cNvSpPr txBox="1">
              <a:spLocks noChangeArrowheads="1"/>
            </p:cNvSpPr>
            <p:nvPr/>
          </p:nvSpPr>
          <p:spPr>
            <a:xfrm flipH="1">
              <a:off x="7132480" y="186873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谷歌</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62" name="Rectangle 2"/>
            <p:cNvSpPr txBox="1">
              <a:spLocks noChangeArrowheads="1"/>
            </p:cNvSpPr>
            <p:nvPr/>
          </p:nvSpPr>
          <p:spPr>
            <a:xfrm flipH="1">
              <a:off x="7132480" y="2129644"/>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国家电网</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63" name="Rectangle 2"/>
            <p:cNvSpPr txBox="1">
              <a:spLocks noChangeArrowheads="1"/>
            </p:cNvSpPr>
            <p:nvPr/>
          </p:nvSpPr>
          <p:spPr>
            <a:xfrm flipH="1">
              <a:off x="7132480" y="239055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腾讯</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64" name="Rectangle 2"/>
            <p:cNvSpPr txBox="1">
              <a:spLocks noChangeArrowheads="1"/>
            </p:cNvSpPr>
            <p:nvPr/>
          </p:nvSpPr>
          <p:spPr>
            <a:xfrm flipH="1">
              <a:off x="7132480" y="265146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百度</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65" name="Rectangle 2"/>
            <p:cNvSpPr txBox="1">
              <a:spLocks noChangeArrowheads="1"/>
            </p:cNvSpPr>
            <p:nvPr/>
          </p:nvSpPr>
          <p:spPr>
            <a:xfrm flipH="1">
              <a:off x="7132480" y="291230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阿里巴巴</a:t>
              </a:r>
              <a:endParaRPr lang="en-US" altLang="zh-CN"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66" name="Rectangle 2"/>
            <p:cNvSpPr txBox="1">
              <a:spLocks noChangeArrowheads="1"/>
            </p:cNvSpPr>
            <p:nvPr/>
          </p:nvSpPr>
          <p:spPr>
            <a:xfrm flipH="1">
              <a:off x="7132480" y="3172342"/>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苹果</a:t>
              </a:r>
            </a:p>
          </p:txBody>
        </p:sp>
        <p:sp>
          <p:nvSpPr>
            <p:cNvPr id="167" name="Rectangle 2"/>
            <p:cNvSpPr txBox="1">
              <a:spLocks noChangeArrowheads="1"/>
            </p:cNvSpPr>
            <p:nvPr/>
          </p:nvSpPr>
          <p:spPr>
            <a:xfrm flipH="1">
              <a:off x="7132480" y="3433153"/>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宝马</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69" name="Rectangle 2"/>
            <p:cNvSpPr txBox="1">
              <a:spLocks noChangeArrowheads="1"/>
            </p:cNvSpPr>
            <p:nvPr/>
          </p:nvSpPr>
          <p:spPr>
            <a:xfrm flipH="1">
              <a:off x="4820237" y="1582064"/>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国家电网</a:t>
              </a:r>
            </a:p>
          </p:txBody>
        </p:sp>
        <p:sp>
          <p:nvSpPr>
            <p:cNvPr id="171" name="Rectangle 2"/>
            <p:cNvSpPr txBox="1">
              <a:spLocks noChangeArrowheads="1"/>
            </p:cNvSpPr>
            <p:nvPr/>
          </p:nvSpPr>
          <p:spPr>
            <a:xfrm flipH="1">
              <a:off x="4820237" y="186873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谷歌</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72" name="Rectangle 2"/>
            <p:cNvSpPr txBox="1">
              <a:spLocks noChangeArrowheads="1"/>
            </p:cNvSpPr>
            <p:nvPr/>
          </p:nvSpPr>
          <p:spPr>
            <a:xfrm flipH="1">
              <a:off x="4820237" y="2118354"/>
              <a:ext cx="653004" cy="126968"/>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100" dirty="0">
                  <a:solidFill>
                    <a:prstClr val="white"/>
                  </a:solidFill>
                  <a:latin typeface="微软雅黑" pitchFamily="34" charset="-122"/>
                  <a:ea typeface="微软雅黑" pitchFamily="34" charset="-122"/>
                  <a:cs typeface="Arial" pitchFamily="34" charset="0"/>
                </a:rPr>
                <a:t>华为</a:t>
              </a:r>
            </a:p>
          </p:txBody>
        </p:sp>
        <p:sp>
          <p:nvSpPr>
            <p:cNvPr id="173" name="Rectangle 2"/>
            <p:cNvSpPr txBox="1">
              <a:spLocks noChangeArrowheads="1"/>
            </p:cNvSpPr>
            <p:nvPr/>
          </p:nvSpPr>
          <p:spPr>
            <a:xfrm flipH="1">
              <a:off x="4820237" y="239055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a:solidFill>
                    <a:prstClr val="black">
                      <a:lumMod val="75000"/>
                      <a:lumOff val="25000"/>
                    </a:prstClr>
                  </a:solidFill>
                  <a:latin typeface="微软雅黑" pitchFamily="34" charset="-122"/>
                  <a:ea typeface="微软雅黑" pitchFamily="34" charset="-122"/>
                  <a:cs typeface="Arial" pitchFamily="34" charset="0"/>
                </a:rPr>
                <a:t>苹果</a:t>
              </a:r>
            </a:p>
          </p:txBody>
        </p:sp>
        <p:sp>
          <p:nvSpPr>
            <p:cNvPr id="174" name="Rectangle 2"/>
            <p:cNvSpPr txBox="1">
              <a:spLocks noChangeArrowheads="1"/>
            </p:cNvSpPr>
            <p:nvPr/>
          </p:nvSpPr>
          <p:spPr>
            <a:xfrm flipH="1">
              <a:off x="4820237" y="2651465"/>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中石油</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75" name="Rectangle 2"/>
            <p:cNvSpPr txBox="1">
              <a:spLocks noChangeArrowheads="1"/>
            </p:cNvSpPr>
            <p:nvPr/>
          </p:nvSpPr>
          <p:spPr>
            <a:xfrm flipH="1">
              <a:off x="4820237" y="2912301"/>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中国移动</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76" name="Rectangle 2"/>
            <p:cNvSpPr txBox="1">
              <a:spLocks noChangeArrowheads="1"/>
            </p:cNvSpPr>
            <p:nvPr/>
          </p:nvSpPr>
          <p:spPr>
            <a:xfrm flipH="1">
              <a:off x="4820237" y="3170214"/>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微软</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77" name="Rectangle 2"/>
            <p:cNvSpPr txBox="1">
              <a:spLocks noChangeArrowheads="1"/>
            </p:cNvSpPr>
            <p:nvPr/>
          </p:nvSpPr>
          <p:spPr>
            <a:xfrm flipH="1">
              <a:off x="4820237" y="3430898"/>
              <a:ext cx="653004" cy="115425"/>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1000" dirty="0" smtClean="0">
                  <a:solidFill>
                    <a:prstClr val="black">
                      <a:lumMod val="75000"/>
                      <a:lumOff val="25000"/>
                    </a:prstClr>
                  </a:solidFill>
                  <a:latin typeface="微软雅黑" pitchFamily="34" charset="-122"/>
                  <a:ea typeface="微软雅黑" pitchFamily="34" charset="-122"/>
                  <a:cs typeface="Arial" pitchFamily="34" charset="0"/>
                </a:rPr>
                <a:t>百度</a:t>
              </a:r>
              <a:endParaRPr lang="zh-CN" altLang="en-US" sz="1000" dirty="0">
                <a:solidFill>
                  <a:prstClr val="black">
                    <a:lumMod val="75000"/>
                    <a:lumOff val="25000"/>
                  </a:prstClr>
                </a:solidFill>
                <a:latin typeface="微软雅黑" pitchFamily="34" charset="-122"/>
                <a:ea typeface="微软雅黑" pitchFamily="34" charset="-122"/>
                <a:cs typeface="Arial" pitchFamily="34" charset="0"/>
              </a:endParaRPr>
            </a:p>
          </p:txBody>
        </p:sp>
        <p:sp>
          <p:nvSpPr>
            <p:cNvPr id="134" name="Freeform 88"/>
            <p:cNvSpPr>
              <a:spLocks/>
            </p:cNvSpPr>
            <p:nvPr/>
          </p:nvSpPr>
          <p:spPr bwMode="auto">
            <a:xfrm flipH="1">
              <a:off x="6116223" y="1558691"/>
              <a:ext cx="233829" cy="755649"/>
            </a:xfrm>
            <a:custGeom>
              <a:avLst/>
              <a:gdLst>
                <a:gd name="T0" fmla="*/ 0 w 355"/>
                <a:gd name="T1" fmla="*/ 0 h 1143"/>
                <a:gd name="T2" fmla="*/ 0 w 355"/>
                <a:gd name="T3" fmla="*/ 788 h 1143"/>
                <a:gd name="T4" fmla="*/ 355 w 355"/>
                <a:gd name="T5" fmla="*/ 1143 h 1143"/>
                <a:gd name="T6" fmla="*/ 355 w 355"/>
                <a:gd name="T7" fmla="*/ 355 h 1143"/>
                <a:gd name="T8" fmla="*/ 0 w 355"/>
                <a:gd name="T9" fmla="*/ 0 h 1143"/>
              </a:gdLst>
              <a:ahLst/>
              <a:cxnLst>
                <a:cxn ang="0">
                  <a:pos x="T0" y="T1"/>
                </a:cxn>
                <a:cxn ang="0">
                  <a:pos x="T2" y="T3"/>
                </a:cxn>
                <a:cxn ang="0">
                  <a:pos x="T4" y="T5"/>
                </a:cxn>
                <a:cxn ang="0">
                  <a:pos x="T6" y="T7"/>
                </a:cxn>
                <a:cxn ang="0">
                  <a:pos x="T8" y="T9"/>
                </a:cxn>
              </a:cxnLst>
              <a:rect l="0" t="0" r="r" b="b"/>
              <a:pathLst>
                <a:path w="355" h="1143">
                  <a:moveTo>
                    <a:pt x="0" y="0"/>
                  </a:moveTo>
                  <a:lnTo>
                    <a:pt x="0" y="788"/>
                  </a:lnTo>
                  <a:lnTo>
                    <a:pt x="355" y="1143"/>
                  </a:lnTo>
                  <a:lnTo>
                    <a:pt x="355" y="355"/>
                  </a:lnTo>
                  <a:lnTo>
                    <a:pt x="0" y="0"/>
                  </a:lnTo>
                  <a:close/>
                </a:path>
              </a:pathLst>
            </a:custGeom>
            <a:solidFill>
              <a:srgbClr val="FF66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019183"/>
              <a:endParaRPr lang="zh-CN" altLang="en-US" sz="2000" b="0" dirty="0">
                <a:solidFill>
                  <a:prstClr val="black"/>
                </a:solidFill>
                <a:latin typeface="Arial" pitchFamily="34" charset="0"/>
                <a:ea typeface="宋体" pitchFamily="2" charset="-122"/>
              </a:endParaRPr>
            </a:p>
          </p:txBody>
        </p:sp>
      </p:grpSp>
      <p:sp>
        <p:nvSpPr>
          <p:cNvPr id="188" name="Rectangle 27"/>
          <p:cNvSpPr>
            <a:spLocks noChangeArrowheads="1"/>
          </p:cNvSpPr>
          <p:nvPr/>
        </p:nvSpPr>
        <p:spPr bwMode="auto">
          <a:xfrm flipH="1">
            <a:off x="4257324" y="2080687"/>
            <a:ext cx="233924" cy="313871"/>
          </a:xfrm>
          <a:prstGeom prst="rect">
            <a:avLst/>
          </a:prstGeom>
          <a:solidFill>
            <a:srgbClr val="C00000"/>
          </a:solidFill>
          <a:ln>
            <a:noFill/>
          </a:ln>
        </p:spPr>
        <p:txBody>
          <a:bodyPr vert="horz" wrap="square" lIns="0" tIns="0" rIns="0" bIns="0" numCol="1" anchor="ctr" anchorCtr="0" compatLnSpc="1">
            <a:prstTxWarp prst="textNoShape">
              <a:avLst/>
            </a:prstTxWarp>
          </a:bodyPr>
          <a:lstStyle/>
          <a:p>
            <a:pPr algn="ctr" defTabSz="1019183"/>
            <a:r>
              <a:rPr lang="en-US" altLang="zh-CN" sz="1100" b="0" dirty="0" smtClean="0">
                <a:solidFill>
                  <a:prstClr val="white"/>
                </a:solidFill>
                <a:latin typeface="微软雅黑" pitchFamily="34" charset="-122"/>
                <a:ea typeface="微软雅黑" pitchFamily="34" charset="-122"/>
              </a:rPr>
              <a:t>1</a:t>
            </a:r>
            <a:endParaRPr lang="zh-CN" altLang="en-US" sz="1100" b="0" dirty="0">
              <a:solidFill>
                <a:prstClr val="white"/>
              </a:solidFill>
              <a:latin typeface="微软雅黑" pitchFamily="34" charset="-122"/>
              <a:ea typeface="微软雅黑" pitchFamily="34"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68"/>
                                        </p:tgtEl>
                                        <p:attrNameLst>
                                          <p:attrName>style.visibility</p:attrName>
                                        </p:attrNameLst>
                                      </p:cBhvr>
                                      <p:to>
                                        <p:strVal val="visible"/>
                                      </p:to>
                                    </p:set>
                                    <p:animEffect transition="in" filter="fade">
                                      <p:cBhvr>
                                        <p:cTn id="7" dur="500"/>
                                        <p:tgtEl>
                                          <p:spTgt spid="206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1000"/>
                                        <p:tgtEl>
                                          <p:spTgt spid="57"/>
                                        </p:tgtEl>
                                      </p:cBhvr>
                                    </p:animEffect>
                                    <p:anim calcmode="lin" valueType="num">
                                      <p:cBhvr>
                                        <p:cTn id="12" dur="1000" fill="hold"/>
                                        <p:tgtEl>
                                          <p:spTgt spid="57"/>
                                        </p:tgtEl>
                                        <p:attrNameLst>
                                          <p:attrName>ppt_x</p:attrName>
                                        </p:attrNameLst>
                                      </p:cBhvr>
                                      <p:tavLst>
                                        <p:tav tm="0">
                                          <p:val>
                                            <p:strVal val="#ppt_x"/>
                                          </p:val>
                                        </p:tav>
                                        <p:tav tm="100000">
                                          <p:val>
                                            <p:strVal val="#ppt_x"/>
                                          </p:val>
                                        </p:tav>
                                      </p:tavLst>
                                    </p:anim>
                                    <p:anim calcmode="lin" valueType="num">
                                      <p:cBhvr>
                                        <p:cTn id="13" dur="1000" fill="hold"/>
                                        <p:tgtEl>
                                          <p:spTgt spid="5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1000"/>
                                        <p:tgtEl>
                                          <p:spTgt spid="56"/>
                                        </p:tgtEl>
                                      </p:cBhvr>
                                    </p:animEffect>
                                    <p:anim calcmode="lin" valueType="num">
                                      <p:cBhvr>
                                        <p:cTn id="24" dur="1000" fill="hold"/>
                                        <p:tgtEl>
                                          <p:spTgt spid="56"/>
                                        </p:tgtEl>
                                        <p:attrNameLst>
                                          <p:attrName>ppt_x</p:attrName>
                                        </p:attrNameLst>
                                      </p:cBhvr>
                                      <p:tavLst>
                                        <p:tav tm="0">
                                          <p:val>
                                            <p:strVal val="#ppt_x"/>
                                          </p:val>
                                        </p:tav>
                                        <p:tav tm="100000">
                                          <p:val>
                                            <p:strVal val="#ppt_x"/>
                                          </p:val>
                                        </p:tav>
                                      </p:tavLst>
                                    </p:anim>
                                    <p:anim calcmode="lin" valueType="num">
                                      <p:cBhvr>
                                        <p:cTn id="25" dur="1000" fill="hold"/>
                                        <p:tgtEl>
                                          <p:spTgt spid="5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0"/>
                                  </p:stCondLst>
                                  <p:childTnLst>
                                    <p:set>
                                      <p:cBhvr>
                                        <p:cTn id="33" dur="1" fill="hold">
                                          <p:stCondLst>
                                            <p:cond delay="0"/>
                                          </p:stCondLst>
                                        </p:cTn>
                                        <p:tgtEl>
                                          <p:spTgt spid="182"/>
                                        </p:tgtEl>
                                        <p:attrNameLst>
                                          <p:attrName>style.visibility</p:attrName>
                                        </p:attrNameLst>
                                      </p:cBhvr>
                                      <p:to>
                                        <p:strVal val="visible"/>
                                      </p:to>
                                    </p:set>
                                    <p:animEffect transition="in" filter="fade">
                                      <p:cBhvr>
                                        <p:cTn id="34" dur="1000"/>
                                        <p:tgtEl>
                                          <p:spTgt spid="182"/>
                                        </p:tgtEl>
                                      </p:cBhvr>
                                    </p:animEffect>
                                  </p:childTnLst>
                                </p:cTn>
                              </p:par>
                            </p:childTnLst>
                          </p:cTn>
                        </p:par>
                        <p:par>
                          <p:cTn id="35" fill="hold">
                            <p:stCondLst>
                              <p:cond delay="4500"/>
                            </p:stCondLst>
                            <p:childTnLst>
                              <p:par>
                                <p:cTn id="36" presetID="53" presetClass="entr" presetSubtype="16" fill="hold" grpId="0" nodeType="afterEffect">
                                  <p:stCondLst>
                                    <p:cond delay="0"/>
                                  </p:stCondLst>
                                  <p:childTnLst>
                                    <p:set>
                                      <p:cBhvr>
                                        <p:cTn id="37" dur="1" fill="hold">
                                          <p:stCondLst>
                                            <p:cond delay="0"/>
                                          </p:stCondLst>
                                        </p:cTn>
                                        <p:tgtEl>
                                          <p:spTgt spid="188"/>
                                        </p:tgtEl>
                                        <p:attrNameLst>
                                          <p:attrName>style.visibility</p:attrName>
                                        </p:attrNameLst>
                                      </p:cBhvr>
                                      <p:to>
                                        <p:strVal val="visible"/>
                                      </p:to>
                                    </p:set>
                                    <p:anim calcmode="lin" valueType="num">
                                      <p:cBhvr>
                                        <p:cTn id="38" dur="1000" fill="hold"/>
                                        <p:tgtEl>
                                          <p:spTgt spid="188"/>
                                        </p:tgtEl>
                                        <p:attrNameLst>
                                          <p:attrName>ppt_w</p:attrName>
                                        </p:attrNameLst>
                                      </p:cBhvr>
                                      <p:tavLst>
                                        <p:tav tm="0">
                                          <p:val>
                                            <p:fltVal val="0"/>
                                          </p:val>
                                        </p:tav>
                                        <p:tav tm="100000">
                                          <p:val>
                                            <p:strVal val="#ppt_w"/>
                                          </p:val>
                                        </p:tav>
                                      </p:tavLst>
                                    </p:anim>
                                    <p:anim calcmode="lin" valueType="num">
                                      <p:cBhvr>
                                        <p:cTn id="39" dur="1000" fill="hold"/>
                                        <p:tgtEl>
                                          <p:spTgt spid="188"/>
                                        </p:tgtEl>
                                        <p:attrNameLst>
                                          <p:attrName>ppt_h</p:attrName>
                                        </p:attrNameLst>
                                      </p:cBhvr>
                                      <p:tavLst>
                                        <p:tav tm="0">
                                          <p:val>
                                            <p:fltVal val="0"/>
                                          </p:val>
                                        </p:tav>
                                        <p:tav tm="100000">
                                          <p:val>
                                            <p:strVal val="#ppt_h"/>
                                          </p:val>
                                        </p:tav>
                                      </p:tavLst>
                                    </p:anim>
                                    <p:animEffect transition="in" filter="fade">
                                      <p:cBhvr>
                                        <p:cTn id="40" dur="1000"/>
                                        <p:tgtEl>
                                          <p:spTgt spid="188"/>
                                        </p:tgtEl>
                                      </p:cBhvr>
                                    </p:animEffect>
                                  </p:childTnLst>
                                </p:cTn>
                              </p:par>
                              <p:par>
                                <p:cTn id="41" presetID="27" presetClass="emph" presetSubtype="0" repeatCount="indefinite" fill="remove" grpId="1" nodeType="withEffect">
                                  <p:stCondLst>
                                    <p:cond delay="0"/>
                                  </p:stCondLst>
                                  <p:childTnLst>
                                    <p:animClr clrSpc="rgb" dir="cw">
                                      <p:cBhvr override="childStyle">
                                        <p:cTn id="42" dur="500" autoRev="1" fill="remove"/>
                                        <p:tgtEl>
                                          <p:spTgt spid="188"/>
                                        </p:tgtEl>
                                        <p:attrNameLst>
                                          <p:attrName>style.color</p:attrName>
                                        </p:attrNameLst>
                                      </p:cBhvr>
                                      <p:to>
                                        <a:schemeClr val="bg1"/>
                                      </p:to>
                                    </p:animClr>
                                    <p:animClr clrSpc="rgb" dir="cw">
                                      <p:cBhvr>
                                        <p:cTn id="43" dur="500" autoRev="1" fill="remove"/>
                                        <p:tgtEl>
                                          <p:spTgt spid="188"/>
                                        </p:tgtEl>
                                        <p:attrNameLst>
                                          <p:attrName>fillcolor</p:attrName>
                                        </p:attrNameLst>
                                      </p:cBhvr>
                                      <p:to>
                                        <a:schemeClr val="bg1"/>
                                      </p:to>
                                    </p:animClr>
                                    <p:set>
                                      <p:cBhvr>
                                        <p:cTn id="44" dur="500" autoRev="1" fill="remove"/>
                                        <p:tgtEl>
                                          <p:spTgt spid="188"/>
                                        </p:tgtEl>
                                        <p:attrNameLst>
                                          <p:attrName>fill.type</p:attrName>
                                        </p:attrNameLst>
                                      </p:cBhvr>
                                      <p:to>
                                        <p:strVal val="solid"/>
                                      </p:to>
                                    </p:set>
                                    <p:set>
                                      <p:cBhvr>
                                        <p:cTn id="45" dur="500" autoRev="1" fill="remove"/>
                                        <p:tgtEl>
                                          <p:spTgt spid="188"/>
                                        </p:tgtEl>
                                        <p:attrNameLst>
                                          <p:attrName>fill.on</p:attrName>
                                        </p:attrNameLst>
                                      </p:cBhvr>
                                      <p:to>
                                        <p:strVal val="true"/>
                                      </p:to>
                                    </p:set>
                                  </p:childTnLst>
                                </p:cTn>
                              </p:par>
                              <p:par>
                                <p:cTn id="46" presetID="16" presetClass="entr" presetSubtype="37"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barn(outVertical)">
                                      <p:cBhvr>
                                        <p:cTn id="48"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 grpId="0" animBg="1"/>
      <p:bldP spid="7" grpId="0" animBg="1"/>
      <p:bldP spid="56" grpId="0"/>
      <p:bldP spid="182" grpId="0"/>
      <p:bldP spid="57" grpId="0"/>
      <p:bldP spid="188" grpId="0" animBg="1"/>
      <p:bldP spid="18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a:xfrm>
            <a:off x="539842" y="1530818"/>
            <a:ext cx="1897662" cy="4435642"/>
            <a:chOff x="539749" y="1148187"/>
            <a:chExt cx="1897332" cy="3326989"/>
          </a:xfrm>
        </p:grpSpPr>
        <p:sp>
          <p:nvSpPr>
            <p:cNvPr id="20" name="矩形 19"/>
            <p:cNvSpPr/>
            <p:nvPr/>
          </p:nvSpPr>
          <p:spPr bwMode="auto">
            <a:xfrm>
              <a:off x="539749" y="1148187"/>
              <a:ext cx="1897332" cy="3326989"/>
            </a:xfrm>
            <a:prstGeom prst="rect">
              <a:avLst/>
            </a:prstGeom>
            <a:solidFill>
              <a:srgbClr val="00CCFF">
                <a:alpha val="20000"/>
              </a:srgbClr>
            </a:solidFill>
            <a:ln w="9525">
              <a:noFill/>
              <a:miter lim="800000"/>
              <a:headEnd/>
              <a:tailEnd/>
            </a:ln>
            <a:effectLst/>
          </p:spPr>
          <p:txBody>
            <a:bodyPr lIns="87814" tIns="43906" rIns="87814" bIns="43906" rtlCol="0" anchor="ctr"/>
            <a:lstStyle/>
            <a:p>
              <a:pPr algn="ctr" defTabSz="1019183"/>
              <a:endParaRPr lang="zh-CN" altLang="en-US" sz="2000" dirty="0">
                <a:solidFill>
                  <a:prstClr val="white"/>
                </a:solidFill>
                <a:latin typeface="微软雅黑" pitchFamily="34" charset="-122"/>
                <a:ea typeface="微软雅黑" pitchFamily="34" charset="-122"/>
              </a:endParaRPr>
            </a:p>
          </p:txBody>
        </p:sp>
        <p:sp>
          <p:nvSpPr>
            <p:cNvPr id="83" name="TextBox 82"/>
            <p:cNvSpPr txBox="1"/>
            <p:nvPr/>
          </p:nvSpPr>
          <p:spPr>
            <a:xfrm>
              <a:off x="696415" y="1614430"/>
              <a:ext cx="1584000" cy="2361598"/>
            </a:xfrm>
            <a:prstGeom prst="rect">
              <a:avLst/>
            </a:prstGeom>
            <a:noFill/>
          </p:spPr>
          <p:txBody>
            <a:bodyPr wrap="square" lIns="0" tIns="0" rIns="0" bIns="0" rtlCol="0">
              <a:spAutoFit/>
            </a:bodyPr>
            <a:lstStyle/>
            <a:p>
              <a:pPr algn="just" defTabSz="1019183">
                <a:lnSpc>
                  <a:spcPct val="140000"/>
                </a:lnSpc>
                <a:spcAft>
                  <a:spcPts val="1344"/>
                </a:spcAft>
              </a:pPr>
              <a:r>
                <a:rPr lang="zh-CN" altLang="en-US" sz="1300" b="0" spc="-78" dirty="0" smtClean="0">
                  <a:solidFill>
                    <a:prstClr val="black">
                      <a:lumMod val="75000"/>
                      <a:lumOff val="25000"/>
                    </a:prstClr>
                  </a:solidFill>
                  <a:latin typeface="微软雅黑" pitchFamily="34" charset="-122"/>
                  <a:ea typeface="微软雅黑" pitchFamily="34" charset="-122"/>
                </a:rPr>
                <a:t>华为业务遍布全球</a:t>
              </a:r>
              <a:r>
                <a:rPr lang="en-US" altLang="zh-CN" sz="1600" spc="-78" dirty="0">
                  <a:solidFill>
                    <a:srgbClr val="FF6600"/>
                  </a:solidFill>
                  <a:latin typeface="微软雅黑" pitchFamily="34" charset="-122"/>
                  <a:ea typeface="微软雅黑" pitchFamily="34" charset="-122"/>
                </a:rPr>
                <a:t>170+</a:t>
              </a:r>
              <a:r>
                <a:rPr lang="zh-CN" altLang="en-US" sz="1300" b="0" spc="-34" dirty="0" smtClean="0">
                  <a:solidFill>
                    <a:prstClr val="black">
                      <a:lumMod val="75000"/>
                      <a:lumOff val="25000"/>
                    </a:prstClr>
                  </a:solidFill>
                  <a:latin typeface="微软雅黑" pitchFamily="34" charset="-122"/>
                  <a:ea typeface="微软雅黑" pitchFamily="34" charset="-122"/>
                </a:rPr>
                <a:t>国家，有</a:t>
              </a:r>
              <a:r>
                <a:rPr lang="en-US" altLang="zh-CN" sz="1600" spc="-34" dirty="0">
                  <a:solidFill>
                    <a:srgbClr val="FF6600"/>
                  </a:solidFill>
                  <a:latin typeface="微软雅黑" pitchFamily="34" charset="-122"/>
                  <a:ea typeface="微软雅黑" pitchFamily="34" charset="-122"/>
                </a:rPr>
                <a:t>15</a:t>
              </a:r>
              <a:r>
                <a:rPr lang="zh-CN" altLang="en-US" sz="1600" spc="-34" dirty="0">
                  <a:solidFill>
                    <a:srgbClr val="FF6600"/>
                  </a:solidFill>
                  <a:latin typeface="微软雅黑" pitchFamily="34" charset="-122"/>
                  <a:ea typeface="微软雅黑" pitchFamily="34" charset="-122"/>
                </a:rPr>
                <a:t>个</a:t>
              </a:r>
              <a:r>
                <a:rPr lang="zh-CN" altLang="en-US" sz="1300" b="0" spc="-34" dirty="0" smtClean="0">
                  <a:solidFill>
                    <a:prstClr val="black">
                      <a:lumMod val="75000"/>
                      <a:lumOff val="25000"/>
                    </a:prstClr>
                  </a:solidFill>
                  <a:latin typeface="微软雅黑" pitchFamily="34" charset="-122"/>
                  <a:ea typeface="微软雅黑" pitchFamily="34" charset="-122"/>
                </a:rPr>
                <a:t>地区部，</a:t>
              </a:r>
              <a:r>
                <a:rPr lang="en-US" altLang="zh-CN" sz="1600" spc="-78" dirty="0">
                  <a:solidFill>
                    <a:srgbClr val="FF6600"/>
                  </a:solidFill>
                  <a:latin typeface="微软雅黑" pitchFamily="34" charset="-122"/>
                  <a:ea typeface="微软雅黑" pitchFamily="34" charset="-122"/>
                </a:rPr>
                <a:t>117</a:t>
              </a:r>
              <a:r>
                <a:rPr lang="zh-CN" altLang="en-US" sz="1600" spc="-78" dirty="0">
                  <a:solidFill>
                    <a:srgbClr val="FF6600"/>
                  </a:solidFill>
                  <a:latin typeface="微软雅黑" pitchFamily="34" charset="-122"/>
                  <a:ea typeface="微软雅黑" pitchFamily="34" charset="-122"/>
                </a:rPr>
                <a:t>个</a:t>
              </a:r>
              <a:r>
                <a:rPr lang="zh-CN" altLang="en-US" sz="1300" b="0" spc="-78" dirty="0" smtClean="0">
                  <a:solidFill>
                    <a:prstClr val="black">
                      <a:lumMod val="75000"/>
                      <a:lumOff val="25000"/>
                    </a:prstClr>
                  </a:solidFill>
                  <a:latin typeface="微软雅黑" pitchFamily="34" charset="-122"/>
                  <a:ea typeface="微软雅黑" pitchFamily="34" charset="-122"/>
                </a:rPr>
                <a:t>代表处。</a:t>
              </a:r>
              <a:endParaRPr lang="en-US" altLang="zh-CN" sz="1300" b="0" spc="-78" dirty="0" smtClean="0">
                <a:solidFill>
                  <a:prstClr val="black">
                    <a:lumMod val="75000"/>
                    <a:lumOff val="25000"/>
                  </a:prstClr>
                </a:solidFill>
                <a:latin typeface="微软雅黑" pitchFamily="34" charset="-122"/>
                <a:ea typeface="微软雅黑" pitchFamily="34" charset="-122"/>
              </a:endParaRPr>
            </a:p>
            <a:p>
              <a:pPr algn="just" defTabSz="1019183">
                <a:lnSpc>
                  <a:spcPct val="140000"/>
                </a:lnSpc>
                <a:spcAft>
                  <a:spcPts val="1344"/>
                </a:spcAft>
              </a:pPr>
              <a:r>
                <a:rPr lang="zh-CN" altLang="en-US" sz="1300" b="0" spc="-78" dirty="0" smtClean="0">
                  <a:solidFill>
                    <a:prstClr val="black">
                      <a:lumMod val="75000"/>
                      <a:lumOff val="25000"/>
                    </a:prstClr>
                  </a:solidFill>
                  <a:latin typeface="微软雅黑" pitchFamily="34" charset="-122"/>
                  <a:ea typeface="微软雅黑" pitchFamily="34" charset="-122"/>
                </a:rPr>
                <a:t>全球大量岗位虚位以待，涉及</a:t>
              </a:r>
              <a:r>
                <a:rPr lang="en-US" altLang="zh-CN" sz="1600" spc="-78" dirty="0">
                  <a:solidFill>
                    <a:srgbClr val="FF6600"/>
                  </a:solidFill>
                  <a:latin typeface="微软雅黑" pitchFamily="34" charset="-122"/>
                  <a:ea typeface="微软雅黑" pitchFamily="34" charset="-122"/>
                </a:rPr>
                <a:t>6</a:t>
              </a:r>
              <a:r>
                <a:rPr lang="zh-CN" altLang="en-US" sz="1300" b="0" spc="-78" dirty="0" smtClean="0">
                  <a:solidFill>
                    <a:prstClr val="black">
                      <a:lumMod val="75000"/>
                      <a:lumOff val="25000"/>
                    </a:prstClr>
                  </a:solidFill>
                  <a:latin typeface="微软雅黑" pitchFamily="34" charset="-122"/>
                  <a:ea typeface="微软雅黑" pitchFamily="34" charset="-122"/>
                </a:rPr>
                <a:t>大职类，</a:t>
              </a:r>
              <a:r>
                <a:rPr lang="en-US" altLang="zh-CN" sz="1600" spc="-78" dirty="0">
                  <a:solidFill>
                    <a:srgbClr val="FF6600"/>
                  </a:solidFill>
                  <a:latin typeface="微软雅黑" pitchFamily="34" charset="-122"/>
                  <a:ea typeface="微软雅黑" pitchFamily="34" charset="-122"/>
                </a:rPr>
                <a:t>18</a:t>
              </a:r>
              <a:r>
                <a:rPr lang="zh-CN" altLang="en-US" sz="1300" b="0" spc="-78" dirty="0" smtClean="0">
                  <a:solidFill>
                    <a:prstClr val="black">
                      <a:lumMod val="75000"/>
                      <a:lumOff val="25000"/>
                    </a:prstClr>
                  </a:solidFill>
                  <a:latin typeface="微软雅黑" pitchFamily="34" charset="-122"/>
                  <a:ea typeface="微软雅黑" pitchFamily="34" charset="-122"/>
                </a:rPr>
                <a:t>个职位，覆盖软件、</a:t>
              </a:r>
              <a:r>
                <a:rPr lang="en-US" altLang="zh-CN" sz="1300" b="0" spc="-78" dirty="0" smtClean="0">
                  <a:solidFill>
                    <a:prstClr val="black">
                      <a:lumMod val="75000"/>
                      <a:lumOff val="25000"/>
                    </a:prstClr>
                  </a:solidFill>
                  <a:latin typeface="微软雅黑" pitchFamily="34" charset="-122"/>
                  <a:ea typeface="微软雅黑" pitchFamily="34" charset="-122"/>
                </a:rPr>
                <a:t>IT/</a:t>
              </a:r>
              <a:r>
                <a:rPr lang="zh-CN" altLang="en-US" sz="1300" b="0" spc="-78" dirty="0" smtClean="0">
                  <a:solidFill>
                    <a:prstClr val="black">
                      <a:lumMod val="75000"/>
                      <a:lumOff val="25000"/>
                    </a:prstClr>
                  </a:solidFill>
                  <a:latin typeface="微软雅黑" pitchFamily="34" charset="-122"/>
                  <a:ea typeface="微软雅黑" pitchFamily="34" charset="-122"/>
                </a:rPr>
                <a:t>云计算、算法、销售、财经、法务、供应链等多个领域。</a:t>
              </a:r>
              <a:endParaRPr lang="zh-CN" altLang="en-US" sz="1300" b="0" spc="-78" dirty="0">
                <a:solidFill>
                  <a:prstClr val="black">
                    <a:lumMod val="75000"/>
                    <a:lumOff val="25000"/>
                  </a:prstClr>
                </a:solidFill>
                <a:latin typeface="微软雅黑" pitchFamily="34" charset="-122"/>
                <a:ea typeface="微软雅黑" pitchFamily="34" charset="-122"/>
              </a:endParaRPr>
            </a:p>
          </p:txBody>
        </p:sp>
      </p:grpSp>
      <p:grpSp>
        <p:nvGrpSpPr>
          <p:cNvPr id="3" name="组合 10"/>
          <p:cNvGrpSpPr/>
          <p:nvPr/>
        </p:nvGrpSpPr>
        <p:grpSpPr>
          <a:xfrm>
            <a:off x="4598628" y="3282617"/>
            <a:ext cx="1980344" cy="1012081"/>
            <a:chOff x="4597830" y="2462132"/>
            <a:chExt cx="1980000" cy="759117"/>
          </a:xfrm>
        </p:grpSpPr>
        <p:sp>
          <p:nvSpPr>
            <p:cNvPr id="89" name="自选图形 9"/>
            <p:cNvSpPr>
              <a:spLocks noChangeArrowheads="1"/>
            </p:cNvSpPr>
            <p:nvPr/>
          </p:nvSpPr>
          <p:spPr bwMode="auto">
            <a:xfrm>
              <a:off x="4597830" y="2462132"/>
              <a:ext cx="1980000" cy="705600"/>
            </a:xfrm>
            <a:prstGeom prst="foldedCorner">
              <a:avLst/>
            </a:prstGeom>
            <a:solidFill>
              <a:srgbClr val="00CCFF"/>
            </a:solidFill>
            <a:ln w="38100" cap="flat" cmpd="sng" algn="ctr">
              <a:noFill/>
              <a:prstDash val="solid"/>
              <a:headEnd type="none" w="med" len="med"/>
              <a:tailEnd type="none" w="med" len="med"/>
            </a:ln>
            <a:effectLst/>
          </p:spPr>
          <p:txBody>
            <a:bodyPr lIns="91425" tIns="45712" rIns="91425" bIns="45712" anchor="ctr"/>
            <a:lstStyle/>
            <a:p>
              <a:pPr algn="ctr" defTabSz="895018" fontAlgn="auto">
                <a:lnSpc>
                  <a:spcPct val="130000"/>
                </a:lnSpc>
                <a:spcAft>
                  <a:spcPts val="0"/>
                </a:spcAft>
                <a:defRPr/>
              </a:pPr>
              <a:endParaRPr lang="en-US" altLang="zh-CN" dirty="0">
                <a:solidFill>
                  <a:srgbClr val="FFFFFF"/>
                </a:solidFill>
                <a:effectLst>
                  <a:outerShdw blurRad="38100" dist="38100" dir="2700000" algn="tl">
                    <a:srgbClr val="000000">
                      <a:alpha val="43137"/>
                    </a:srgbClr>
                  </a:outerShdw>
                </a:effectLst>
                <a:latin typeface="微软雅黑" pitchFamily="34" charset="-122"/>
                <a:ea typeface="微软雅黑" pitchFamily="34" charset="-122"/>
                <a:cs typeface="Calibri" pitchFamily="34" charset="0"/>
              </a:endParaRPr>
            </a:p>
          </p:txBody>
        </p:sp>
        <p:sp>
          <p:nvSpPr>
            <p:cNvPr id="88" name="TextBox 87"/>
            <p:cNvSpPr txBox="1"/>
            <p:nvPr/>
          </p:nvSpPr>
          <p:spPr>
            <a:xfrm>
              <a:off x="4704900" y="2556402"/>
              <a:ext cx="1765861" cy="664847"/>
            </a:xfrm>
            <a:prstGeom prst="rect">
              <a:avLst/>
            </a:prstGeom>
            <a:noFill/>
          </p:spPr>
          <p:txBody>
            <a:bodyPr wrap="square" lIns="0" tIns="0" rIns="0" bIns="0" rtlCol="0">
              <a:spAutoFit/>
            </a:bodyPr>
            <a:lstStyle/>
            <a:p>
              <a:pPr algn="ctr" defTabSz="1019183">
                <a:lnSpc>
                  <a:spcPct val="120000"/>
                </a:lnSpc>
              </a:pPr>
              <a:r>
                <a:rPr lang="zh-CN" altLang="en-US" sz="1600" dirty="0" smtClean="0">
                  <a:solidFill>
                    <a:prstClr val="white"/>
                  </a:solidFill>
                  <a:latin typeface="微软雅黑" pitchFamily="34" charset="-122"/>
                  <a:ea typeface="微软雅黑" pitchFamily="34" charset="-122"/>
                </a:rPr>
                <a:t>这些地方，都会是你</a:t>
              </a:r>
              <a:endParaRPr lang="en-US" altLang="zh-CN" sz="1600" dirty="0" smtClean="0">
                <a:solidFill>
                  <a:prstClr val="white"/>
                </a:solidFill>
                <a:latin typeface="微软雅黑" pitchFamily="34" charset="-122"/>
                <a:ea typeface="微软雅黑" pitchFamily="34" charset="-122"/>
              </a:endParaRPr>
            </a:p>
            <a:p>
              <a:pPr algn="ctr" defTabSz="1019183">
                <a:lnSpc>
                  <a:spcPct val="120000"/>
                </a:lnSpc>
              </a:pPr>
              <a:r>
                <a:rPr lang="zh-CN" altLang="en-US" sz="1600" dirty="0" smtClean="0">
                  <a:solidFill>
                    <a:prstClr val="white"/>
                  </a:solidFill>
                  <a:latin typeface="微软雅黑" pitchFamily="34" charset="-122"/>
                  <a:ea typeface="微软雅黑" pitchFamily="34" charset="-122"/>
                </a:rPr>
                <a:t>职业发展的起点！</a:t>
              </a:r>
              <a:endParaRPr lang="zh-CN" altLang="en-US" sz="1600" dirty="0">
                <a:solidFill>
                  <a:prstClr val="white"/>
                </a:solidFill>
                <a:latin typeface="微软雅黑" pitchFamily="34" charset="-122"/>
                <a:ea typeface="微软雅黑" pitchFamily="34" charset="-122"/>
              </a:endParaRPr>
            </a:p>
          </p:txBody>
        </p:sp>
      </p:grpSp>
      <p:grpSp>
        <p:nvGrpSpPr>
          <p:cNvPr id="4" name="组合 36"/>
          <p:cNvGrpSpPr/>
          <p:nvPr/>
        </p:nvGrpSpPr>
        <p:grpSpPr>
          <a:xfrm>
            <a:off x="7746670" y="298637"/>
            <a:ext cx="391623" cy="522033"/>
            <a:chOff x="7772262" y="60307"/>
            <a:chExt cx="391555" cy="391555"/>
          </a:xfrm>
        </p:grpSpPr>
        <p:sp>
          <p:nvSpPr>
            <p:cNvPr id="38"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0851"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39"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0049"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关系</a:t>
              </a:r>
            </a:p>
          </p:txBody>
        </p:sp>
      </p:grpSp>
      <p:grpSp>
        <p:nvGrpSpPr>
          <p:cNvPr id="5" name="组合 39"/>
          <p:cNvGrpSpPr/>
          <p:nvPr/>
        </p:nvGrpSpPr>
        <p:grpSpPr>
          <a:xfrm>
            <a:off x="8195056" y="298637"/>
            <a:ext cx="391623" cy="522033"/>
            <a:chOff x="8214956" y="60307"/>
            <a:chExt cx="391555" cy="391555"/>
          </a:xfrm>
        </p:grpSpPr>
        <p:sp>
          <p:nvSpPr>
            <p:cNvPr id="41" name="圆角矩形​​ 3"/>
            <p:cNvSpPr>
              <a:spLocks noChangeAspect="1"/>
            </p:cNvSpPr>
            <p:nvPr/>
          </p:nvSpPr>
          <p:spPr>
            <a:xfrm>
              <a:off x="8214956"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0851"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42" name="Rectangle 4"/>
            <p:cNvSpPr>
              <a:spLocks noChangeArrowheads="1"/>
            </p:cNvSpPr>
            <p:nvPr/>
          </p:nvSpPr>
          <p:spPr bwMode="auto">
            <a:xfrm>
              <a:off x="8296383" y="186835"/>
              <a:ext cx="228700" cy="230851"/>
            </a:xfrm>
            <a:prstGeom prst="rect">
              <a:avLst/>
            </a:prstGeom>
            <a:noFill/>
            <a:ln>
              <a:noFill/>
            </a:ln>
            <a:extLst/>
          </p:spPr>
          <p:txBody>
            <a:bodyPr wrap="square" lIns="0" tIns="0" rIns="0" bIns="0">
              <a:spAutoFit/>
            </a:bodyPr>
            <a:lstStyle/>
            <a:p>
              <a:pPr algn="ctr" defTabSz="980049"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健康</a:t>
              </a:r>
            </a:p>
          </p:txBody>
        </p:sp>
      </p:grpSp>
      <p:grpSp>
        <p:nvGrpSpPr>
          <p:cNvPr id="6" name="组合 42"/>
          <p:cNvGrpSpPr/>
          <p:nvPr/>
        </p:nvGrpSpPr>
        <p:grpSpPr>
          <a:xfrm>
            <a:off x="6849894" y="298637"/>
            <a:ext cx="391623" cy="522033"/>
            <a:chOff x="7329568" y="60307"/>
            <a:chExt cx="391555" cy="391555"/>
          </a:xfrm>
        </p:grpSpPr>
        <p:sp>
          <p:nvSpPr>
            <p:cNvPr id="44" name="圆角矩形​​ 3"/>
            <p:cNvSpPr>
              <a:spLocks noChangeAspect="1"/>
            </p:cNvSpPr>
            <p:nvPr/>
          </p:nvSpPr>
          <p:spPr>
            <a:xfrm>
              <a:off x="7329568" y="60307"/>
              <a:ext cx="391555" cy="391555"/>
            </a:xfrm>
            <a:prstGeom prst="ellipse">
              <a:avLst/>
            </a:prstGeom>
            <a:solidFill>
              <a:srgbClr val="99CC00"/>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0851"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45" name="Rectangle 4"/>
            <p:cNvSpPr>
              <a:spLocks noChangeArrowheads="1"/>
            </p:cNvSpPr>
            <p:nvPr/>
          </p:nvSpPr>
          <p:spPr bwMode="auto">
            <a:xfrm>
              <a:off x="7410995" y="186835"/>
              <a:ext cx="228700" cy="230851"/>
            </a:xfrm>
            <a:prstGeom prst="rect">
              <a:avLst/>
            </a:prstGeom>
            <a:noFill/>
            <a:ln>
              <a:noFill/>
            </a:ln>
            <a:extLst/>
          </p:spPr>
          <p:txBody>
            <a:bodyPr wrap="square" lIns="0" tIns="0" rIns="0" bIns="0">
              <a:spAutoFit/>
            </a:bodyPr>
            <a:lstStyle/>
            <a:p>
              <a:pPr algn="ctr" defTabSz="980049"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发展</a:t>
              </a:r>
            </a:p>
          </p:txBody>
        </p:sp>
      </p:grpSp>
      <p:grpSp>
        <p:nvGrpSpPr>
          <p:cNvPr id="7" name="组合 45"/>
          <p:cNvGrpSpPr/>
          <p:nvPr/>
        </p:nvGrpSpPr>
        <p:grpSpPr>
          <a:xfrm>
            <a:off x="7298282" y="298637"/>
            <a:ext cx="391623" cy="522033"/>
            <a:chOff x="7772262" y="60307"/>
            <a:chExt cx="391555" cy="391555"/>
          </a:xfrm>
        </p:grpSpPr>
        <p:sp>
          <p:nvSpPr>
            <p:cNvPr id="47"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0851"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48"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0049"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薪</a:t>
              </a:r>
              <a:r>
                <a:rPr lang="zh-CN" altLang="en-US" sz="1000" kern="0" dirty="0" smtClean="0">
                  <a:solidFill>
                    <a:prstClr val="white"/>
                  </a:solidFill>
                  <a:latin typeface="微软雅黑" pitchFamily="34" charset="-122"/>
                  <a:ea typeface="微软雅黑" pitchFamily="34" charset="-122"/>
                </a:rPr>
                <a:t>酬</a:t>
              </a:r>
              <a:endParaRPr lang="zh-CN" altLang="en-US" sz="1000" kern="0" dirty="0">
                <a:solidFill>
                  <a:prstClr val="white"/>
                </a:solidFill>
                <a:latin typeface="微软雅黑" pitchFamily="34" charset="-122"/>
                <a:ea typeface="微软雅黑" pitchFamily="34" charset="-122"/>
              </a:endParaRPr>
            </a:p>
          </p:txBody>
        </p:sp>
      </p:grpSp>
      <p:grpSp>
        <p:nvGrpSpPr>
          <p:cNvPr id="8" name="组合 7"/>
          <p:cNvGrpSpPr/>
          <p:nvPr/>
        </p:nvGrpSpPr>
        <p:grpSpPr>
          <a:xfrm>
            <a:off x="4598628" y="4290514"/>
            <a:ext cx="1980344" cy="1679870"/>
            <a:chOff x="4597830" y="3340341"/>
            <a:chExt cx="1980000" cy="1260000"/>
          </a:xfrm>
        </p:grpSpPr>
        <p:pic>
          <p:nvPicPr>
            <p:cNvPr id="1027" name="Picture 3" descr="D:\2015年应届生招聘主打胶片\沙特代表处.JPG"/>
            <p:cNvPicPr preferRelativeResize="0">
              <a:picLocks noChangeArrowheads="1"/>
            </p:cNvPicPr>
            <p:nvPr/>
          </p:nvPicPr>
          <p:blipFill>
            <a:blip r:embed="rId3" cstate="print"/>
            <a:srcRect/>
            <a:stretch>
              <a:fillRect/>
            </a:stretch>
          </p:blipFill>
          <p:spPr bwMode="auto">
            <a:xfrm>
              <a:off x="4597830" y="3340341"/>
              <a:ext cx="1980000" cy="1260000"/>
            </a:xfrm>
            <a:prstGeom prst="rect">
              <a:avLst/>
            </a:prstGeom>
            <a:noFill/>
          </p:spPr>
        </p:pic>
        <p:sp>
          <p:nvSpPr>
            <p:cNvPr id="65" name="矩形 64"/>
            <p:cNvSpPr/>
            <p:nvPr/>
          </p:nvSpPr>
          <p:spPr bwMode="auto">
            <a:xfrm>
              <a:off x="4597830" y="4351617"/>
              <a:ext cx="1980000" cy="248724"/>
            </a:xfrm>
            <a:prstGeom prst="rect">
              <a:avLst/>
            </a:prstGeom>
            <a:solidFill>
              <a:srgbClr val="FF9900"/>
            </a:solidFill>
            <a:ln w="9525">
              <a:noFill/>
              <a:miter lim="800000"/>
              <a:headEnd/>
              <a:tailEnd/>
            </a:ln>
            <a:effectLst/>
          </p:spPr>
          <p:txBody>
            <a:bodyPr lIns="0" tIns="0" rIns="0" bIns="0" rtlCol="0" anchor="ctr"/>
            <a:lstStyle/>
            <a:p>
              <a:pPr algn="ctr" defTabSz="895018"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沙特代表处</a:t>
              </a:r>
            </a:p>
          </p:txBody>
        </p:sp>
      </p:grpSp>
      <p:grpSp>
        <p:nvGrpSpPr>
          <p:cNvPr id="9" name="组合 18"/>
          <p:cNvGrpSpPr/>
          <p:nvPr/>
        </p:nvGrpSpPr>
        <p:grpSpPr>
          <a:xfrm>
            <a:off x="6625400" y="1534740"/>
            <a:ext cx="1980344" cy="1679870"/>
            <a:chOff x="6624250" y="1151144"/>
            <a:chExt cx="1980000" cy="1260000"/>
          </a:xfrm>
        </p:grpSpPr>
        <p:pic>
          <p:nvPicPr>
            <p:cNvPr id="14" name="Picture 22"/>
            <p:cNvPicPr preferRelativeResize="0">
              <a:picLocks noChangeArrowheads="1"/>
            </p:cNvPicPr>
            <p:nvPr/>
          </p:nvPicPr>
          <p:blipFill rotWithShape="1">
            <a:blip r:embed="rId4" cstate="print"/>
            <a:srcRect l="2290" t="2290"/>
            <a:stretch/>
          </p:blipFill>
          <p:spPr bwMode="auto">
            <a:xfrm>
              <a:off x="6624250" y="1151144"/>
              <a:ext cx="1980000" cy="1260000"/>
            </a:xfrm>
            <a:prstGeom prst="rect">
              <a:avLst/>
            </a:prstGeom>
            <a:noFill/>
            <a:extLst/>
          </p:spPr>
        </p:pic>
        <p:sp>
          <p:nvSpPr>
            <p:cNvPr id="62" name="矩形 61"/>
            <p:cNvSpPr/>
            <p:nvPr/>
          </p:nvSpPr>
          <p:spPr bwMode="auto">
            <a:xfrm>
              <a:off x="6624250" y="2162420"/>
              <a:ext cx="1980000" cy="248724"/>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895018"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上海研究所</a:t>
              </a:r>
            </a:p>
          </p:txBody>
        </p:sp>
      </p:grpSp>
      <p:grpSp>
        <p:nvGrpSpPr>
          <p:cNvPr id="10" name="组合 16"/>
          <p:cNvGrpSpPr/>
          <p:nvPr/>
        </p:nvGrpSpPr>
        <p:grpSpPr>
          <a:xfrm>
            <a:off x="2571857" y="1534740"/>
            <a:ext cx="1980344" cy="1679870"/>
            <a:chOff x="2571411" y="1151144"/>
            <a:chExt cx="1980000" cy="1260000"/>
          </a:xfrm>
        </p:grpSpPr>
        <p:pic>
          <p:nvPicPr>
            <p:cNvPr id="84" name="Picture 14"/>
            <p:cNvPicPr>
              <a:picLocks noChangeAspect="1" noChangeArrowheads="1"/>
            </p:cNvPicPr>
            <p:nvPr/>
          </p:nvPicPr>
          <p:blipFill rotWithShape="1">
            <a:blip r:embed="rId5" cstate="screen">
              <a:extLst/>
            </a:blip>
            <a:srcRect t="7739"/>
            <a:stretch/>
          </p:blipFill>
          <p:spPr bwMode="auto">
            <a:xfrm>
              <a:off x="2571411" y="1151144"/>
              <a:ext cx="1980000" cy="1259999"/>
            </a:xfrm>
            <a:prstGeom prst="rect">
              <a:avLst/>
            </a:prstGeom>
            <a:noFill/>
          </p:spPr>
        </p:pic>
        <p:sp>
          <p:nvSpPr>
            <p:cNvPr id="54" name="矩形 53"/>
            <p:cNvSpPr/>
            <p:nvPr/>
          </p:nvSpPr>
          <p:spPr bwMode="auto">
            <a:xfrm>
              <a:off x="2571411" y="2162420"/>
              <a:ext cx="1980000" cy="248724"/>
            </a:xfrm>
            <a:prstGeom prst="rect">
              <a:avLst/>
            </a:prstGeom>
            <a:solidFill>
              <a:srgbClr val="FF9900"/>
            </a:solidFill>
            <a:ln w="9525">
              <a:noFill/>
              <a:miter lim="800000"/>
              <a:headEnd/>
              <a:tailEnd/>
            </a:ln>
            <a:effectLst/>
          </p:spPr>
          <p:txBody>
            <a:bodyPr lIns="0" tIns="0" rIns="0" bIns="0" rtlCol="0" anchor="ctr"/>
            <a:lstStyle/>
            <a:p>
              <a:pPr algn="ctr" defTabSz="895018"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英国代表处</a:t>
              </a:r>
            </a:p>
          </p:txBody>
        </p:sp>
      </p:grpSp>
      <p:grpSp>
        <p:nvGrpSpPr>
          <p:cNvPr id="11" name="组合 17"/>
          <p:cNvGrpSpPr/>
          <p:nvPr/>
        </p:nvGrpSpPr>
        <p:grpSpPr>
          <a:xfrm>
            <a:off x="4598628" y="1534740"/>
            <a:ext cx="1980344" cy="1679870"/>
            <a:chOff x="4597830" y="1151144"/>
            <a:chExt cx="1980000" cy="1260000"/>
          </a:xfrm>
        </p:grpSpPr>
        <p:pic>
          <p:nvPicPr>
            <p:cNvPr id="85" name="图片 84"/>
            <p:cNvPicPr>
              <a:picLocks noChangeAspect="1"/>
            </p:cNvPicPr>
            <p:nvPr/>
          </p:nvPicPr>
          <p:blipFill>
            <a:blip r:embed="rId6" cstate="screen">
              <a:extLst/>
            </a:blip>
            <a:stretch>
              <a:fillRect/>
            </a:stretch>
          </p:blipFill>
          <p:spPr bwMode="auto">
            <a:xfrm>
              <a:off x="4597830" y="1151144"/>
              <a:ext cx="1980000" cy="1260000"/>
            </a:xfrm>
            <a:prstGeom prst="rect">
              <a:avLst/>
            </a:prstGeom>
            <a:noFill/>
          </p:spPr>
        </p:pic>
        <p:sp>
          <p:nvSpPr>
            <p:cNvPr id="57" name="矩形 56"/>
            <p:cNvSpPr/>
            <p:nvPr/>
          </p:nvSpPr>
          <p:spPr bwMode="auto">
            <a:xfrm>
              <a:off x="4597830" y="2162420"/>
              <a:ext cx="1980000" cy="248724"/>
            </a:xfrm>
            <a:prstGeom prst="rect">
              <a:avLst/>
            </a:prstGeom>
            <a:solidFill>
              <a:srgbClr val="99CC00"/>
            </a:solidFill>
            <a:ln w="9525">
              <a:noFill/>
              <a:miter lim="800000"/>
              <a:headEnd/>
              <a:tailEnd/>
            </a:ln>
            <a:effectLst/>
          </p:spPr>
          <p:txBody>
            <a:bodyPr lIns="0" tIns="0" rIns="0" bIns="0" rtlCol="0" anchor="ctr"/>
            <a:lstStyle/>
            <a:p>
              <a:pPr algn="ctr" defTabSz="895018"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葡萄牙代表处</a:t>
              </a:r>
            </a:p>
          </p:txBody>
        </p:sp>
      </p:grpSp>
      <p:grpSp>
        <p:nvGrpSpPr>
          <p:cNvPr id="12" name="组合 15"/>
          <p:cNvGrpSpPr/>
          <p:nvPr/>
        </p:nvGrpSpPr>
        <p:grpSpPr>
          <a:xfrm>
            <a:off x="2571857" y="3282595"/>
            <a:ext cx="1980344" cy="2687793"/>
            <a:chOff x="2571411" y="2462132"/>
            <a:chExt cx="1980000" cy="2016000"/>
          </a:xfrm>
        </p:grpSpPr>
        <p:pic>
          <p:nvPicPr>
            <p:cNvPr id="113" name="Picture 13"/>
            <p:cNvPicPr preferRelativeResize="0">
              <a:picLocks noChangeArrowheads="1"/>
            </p:cNvPicPr>
            <p:nvPr/>
          </p:nvPicPr>
          <p:blipFill>
            <a:blip r:embed="rId7" cstate="screen">
              <a:extLst/>
            </a:blip>
            <a:stretch>
              <a:fillRect/>
            </a:stretch>
          </p:blipFill>
          <p:spPr bwMode="auto">
            <a:xfrm>
              <a:off x="2571411" y="2462132"/>
              <a:ext cx="1980000" cy="2016000"/>
            </a:xfrm>
            <a:prstGeom prst="rect">
              <a:avLst/>
            </a:prstGeom>
            <a:noFill/>
            <a:extLst/>
          </p:spPr>
        </p:pic>
        <p:sp>
          <p:nvSpPr>
            <p:cNvPr id="59" name="矩形 58"/>
            <p:cNvSpPr/>
            <p:nvPr/>
          </p:nvSpPr>
          <p:spPr bwMode="auto">
            <a:xfrm>
              <a:off x="2571411" y="4229408"/>
              <a:ext cx="1980000" cy="248724"/>
            </a:xfrm>
            <a:prstGeom prst="rect">
              <a:avLst/>
            </a:prstGeom>
            <a:solidFill>
              <a:srgbClr val="99CC00"/>
            </a:solidFill>
            <a:ln w="9525">
              <a:noFill/>
              <a:miter lim="800000"/>
              <a:headEnd/>
              <a:tailEnd/>
            </a:ln>
            <a:effectLst/>
          </p:spPr>
          <p:txBody>
            <a:bodyPr lIns="0" tIns="0" rIns="0" bIns="0" rtlCol="0" anchor="ctr"/>
            <a:lstStyle/>
            <a:p>
              <a:pPr algn="ctr" defTabSz="895018"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日本代表处</a:t>
              </a:r>
            </a:p>
          </p:txBody>
        </p:sp>
      </p:grpSp>
      <p:grpSp>
        <p:nvGrpSpPr>
          <p:cNvPr id="13" name="组合 12"/>
          <p:cNvGrpSpPr/>
          <p:nvPr/>
        </p:nvGrpSpPr>
        <p:grpSpPr>
          <a:xfrm>
            <a:off x="6625400" y="3282596"/>
            <a:ext cx="1980344" cy="2687793"/>
            <a:chOff x="6624250" y="2462133"/>
            <a:chExt cx="1980000" cy="2016000"/>
          </a:xfrm>
        </p:grpSpPr>
        <p:pic>
          <p:nvPicPr>
            <p:cNvPr id="1028" name="Picture 4" descr="D:\2015年应届生招聘主打胶片\南京研究所.JPG"/>
            <p:cNvPicPr>
              <a:picLocks noChangeAspect="1" noChangeArrowheads="1"/>
            </p:cNvPicPr>
            <p:nvPr/>
          </p:nvPicPr>
          <p:blipFill>
            <a:blip r:embed="rId8" cstate="print">
              <a:extLst>
                <a:ext uri="{BEBA8EAE-BF5A-486C-A8C5-ECC9F3942E4B}">
                  <a14:imgProps xmlns:a14="http://schemas.microsoft.com/office/drawing/2010/main" xmlns="">
                    <a14:imgLayer r:embed="rId9">
                      <a14:imgEffect>
                        <a14:brightnessContrast bright="20000"/>
                      </a14:imgEffect>
                    </a14:imgLayer>
                  </a14:imgProps>
                </a:ext>
              </a:extLst>
            </a:blip>
            <a:srcRect/>
            <a:stretch>
              <a:fillRect/>
            </a:stretch>
          </p:blipFill>
          <p:spPr bwMode="auto">
            <a:xfrm>
              <a:off x="6624250" y="2462133"/>
              <a:ext cx="1980000" cy="2016000"/>
            </a:xfrm>
            <a:prstGeom prst="rect">
              <a:avLst/>
            </a:prstGeom>
            <a:noFill/>
          </p:spPr>
        </p:pic>
        <p:sp>
          <p:nvSpPr>
            <p:cNvPr id="63" name="矩形 62"/>
            <p:cNvSpPr/>
            <p:nvPr/>
          </p:nvSpPr>
          <p:spPr bwMode="auto">
            <a:xfrm>
              <a:off x="6624250" y="4229409"/>
              <a:ext cx="1980000" cy="248724"/>
            </a:xfrm>
            <a:prstGeom prst="rect">
              <a:avLst/>
            </a:prstGeom>
            <a:solidFill>
              <a:srgbClr val="00CCFF"/>
            </a:solidFill>
            <a:ln w="9525">
              <a:noFill/>
              <a:miter lim="800000"/>
              <a:headEnd/>
              <a:tailEnd/>
            </a:ln>
            <a:effectLst/>
          </p:spPr>
          <p:txBody>
            <a:bodyPr lIns="0" tIns="0" rIns="0" bIns="0" rtlCol="0" anchor="ctr"/>
            <a:lstStyle/>
            <a:p>
              <a:pPr algn="ctr" defTabSz="895018" fontAlgn="auto">
                <a:spcBef>
                  <a:spcPts val="0"/>
                </a:spcBef>
                <a:spcAft>
                  <a:spcPts val="0"/>
                </a:spcAft>
                <a:defRPr/>
              </a:pPr>
              <a:r>
                <a:rPr lang="zh-CN" altLang="en-US" sz="1200" b="0" dirty="0">
                  <a:solidFill>
                    <a:prstClr val="white"/>
                  </a:solidFill>
                  <a:latin typeface="微软雅黑" pitchFamily="34" charset="-122"/>
                  <a:ea typeface="微软雅黑" pitchFamily="34" charset="-122"/>
                </a:rPr>
                <a:t>南京研究所</a:t>
              </a:r>
            </a:p>
          </p:txBody>
        </p:sp>
      </p:grpSp>
      <p:sp>
        <p:nvSpPr>
          <p:cNvPr id="67" name="Rectangle 2"/>
          <p:cNvSpPr txBox="1">
            <a:spLocks noChangeArrowheads="1"/>
          </p:cNvSpPr>
          <p:nvPr/>
        </p:nvSpPr>
        <p:spPr>
          <a:xfrm>
            <a:off x="539863" y="425896"/>
            <a:ext cx="8065901" cy="38472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19183"/>
            <a:r>
              <a:rPr lang="zh-CN" altLang="en-US" sz="2500" dirty="0">
                <a:solidFill>
                  <a:prstClr val="black">
                    <a:lumMod val="75000"/>
                    <a:lumOff val="25000"/>
                  </a:prstClr>
                </a:solidFill>
                <a:latin typeface="微软雅黑" pitchFamily="34" charset="-122"/>
                <a:ea typeface="微软雅黑" pitchFamily="34" charset="-122"/>
                <a:cs typeface="Arial" pitchFamily="34" charset="0"/>
              </a:rPr>
              <a:t>全球工作机会，机遇与挑战并存</a:t>
            </a:r>
          </a:p>
        </p:txBody>
      </p:sp>
    </p:spTree>
    <p:extLst>
      <p:ext uri="{BB962C8B-B14F-4D97-AF65-F5344CB8AC3E}">
        <p14:creationId xmlns:p14="http://schemas.microsoft.com/office/powerpoint/2010/main" xmlns="" val="60063625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500" fill="hold"/>
                                        <p:tgtEl>
                                          <p:spTgt spid="10"/>
                                        </p:tgtEl>
                                        <p:attrNameLst>
                                          <p:attrName>ppt_w</p:attrName>
                                        </p:attrNameLst>
                                      </p:cBhvr>
                                      <p:tavLst>
                                        <p:tav tm="0">
                                          <p:val>
                                            <p:fltVal val="0"/>
                                          </p:val>
                                        </p:tav>
                                        <p:tav tm="100000">
                                          <p:val>
                                            <p:strVal val="#ppt_w"/>
                                          </p:val>
                                        </p:tav>
                                      </p:tavLst>
                                    </p:anim>
                                    <p:anim calcmode="lin" valueType="num">
                                      <p:cBhvr>
                                        <p:cTn id="12" dur="1500" fill="hold"/>
                                        <p:tgtEl>
                                          <p:spTgt spid="10"/>
                                        </p:tgtEl>
                                        <p:attrNameLst>
                                          <p:attrName>ppt_h</p:attrName>
                                        </p:attrNameLst>
                                      </p:cBhvr>
                                      <p:tavLst>
                                        <p:tav tm="0">
                                          <p:val>
                                            <p:fltVal val="0"/>
                                          </p:val>
                                        </p:tav>
                                        <p:tav tm="100000">
                                          <p:val>
                                            <p:strVal val="#ppt_h"/>
                                          </p:val>
                                        </p:tav>
                                      </p:tavLst>
                                    </p:anim>
                                    <p:animEffect transition="in" filter="fade">
                                      <p:cBhvr>
                                        <p:cTn id="13" dur="1500"/>
                                        <p:tgtEl>
                                          <p:spTgt spid="10"/>
                                        </p:tgtEl>
                                      </p:cBhvr>
                                    </p:animEffect>
                                  </p:childTnLst>
                                </p:cTn>
                              </p:par>
                              <p:par>
                                <p:cTn id="14" presetID="53" presetClass="entr" presetSubtype="16"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500" fill="hold"/>
                                        <p:tgtEl>
                                          <p:spTgt spid="13"/>
                                        </p:tgtEl>
                                        <p:attrNameLst>
                                          <p:attrName>ppt_w</p:attrName>
                                        </p:attrNameLst>
                                      </p:cBhvr>
                                      <p:tavLst>
                                        <p:tav tm="0">
                                          <p:val>
                                            <p:fltVal val="0"/>
                                          </p:val>
                                        </p:tav>
                                        <p:tav tm="100000">
                                          <p:val>
                                            <p:strVal val="#ppt_w"/>
                                          </p:val>
                                        </p:tav>
                                      </p:tavLst>
                                    </p:anim>
                                    <p:anim calcmode="lin" valueType="num">
                                      <p:cBhvr>
                                        <p:cTn id="17" dur="1500" fill="hold"/>
                                        <p:tgtEl>
                                          <p:spTgt spid="13"/>
                                        </p:tgtEl>
                                        <p:attrNameLst>
                                          <p:attrName>ppt_h</p:attrName>
                                        </p:attrNameLst>
                                      </p:cBhvr>
                                      <p:tavLst>
                                        <p:tav tm="0">
                                          <p:val>
                                            <p:fltVal val="0"/>
                                          </p:val>
                                        </p:tav>
                                        <p:tav tm="100000">
                                          <p:val>
                                            <p:strVal val="#ppt_h"/>
                                          </p:val>
                                        </p:tav>
                                      </p:tavLst>
                                    </p:anim>
                                    <p:animEffect transition="in" filter="fade">
                                      <p:cBhvr>
                                        <p:cTn id="18" dur="1500"/>
                                        <p:tgtEl>
                                          <p:spTgt spid="13"/>
                                        </p:tgtEl>
                                      </p:cBhvr>
                                    </p:animEffect>
                                  </p:childTnLst>
                                </p:cTn>
                              </p:par>
                              <p:par>
                                <p:cTn id="19" presetID="53" presetClass="entr" presetSubtype="1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500" fill="hold"/>
                                        <p:tgtEl>
                                          <p:spTgt spid="8"/>
                                        </p:tgtEl>
                                        <p:attrNameLst>
                                          <p:attrName>ppt_w</p:attrName>
                                        </p:attrNameLst>
                                      </p:cBhvr>
                                      <p:tavLst>
                                        <p:tav tm="0">
                                          <p:val>
                                            <p:fltVal val="0"/>
                                          </p:val>
                                        </p:tav>
                                        <p:tav tm="100000">
                                          <p:val>
                                            <p:strVal val="#ppt_w"/>
                                          </p:val>
                                        </p:tav>
                                      </p:tavLst>
                                    </p:anim>
                                    <p:anim calcmode="lin" valueType="num">
                                      <p:cBhvr>
                                        <p:cTn id="22" dur="1500" fill="hold"/>
                                        <p:tgtEl>
                                          <p:spTgt spid="8"/>
                                        </p:tgtEl>
                                        <p:attrNameLst>
                                          <p:attrName>ppt_h</p:attrName>
                                        </p:attrNameLst>
                                      </p:cBhvr>
                                      <p:tavLst>
                                        <p:tav tm="0">
                                          <p:val>
                                            <p:fltVal val="0"/>
                                          </p:val>
                                        </p:tav>
                                        <p:tav tm="100000">
                                          <p:val>
                                            <p:strVal val="#ppt_h"/>
                                          </p:val>
                                        </p:tav>
                                      </p:tavLst>
                                    </p:anim>
                                    <p:animEffect transition="in" filter="fade">
                                      <p:cBhvr>
                                        <p:cTn id="23" dur="1500"/>
                                        <p:tgtEl>
                                          <p:spTgt spid="8"/>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500" fill="hold"/>
                                        <p:tgtEl>
                                          <p:spTgt spid="9"/>
                                        </p:tgtEl>
                                        <p:attrNameLst>
                                          <p:attrName>ppt_w</p:attrName>
                                        </p:attrNameLst>
                                      </p:cBhvr>
                                      <p:tavLst>
                                        <p:tav tm="0">
                                          <p:val>
                                            <p:fltVal val="0"/>
                                          </p:val>
                                        </p:tav>
                                        <p:tav tm="100000">
                                          <p:val>
                                            <p:strVal val="#ppt_w"/>
                                          </p:val>
                                        </p:tav>
                                      </p:tavLst>
                                    </p:anim>
                                    <p:anim calcmode="lin" valueType="num">
                                      <p:cBhvr>
                                        <p:cTn id="27" dur="1500" fill="hold"/>
                                        <p:tgtEl>
                                          <p:spTgt spid="9"/>
                                        </p:tgtEl>
                                        <p:attrNameLst>
                                          <p:attrName>ppt_h</p:attrName>
                                        </p:attrNameLst>
                                      </p:cBhvr>
                                      <p:tavLst>
                                        <p:tav tm="0">
                                          <p:val>
                                            <p:fltVal val="0"/>
                                          </p:val>
                                        </p:tav>
                                        <p:tav tm="100000">
                                          <p:val>
                                            <p:strVal val="#ppt_h"/>
                                          </p:val>
                                        </p:tav>
                                      </p:tavLst>
                                    </p:anim>
                                    <p:animEffect transition="in" filter="fade">
                                      <p:cBhvr>
                                        <p:cTn id="28" dur="1500"/>
                                        <p:tgtEl>
                                          <p:spTgt spid="9"/>
                                        </p:tgtEl>
                                      </p:cBhvr>
                                    </p:animEffect>
                                  </p:childTnLst>
                                </p:cTn>
                              </p:par>
                              <p:par>
                                <p:cTn id="29" presetID="5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500" fill="hold"/>
                                        <p:tgtEl>
                                          <p:spTgt spid="12"/>
                                        </p:tgtEl>
                                        <p:attrNameLst>
                                          <p:attrName>ppt_w</p:attrName>
                                        </p:attrNameLst>
                                      </p:cBhvr>
                                      <p:tavLst>
                                        <p:tav tm="0">
                                          <p:val>
                                            <p:fltVal val="0"/>
                                          </p:val>
                                        </p:tav>
                                        <p:tav tm="100000">
                                          <p:val>
                                            <p:strVal val="#ppt_w"/>
                                          </p:val>
                                        </p:tav>
                                      </p:tavLst>
                                    </p:anim>
                                    <p:anim calcmode="lin" valueType="num">
                                      <p:cBhvr>
                                        <p:cTn id="32" dur="1500" fill="hold"/>
                                        <p:tgtEl>
                                          <p:spTgt spid="12"/>
                                        </p:tgtEl>
                                        <p:attrNameLst>
                                          <p:attrName>ppt_h</p:attrName>
                                        </p:attrNameLst>
                                      </p:cBhvr>
                                      <p:tavLst>
                                        <p:tav tm="0">
                                          <p:val>
                                            <p:fltVal val="0"/>
                                          </p:val>
                                        </p:tav>
                                        <p:tav tm="100000">
                                          <p:val>
                                            <p:strVal val="#ppt_h"/>
                                          </p:val>
                                        </p:tav>
                                      </p:tavLst>
                                    </p:anim>
                                    <p:animEffect transition="in" filter="fade">
                                      <p:cBhvr>
                                        <p:cTn id="33" dur="1500"/>
                                        <p:tgtEl>
                                          <p:spTgt spid="12"/>
                                        </p:tgtEl>
                                      </p:cBhvr>
                                    </p:animEffect>
                                  </p:childTnLst>
                                </p:cTn>
                              </p:par>
                              <p:par>
                                <p:cTn id="34" presetID="53" presetClass="entr" presetSubtype="16"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1500" fill="hold"/>
                                        <p:tgtEl>
                                          <p:spTgt spid="11"/>
                                        </p:tgtEl>
                                        <p:attrNameLst>
                                          <p:attrName>ppt_w</p:attrName>
                                        </p:attrNameLst>
                                      </p:cBhvr>
                                      <p:tavLst>
                                        <p:tav tm="0">
                                          <p:val>
                                            <p:fltVal val="0"/>
                                          </p:val>
                                        </p:tav>
                                        <p:tav tm="100000">
                                          <p:val>
                                            <p:strVal val="#ppt_w"/>
                                          </p:val>
                                        </p:tav>
                                      </p:tavLst>
                                    </p:anim>
                                    <p:anim calcmode="lin" valueType="num">
                                      <p:cBhvr>
                                        <p:cTn id="37" dur="1500" fill="hold"/>
                                        <p:tgtEl>
                                          <p:spTgt spid="11"/>
                                        </p:tgtEl>
                                        <p:attrNameLst>
                                          <p:attrName>ppt_h</p:attrName>
                                        </p:attrNameLst>
                                      </p:cBhvr>
                                      <p:tavLst>
                                        <p:tav tm="0">
                                          <p:val>
                                            <p:fltVal val="0"/>
                                          </p:val>
                                        </p:tav>
                                        <p:tav tm="100000">
                                          <p:val>
                                            <p:strVal val="#ppt_h"/>
                                          </p:val>
                                        </p:tav>
                                      </p:tavLst>
                                    </p:anim>
                                    <p:animEffect transition="in" filter="fade">
                                      <p:cBhvr>
                                        <p:cTn id="38" dur="1500"/>
                                        <p:tgtEl>
                                          <p:spTgt spid="11"/>
                                        </p:tgtEl>
                                      </p:cBhvr>
                                    </p:animEffect>
                                  </p:childTnLst>
                                </p:cTn>
                              </p:par>
                              <p:par>
                                <p:cTn id="39" presetID="53" presetClass="entr" presetSubtype="16"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p:cTn id="41" dur="1500" fill="hold"/>
                                        <p:tgtEl>
                                          <p:spTgt spid="3"/>
                                        </p:tgtEl>
                                        <p:attrNameLst>
                                          <p:attrName>ppt_w</p:attrName>
                                        </p:attrNameLst>
                                      </p:cBhvr>
                                      <p:tavLst>
                                        <p:tav tm="0">
                                          <p:val>
                                            <p:fltVal val="0"/>
                                          </p:val>
                                        </p:tav>
                                        <p:tav tm="100000">
                                          <p:val>
                                            <p:strVal val="#ppt_w"/>
                                          </p:val>
                                        </p:tav>
                                      </p:tavLst>
                                    </p:anim>
                                    <p:anim calcmode="lin" valueType="num">
                                      <p:cBhvr>
                                        <p:cTn id="42" dur="1500" fill="hold"/>
                                        <p:tgtEl>
                                          <p:spTgt spid="3"/>
                                        </p:tgtEl>
                                        <p:attrNameLst>
                                          <p:attrName>ppt_h</p:attrName>
                                        </p:attrNameLst>
                                      </p:cBhvr>
                                      <p:tavLst>
                                        <p:tav tm="0">
                                          <p:val>
                                            <p:fltVal val="0"/>
                                          </p:val>
                                        </p:tav>
                                        <p:tav tm="100000">
                                          <p:val>
                                            <p:strVal val="#ppt_h"/>
                                          </p:val>
                                        </p:tav>
                                      </p:tavLst>
                                    </p:anim>
                                    <p:animEffect transition="in" filter="fade">
                                      <p:cBhvr>
                                        <p:cTn id="43"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bwMode="auto">
          <a:xfrm>
            <a:off x="6621266" y="1201824"/>
            <a:ext cx="1980344" cy="5087607"/>
          </a:xfrm>
          <a:prstGeom prst="rect">
            <a:avLst/>
          </a:prstGeom>
          <a:noFill/>
          <a:ln w="12700">
            <a:solidFill>
              <a:schemeClr val="tx1">
                <a:lumMod val="50000"/>
                <a:lumOff val="50000"/>
              </a:schemeClr>
            </a:solidFill>
            <a:prstDash val="sysDash"/>
          </a:ln>
        </p:spPr>
        <p:style>
          <a:lnRef idx="2">
            <a:schemeClr val="accent5"/>
          </a:lnRef>
          <a:fillRef idx="1">
            <a:schemeClr val="lt1"/>
          </a:fillRef>
          <a:effectRef idx="0">
            <a:schemeClr val="accent5"/>
          </a:effectRef>
          <a:fontRef idx="minor">
            <a:schemeClr val="dk1"/>
          </a:fontRef>
        </p:style>
        <p:txBody>
          <a:bodyPr lIns="102330" tIns="51164" rIns="102330" bIns="51164"/>
          <a:lstStyle/>
          <a:p>
            <a:pPr defTabSz="1023292">
              <a:buClr>
                <a:srgbClr val="CC9900"/>
              </a:buClr>
              <a:buFont typeface="Wingdings" pitchFamily="2" charset="2"/>
              <a:buChar char="n"/>
              <a:defRPr/>
            </a:pPr>
            <a:endParaRPr lang="zh-CN" altLang="en-US" sz="2000" b="0" dirty="0">
              <a:solidFill>
                <a:prstClr val="white"/>
              </a:solidFill>
              <a:effectLst>
                <a:outerShdw blurRad="38100" dist="38100" dir="2700000" algn="tl">
                  <a:srgbClr val="000000">
                    <a:alpha val="43137"/>
                  </a:srgbClr>
                </a:outerShdw>
              </a:effectLst>
              <a:latin typeface="Arial" charset="0"/>
            </a:endParaRPr>
          </a:p>
        </p:txBody>
      </p:sp>
      <p:sp>
        <p:nvSpPr>
          <p:cNvPr id="66" name="加号 65"/>
          <p:cNvSpPr>
            <a:spLocks/>
          </p:cNvSpPr>
          <p:nvPr/>
        </p:nvSpPr>
        <p:spPr bwMode="auto">
          <a:xfrm>
            <a:off x="2901267" y="1743258"/>
            <a:ext cx="252044" cy="335975"/>
          </a:xfrm>
          <a:prstGeom prst="mathPlus">
            <a:avLst/>
          </a:prstGeom>
          <a:solidFill>
            <a:schemeClr val="tx1">
              <a:lumMod val="50000"/>
              <a:lumOff val="50000"/>
            </a:schemeClr>
          </a:solidFill>
          <a:ln w="9525" cap="flat" cmpd="sng" algn="ctr">
            <a:noFill/>
            <a:prstDash val="solid"/>
            <a:round/>
            <a:headEnd type="none" w="med" len="med"/>
            <a:tailEnd type="none" w="med" len="med"/>
          </a:ln>
          <a:effectLst/>
        </p:spPr>
        <p:txBody>
          <a:bodyPr lIns="98153" tIns="49074" rIns="98153" bIns="49074" anchor="ctr"/>
          <a:lstStyle/>
          <a:p>
            <a:pPr defTabSz="981939">
              <a:defRPr/>
            </a:pPr>
            <a:endParaRPr lang="zh-CN" altLang="en-US" b="0" dirty="0">
              <a:solidFill>
                <a:prstClr val="black"/>
              </a:solidFill>
              <a:latin typeface="微软雅黑" pitchFamily="34" charset="-122"/>
              <a:ea typeface="微软雅黑" pitchFamily="34" charset="-122"/>
            </a:endParaRPr>
          </a:p>
        </p:txBody>
      </p:sp>
      <p:sp>
        <p:nvSpPr>
          <p:cNvPr id="67" name="加号 66"/>
          <p:cNvSpPr>
            <a:spLocks/>
          </p:cNvSpPr>
          <p:nvPr/>
        </p:nvSpPr>
        <p:spPr bwMode="auto">
          <a:xfrm>
            <a:off x="4127488" y="1743258"/>
            <a:ext cx="252044" cy="335975"/>
          </a:xfrm>
          <a:prstGeom prst="mathPlus">
            <a:avLst/>
          </a:prstGeom>
          <a:solidFill>
            <a:schemeClr val="tx1">
              <a:lumMod val="50000"/>
              <a:lumOff val="50000"/>
            </a:schemeClr>
          </a:solidFill>
          <a:ln w="9525" cap="flat" cmpd="sng" algn="ctr">
            <a:noFill/>
            <a:prstDash val="solid"/>
            <a:round/>
            <a:headEnd type="none" w="med" len="med"/>
            <a:tailEnd type="none" w="med" len="med"/>
          </a:ln>
          <a:effectLst/>
        </p:spPr>
        <p:txBody>
          <a:bodyPr lIns="98153" tIns="49074" rIns="98153" bIns="49074" anchor="ctr"/>
          <a:lstStyle/>
          <a:p>
            <a:pPr defTabSz="981939">
              <a:defRPr/>
            </a:pPr>
            <a:endParaRPr lang="zh-CN" altLang="en-US" b="0" dirty="0">
              <a:solidFill>
                <a:prstClr val="black"/>
              </a:solidFill>
              <a:latin typeface="微软雅黑" pitchFamily="34" charset="-122"/>
              <a:ea typeface="微软雅黑" pitchFamily="34" charset="-122"/>
            </a:endParaRPr>
          </a:p>
        </p:txBody>
      </p:sp>
      <p:sp>
        <p:nvSpPr>
          <p:cNvPr id="68" name="等于号 67"/>
          <p:cNvSpPr>
            <a:spLocks/>
          </p:cNvSpPr>
          <p:nvPr/>
        </p:nvSpPr>
        <p:spPr bwMode="auto">
          <a:xfrm>
            <a:off x="1675045" y="1743258"/>
            <a:ext cx="252044" cy="335975"/>
          </a:xfrm>
          <a:prstGeom prst="mathEqual">
            <a:avLst>
              <a:gd name="adj1" fmla="val 23520"/>
              <a:gd name="adj2" fmla="val 17042"/>
            </a:avLst>
          </a:prstGeom>
          <a:solidFill>
            <a:schemeClr val="tx1">
              <a:lumMod val="50000"/>
              <a:lumOff val="50000"/>
            </a:schemeClr>
          </a:solidFill>
          <a:ln w="9525" cap="flat" cmpd="sng" algn="ctr">
            <a:noFill/>
            <a:prstDash val="solid"/>
            <a:round/>
            <a:headEnd type="none" w="med" len="med"/>
            <a:tailEnd type="none" w="med" len="med"/>
          </a:ln>
          <a:effectLst/>
        </p:spPr>
        <p:txBody>
          <a:bodyPr lIns="98153" tIns="49074" rIns="98153" bIns="49074" anchor="ctr"/>
          <a:lstStyle/>
          <a:p>
            <a:pPr defTabSz="981939">
              <a:defRPr/>
            </a:pPr>
            <a:endParaRPr lang="zh-CN" altLang="en-US" b="0" dirty="0">
              <a:solidFill>
                <a:prstClr val="black"/>
              </a:solidFill>
              <a:latin typeface="微软雅黑" pitchFamily="34" charset="-122"/>
              <a:ea typeface="微软雅黑" pitchFamily="34" charset="-122"/>
            </a:endParaRPr>
          </a:p>
        </p:txBody>
      </p:sp>
      <p:sp>
        <p:nvSpPr>
          <p:cNvPr id="73" name="椭圆 72"/>
          <p:cNvSpPr/>
          <p:nvPr/>
        </p:nvSpPr>
        <p:spPr bwMode="auto">
          <a:xfrm>
            <a:off x="539844" y="1191301"/>
            <a:ext cx="1080188" cy="1439889"/>
          </a:xfrm>
          <a:prstGeom prst="ellipse">
            <a:avLst/>
          </a:prstGeom>
          <a:solidFill>
            <a:srgbClr val="CC00CC"/>
          </a:solidFill>
          <a:ln w="25400" cap="flat" cmpd="sng" algn="ctr">
            <a:solidFill>
              <a:schemeClr val="bg1"/>
            </a:solidFill>
            <a:prstDash val="solid"/>
          </a:ln>
          <a:effectLst>
            <a:innerShdw blurRad="63500" dist="50800" dir="13500000">
              <a:prstClr val="black">
                <a:alpha val="50000"/>
              </a:prstClr>
            </a:innerShdw>
          </a:effectLst>
        </p:spPr>
        <p:txBody>
          <a:bodyPr lIns="0" tIns="0" rIns="0" bIns="0" anchor="ctr"/>
          <a:lstStyle/>
          <a:p>
            <a:pPr algn="ctr" defTabSz="1120444" eaLnBrk="0" hangingPunct="0">
              <a:defRPr/>
            </a:pPr>
            <a:r>
              <a:rPr lang="zh-CN" altLang="en-US" sz="2200" dirty="0">
                <a:solidFill>
                  <a:prstClr val="white"/>
                </a:solidFill>
                <a:latin typeface="微软雅黑" pitchFamily="34" charset="-122"/>
                <a:ea typeface="微软雅黑" pitchFamily="34" charset="-122"/>
              </a:rPr>
              <a:t>薪酬</a:t>
            </a:r>
            <a:endParaRPr lang="en-US" altLang="zh-CN" sz="2200" dirty="0">
              <a:solidFill>
                <a:prstClr val="white"/>
              </a:solidFill>
              <a:latin typeface="微软雅黑" pitchFamily="34" charset="-122"/>
              <a:ea typeface="微软雅黑" pitchFamily="34" charset="-122"/>
            </a:endParaRPr>
          </a:p>
          <a:p>
            <a:pPr algn="ctr" defTabSz="1120444" eaLnBrk="0" hangingPunct="0">
              <a:defRPr/>
            </a:pPr>
            <a:r>
              <a:rPr lang="zh-CN" altLang="en-US" sz="2200" dirty="0" smtClean="0">
                <a:solidFill>
                  <a:prstClr val="white"/>
                </a:solidFill>
                <a:latin typeface="微软雅黑" pitchFamily="34" charset="-122"/>
                <a:ea typeface="微软雅黑" pitchFamily="34" charset="-122"/>
              </a:rPr>
              <a:t>总和</a:t>
            </a:r>
            <a:endParaRPr lang="zh-CN" altLang="en-US" sz="2200" dirty="0">
              <a:solidFill>
                <a:prstClr val="white"/>
              </a:solidFill>
              <a:latin typeface="微软雅黑" pitchFamily="34" charset="-122"/>
              <a:ea typeface="微软雅黑" pitchFamily="34" charset="-122"/>
            </a:endParaRPr>
          </a:p>
        </p:txBody>
      </p:sp>
      <p:sp>
        <p:nvSpPr>
          <p:cNvPr id="78" name="椭圆 77"/>
          <p:cNvSpPr>
            <a:spLocks noChangeAspect="1"/>
          </p:cNvSpPr>
          <p:nvPr/>
        </p:nvSpPr>
        <p:spPr bwMode="auto">
          <a:xfrm>
            <a:off x="1982103" y="1335290"/>
            <a:ext cx="864150" cy="1151911"/>
          </a:xfrm>
          <a:prstGeom prst="ellipse">
            <a:avLst/>
          </a:prstGeom>
          <a:solidFill>
            <a:srgbClr val="00CCFF"/>
          </a:solidFill>
          <a:ln w="25400" cap="flat" cmpd="sng" algn="ctr">
            <a:solidFill>
              <a:schemeClr val="bg1"/>
            </a:solidFill>
            <a:prstDash val="solid"/>
          </a:ln>
          <a:effectLst>
            <a:innerShdw blurRad="63500" dist="50800" dir="13500000">
              <a:prstClr val="black">
                <a:alpha val="50000"/>
              </a:prstClr>
            </a:innerShdw>
          </a:effectLst>
        </p:spPr>
        <p:txBody>
          <a:bodyPr lIns="0" tIns="0" rIns="0" bIns="0" anchor="ctr"/>
          <a:lstStyle/>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基本</a:t>
            </a:r>
            <a:endParaRPr lang="en-US" altLang="zh-CN" sz="1600" dirty="0" smtClean="0">
              <a:solidFill>
                <a:srgbClr val="FFFFFF"/>
              </a:solidFill>
              <a:latin typeface="微软雅黑" pitchFamily="34" charset="-122"/>
              <a:ea typeface="微软雅黑" pitchFamily="34" charset="-122"/>
            </a:endParaRPr>
          </a:p>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工资</a:t>
            </a:r>
            <a:endParaRPr lang="zh-CN" altLang="en-US" sz="1600" dirty="0">
              <a:solidFill>
                <a:srgbClr val="FFFFFF"/>
              </a:solidFill>
              <a:latin typeface="微软雅黑" pitchFamily="34" charset="-122"/>
              <a:ea typeface="微软雅黑" pitchFamily="34" charset="-122"/>
            </a:endParaRPr>
          </a:p>
        </p:txBody>
      </p:sp>
      <p:sp>
        <p:nvSpPr>
          <p:cNvPr id="83" name="椭圆 82"/>
          <p:cNvSpPr>
            <a:spLocks noChangeAspect="1"/>
          </p:cNvSpPr>
          <p:nvPr/>
        </p:nvSpPr>
        <p:spPr bwMode="auto">
          <a:xfrm>
            <a:off x="3208324" y="1335290"/>
            <a:ext cx="864150" cy="1151911"/>
          </a:xfrm>
          <a:prstGeom prst="ellipse">
            <a:avLst/>
          </a:prstGeom>
          <a:solidFill>
            <a:srgbClr val="99CC00"/>
          </a:solidFill>
          <a:ln w="25400" cap="flat" cmpd="sng" algn="ctr">
            <a:solidFill>
              <a:schemeClr val="bg1"/>
            </a:solidFill>
            <a:prstDash val="solid"/>
          </a:ln>
          <a:effectLst>
            <a:innerShdw blurRad="63500" dist="50800" dir="13500000">
              <a:prstClr val="black">
                <a:alpha val="50000"/>
              </a:prstClr>
            </a:innerShdw>
          </a:effectLst>
        </p:spPr>
        <p:txBody>
          <a:bodyPr lIns="0" tIns="0" rIns="0" bIns="0" anchor="ctr"/>
          <a:lstStyle/>
          <a:p>
            <a:pPr algn="ctr" defTabSz="1023189" fontAlgn="auto">
              <a:spcBef>
                <a:spcPts val="0"/>
              </a:spcBef>
              <a:spcAft>
                <a:spcPts val="0"/>
              </a:spcAft>
            </a:pPr>
            <a:r>
              <a:rPr lang="zh-CN" altLang="en-US" sz="1600" dirty="0">
                <a:solidFill>
                  <a:srgbClr val="FFFFFF"/>
                </a:solidFill>
                <a:latin typeface="微软雅黑" pitchFamily="34" charset="-122"/>
                <a:ea typeface="微软雅黑" pitchFamily="34" charset="-122"/>
              </a:rPr>
              <a:t>奖金</a:t>
            </a:r>
          </a:p>
        </p:txBody>
      </p:sp>
      <p:sp>
        <p:nvSpPr>
          <p:cNvPr id="93" name="椭圆 92"/>
          <p:cNvSpPr>
            <a:spLocks noChangeAspect="1"/>
          </p:cNvSpPr>
          <p:nvPr/>
        </p:nvSpPr>
        <p:spPr bwMode="auto">
          <a:xfrm>
            <a:off x="4434545" y="1335290"/>
            <a:ext cx="864150" cy="1151911"/>
          </a:xfrm>
          <a:prstGeom prst="ellipse">
            <a:avLst/>
          </a:prstGeom>
          <a:solidFill>
            <a:srgbClr val="FF9900"/>
          </a:solidFill>
          <a:ln w="25400" cap="flat" cmpd="sng" algn="ctr">
            <a:solidFill>
              <a:schemeClr val="bg1"/>
            </a:solidFill>
            <a:prstDash val="solid"/>
          </a:ln>
          <a:effectLst>
            <a:innerShdw blurRad="63500" dist="50800" dir="13500000">
              <a:prstClr val="black">
                <a:alpha val="50000"/>
              </a:prstClr>
            </a:innerShdw>
          </a:effectLst>
        </p:spPr>
        <p:txBody>
          <a:bodyPr lIns="0" tIns="0" rIns="0" bIns="0" anchor="ctr"/>
          <a:lstStyle/>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福利</a:t>
            </a:r>
            <a:endParaRPr lang="en-US" altLang="zh-CN" sz="1600" dirty="0" smtClean="0">
              <a:solidFill>
                <a:srgbClr val="FFFFFF"/>
              </a:solidFill>
              <a:latin typeface="微软雅黑" pitchFamily="34" charset="-122"/>
              <a:ea typeface="微软雅黑" pitchFamily="34" charset="-122"/>
            </a:endParaRPr>
          </a:p>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保障</a:t>
            </a:r>
            <a:endParaRPr lang="zh-CN" altLang="en-US" sz="1600" dirty="0">
              <a:solidFill>
                <a:srgbClr val="FFFFFF"/>
              </a:solidFill>
              <a:latin typeface="微软雅黑" pitchFamily="34" charset="-122"/>
              <a:ea typeface="微软雅黑" pitchFamily="34" charset="-122"/>
            </a:endParaRPr>
          </a:p>
        </p:txBody>
      </p:sp>
      <p:sp>
        <p:nvSpPr>
          <p:cNvPr id="95" name="加号 94"/>
          <p:cNvSpPr>
            <a:spLocks/>
          </p:cNvSpPr>
          <p:nvPr/>
        </p:nvSpPr>
        <p:spPr bwMode="auto">
          <a:xfrm>
            <a:off x="5353708" y="1743258"/>
            <a:ext cx="252044" cy="335975"/>
          </a:xfrm>
          <a:prstGeom prst="mathPlus">
            <a:avLst/>
          </a:prstGeom>
          <a:solidFill>
            <a:schemeClr val="tx1">
              <a:lumMod val="50000"/>
              <a:lumOff val="50000"/>
            </a:schemeClr>
          </a:solidFill>
          <a:ln w="9525" cap="flat" cmpd="sng" algn="ctr">
            <a:noFill/>
            <a:prstDash val="solid"/>
            <a:round/>
            <a:headEnd type="none" w="med" len="med"/>
            <a:tailEnd type="none" w="med" len="med"/>
          </a:ln>
          <a:effectLst/>
        </p:spPr>
        <p:txBody>
          <a:bodyPr lIns="98153" tIns="49074" rIns="98153" bIns="49074" anchor="ctr"/>
          <a:lstStyle/>
          <a:p>
            <a:pPr defTabSz="981939">
              <a:defRPr/>
            </a:pPr>
            <a:endParaRPr lang="zh-CN" altLang="en-US" b="0" dirty="0">
              <a:solidFill>
                <a:prstClr val="black"/>
              </a:solidFill>
              <a:latin typeface="微软雅黑" pitchFamily="34" charset="-122"/>
              <a:ea typeface="微软雅黑" pitchFamily="34" charset="-122"/>
            </a:endParaRPr>
          </a:p>
        </p:txBody>
      </p:sp>
      <p:sp>
        <p:nvSpPr>
          <p:cNvPr id="97" name="椭圆 96"/>
          <p:cNvSpPr>
            <a:spLocks noChangeAspect="1"/>
          </p:cNvSpPr>
          <p:nvPr/>
        </p:nvSpPr>
        <p:spPr bwMode="auto">
          <a:xfrm>
            <a:off x="5660768" y="1335290"/>
            <a:ext cx="864150" cy="1151911"/>
          </a:xfrm>
          <a:prstGeom prst="ellipse">
            <a:avLst/>
          </a:prstGeom>
          <a:solidFill>
            <a:schemeClr val="tx1">
              <a:lumMod val="50000"/>
              <a:lumOff val="50000"/>
            </a:schemeClr>
          </a:solidFill>
          <a:ln w="25400" cap="flat" cmpd="sng" algn="ctr">
            <a:solidFill>
              <a:schemeClr val="bg1"/>
            </a:solidFill>
            <a:prstDash val="solid"/>
          </a:ln>
          <a:effectLst>
            <a:innerShdw blurRad="63500" dist="50800" dir="13500000">
              <a:prstClr val="black">
                <a:alpha val="50000"/>
              </a:prstClr>
            </a:innerShdw>
          </a:effectLst>
        </p:spPr>
        <p:txBody>
          <a:bodyPr lIns="0" tIns="0" rIns="0" bIns="0" anchor="ctr"/>
          <a:lstStyle/>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长期</a:t>
            </a:r>
            <a:endParaRPr lang="en-US" altLang="zh-CN" sz="1600" dirty="0" smtClean="0">
              <a:solidFill>
                <a:srgbClr val="FFFFFF"/>
              </a:solidFill>
              <a:latin typeface="微软雅黑" pitchFamily="34" charset="-122"/>
              <a:ea typeface="微软雅黑" pitchFamily="34" charset="-122"/>
            </a:endParaRPr>
          </a:p>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激励</a:t>
            </a:r>
            <a:endParaRPr lang="zh-CN" altLang="en-US" sz="1600" dirty="0">
              <a:solidFill>
                <a:srgbClr val="FFFFFF"/>
              </a:solidFill>
              <a:latin typeface="微软雅黑" pitchFamily="34" charset="-122"/>
              <a:ea typeface="微软雅黑" pitchFamily="34" charset="-122"/>
            </a:endParaRPr>
          </a:p>
        </p:txBody>
      </p:sp>
      <p:sp>
        <p:nvSpPr>
          <p:cNvPr id="101" name="加号 100"/>
          <p:cNvSpPr>
            <a:spLocks/>
          </p:cNvSpPr>
          <p:nvPr/>
        </p:nvSpPr>
        <p:spPr bwMode="auto">
          <a:xfrm>
            <a:off x="6726119" y="1743258"/>
            <a:ext cx="252044" cy="335975"/>
          </a:xfrm>
          <a:prstGeom prst="mathPlus">
            <a:avLst/>
          </a:prstGeom>
          <a:solidFill>
            <a:schemeClr val="tx1">
              <a:lumMod val="50000"/>
              <a:lumOff val="50000"/>
            </a:schemeClr>
          </a:solidFill>
          <a:ln w="9525" cap="flat" cmpd="sng" algn="ctr">
            <a:noFill/>
            <a:prstDash val="solid"/>
            <a:round/>
            <a:headEnd type="none" w="med" len="med"/>
            <a:tailEnd type="none" w="med" len="med"/>
          </a:ln>
          <a:effectLst/>
        </p:spPr>
        <p:txBody>
          <a:bodyPr lIns="98153" tIns="49074" rIns="98153" bIns="49074" anchor="ctr"/>
          <a:lstStyle/>
          <a:p>
            <a:pPr defTabSz="981939">
              <a:defRPr/>
            </a:pPr>
            <a:endParaRPr lang="zh-CN" altLang="en-US" b="0" dirty="0">
              <a:solidFill>
                <a:prstClr val="black"/>
              </a:solidFill>
              <a:latin typeface="微软雅黑" pitchFamily="34" charset="-122"/>
              <a:ea typeface="微软雅黑" pitchFamily="34" charset="-122"/>
            </a:endParaRPr>
          </a:p>
        </p:txBody>
      </p:sp>
      <p:sp>
        <p:nvSpPr>
          <p:cNvPr id="150" name="椭圆 149"/>
          <p:cNvSpPr>
            <a:spLocks noChangeAspect="1"/>
          </p:cNvSpPr>
          <p:nvPr/>
        </p:nvSpPr>
        <p:spPr bwMode="auto">
          <a:xfrm>
            <a:off x="7179363" y="1335290"/>
            <a:ext cx="864150" cy="1151911"/>
          </a:xfrm>
          <a:prstGeom prst="ellipse">
            <a:avLst/>
          </a:prstGeom>
          <a:solidFill>
            <a:schemeClr val="tx2">
              <a:lumMod val="60000"/>
              <a:lumOff val="40000"/>
            </a:schemeClr>
          </a:solidFill>
          <a:ln w="25400" cap="flat" cmpd="sng" algn="ctr">
            <a:solidFill>
              <a:schemeClr val="bg1"/>
            </a:solidFill>
            <a:prstDash val="solid"/>
          </a:ln>
          <a:effectLst>
            <a:innerShdw blurRad="63500" dist="50800" dir="13500000">
              <a:prstClr val="black">
                <a:alpha val="50000"/>
              </a:prstClr>
            </a:innerShdw>
          </a:effectLst>
        </p:spPr>
        <p:txBody>
          <a:bodyPr lIns="0" tIns="0" rIns="0" bIns="0" anchor="ctr"/>
          <a:lstStyle/>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国际</a:t>
            </a:r>
            <a:endParaRPr lang="en-US" altLang="zh-CN" sz="1600" dirty="0" smtClean="0">
              <a:solidFill>
                <a:srgbClr val="FFFFFF"/>
              </a:solidFill>
              <a:latin typeface="微软雅黑" pitchFamily="34" charset="-122"/>
              <a:ea typeface="微软雅黑" pitchFamily="34" charset="-122"/>
            </a:endParaRPr>
          </a:p>
          <a:p>
            <a:pPr algn="ctr" defTabSz="1023189" fontAlgn="auto">
              <a:spcBef>
                <a:spcPts val="0"/>
              </a:spcBef>
              <a:spcAft>
                <a:spcPts val="0"/>
              </a:spcAft>
            </a:pPr>
            <a:r>
              <a:rPr lang="zh-CN" altLang="en-US" sz="1600" dirty="0" smtClean="0">
                <a:solidFill>
                  <a:srgbClr val="FFFFFF"/>
                </a:solidFill>
                <a:latin typeface="微软雅黑" pitchFamily="34" charset="-122"/>
                <a:ea typeface="微软雅黑" pitchFamily="34" charset="-122"/>
              </a:rPr>
              <a:t>派遣</a:t>
            </a:r>
            <a:endParaRPr lang="zh-CN" altLang="en-US" sz="1600" dirty="0">
              <a:solidFill>
                <a:srgbClr val="FFFFFF"/>
              </a:solidFill>
              <a:latin typeface="微软雅黑" pitchFamily="34" charset="-122"/>
              <a:ea typeface="微软雅黑" pitchFamily="34" charset="-122"/>
            </a:endParaRPr>
          </a:p>
        </p:txBody>
      </p:sp>
      <p:grpSp>
        <p:nvGrpSpPr>
          <p:cNvPr id="2" name="组合 79"/>
          <p:cNvGrpSpPr/>
          <p:nvPr/>
        </p:nvGrpSpPr>
        <p:grpSpPr>
          <a:xfrm>
            <a:off x="7746657" y="298620"/>
            <a:ext cx="391623" cy="522033"/>
            <a:chOff x="7772262" y="60307"/>
            <a:chExt cx="391555" cy="391555"/>
          </a:xfrm>
        </p:grpSpPr>
        <p:sp>
          <p:nvSpPr>
            <p:cNvPr id="81"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91"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关系</a:t>
              </a:r>
            </a:p>
          </p:txBody>
        </p:sp>
      </p:grpSp>
      <p:grpSp>
        <p:nvGrpSpPr>
          <p:cNvPr id="3" name="组合 91"/>
          <p:cNvGrpSpPr/>
          <p:nvPr/>
        </p:nvGrpSpPr>
        <p:grpSpPr>
          <a:xfrm>
            <a:off x="8195043" y="298620"/>
            <a:ext cx="391623" cy="522033"/>
            <a:chOff x="8214956" y="60307"/>
            <a:chExt cx="391555" cy="391555"/>
          </a:xfrm>
        </p:grpSpPr>
        <p:sp>
          <p:nvSpPr>
            <p:cNvPr id="96" name="圆角矩形​​ 3"/>
            <p:cNvSpPr>
              <a:spLocks noChangeAspect="1"/>
            </p:cNvSpPr>
            <p:nvPr/>
          </p:nvSpPr>
          <p:spPr>
            <a:xfrm>
              <a:off x="8214956"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99" name="Rectangle 4"/>
            <p:cNvSpPr>
              <a:spLocks noChangeArrowheads="1"/>
            </p:cNvSpPr>
            <p:nvPr/>
          </p:nvSpPr>
          <p:spPr bwMode="auto">
            <a:xfrm>
              <a:off x="8296383"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健康</a:t>
              </a:r>
            </a:p>
          </p:txBody>
        </p:sp>
      </p:grpSp>
      <p:grpSp>
        <p:nvGrpSpPr>
          <p:cNvPr id="4" name="组合 102"/>
          <p:cNvGrpSpPr/>
          <p:nvPr/>
        </p:nvGrpSpPr>
        <p:grpSpPr>
          <a:xfrm>
            <a:off x="6849881" y="298620"/>
            <a:ext cx="391623" cy="522033"/>
            <a:chOff x="7329568" y="60307"/>
            <a:chExt cx="391555" cy="391555"/>
          </a:xfrm>
        </p:grpSpPr>
        <p:sp>
          <p:nvSpPr>
            <p:cNvPr id="105" name="圆角矩形​​ 3"/>
            <p:cNvSpPr>
              <a:spLocks noChangeAspect="1"/>
            </p:cNvSpPr>
            <p:nvPr/>
          </p:nvSpPr>
          <p:spPr>
            <a:xfrm>
              <a:off x="7329568"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106" name="Rectangle 4"/>
            <p:cNvSpPr>
              <a:spLocks noChangeArrowheads="1"/>
            </p:cNvSpPr>
            <p:nvPr/>
          </p:nvSpPr>
          <p:spPr bwMode="auto">
            <a:xfrm>
              <a:off x="7410995"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发展</a:t>
              </a:r>
            </a:p>
          </p:txBody>
        </p:sp>
      </p:grpSp>
      <p:grpSp>
        <p:nvGrpSpPr>
          <p:cNvPr id="5" name="组合 117"/>
          <p:cNvGrpSpPr/>
          <p:nvPr/>
        </p:nvGrpSpPr>
        <p:grpSpPr>
          <a:xfrm>
            <a:off x="7298269" y="298620"/>
            <a:ext cx="391623" cy="522033"/>
            <a:chOff x="7772262" y="60307"/>
            <a:chExt cx="391555" cy="391555"/>
          </a:xfrm>
        </p:grpSpPr>
        <p:sp>
          <p:nvSpPr>
            <p:cNvPr id="119" name="圆角矩形​​ 3"/>
            <p:cNvSpPr>
              <a:spLocks noChangeAspect="1"/>
            </p:cNvSpPr>
            <p:nvPr/>
          </p:nvSpPr>
          <p:spPr>
            <a:xfrm>
              <a:off x="7772262" y="60307"/>
              <a:ext cx="391555" cy="391555"/>
            </a:xfrm>
            <a:prstGeom prst="ellipse">
              <a:avLst/>
            </a:prstGeom>
            <a:solidFill>
              <a:srgbClr val="00CCFF"/>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120"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薪</a:t>
              </a:r>
              <a:r>
                <a:rPr lang="zh-CN" altLang="en-US" sz="1000" kern="0" dirty="0" smtClean="0">
                  <a:solidFill>
                    <a:prstClr val="white"/>
                  </a:solidFill>
                  <a:latin typeface="微软雅黑" pitchFamily="34" charset="-122"/>
                  <a:ea typeface="微软雅黑" pitchFamily="34" charset="-122"/>
                </a:rPr>
                <a:t>酬</a:t>
              </a:r>
              <a:endParaRPr lang="zh-CN" altLang="en-US" sz="1000" kern="0" dirty="0">
                <a:solidFill>
                  <a:prstClr val="white"/>
                </a:solidFill>
                <a:latin typeface="微软雅黑" pitchFamily="34" charset="-122"/>
                <a:ea typeface="微软雅黑" pitchFamily="34" charset="-122"/>
              </a:endParaRPr>
            </a:p>
          </p:txBody>
        </p:sp>
      </p:grpSp>
      <p:sp>
        <p:nvSpPr>
          <p:cNvPr id="121" name="Rectangle 2"/>
          <p:cNvSpPr txBox="1">
            <a:spLocks noChangeArrowheads="1"/>
          </p:cNvSpPr>
          <p:nvPr/>
        </p:nvSpPr>
        <p:spPr>
          <a:xfrm>
            <a:off x="539850" y="425896"/>
            <a:ext cx="8065901" cy="38472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21517"/>
            <a:r>
              <a:rPr lang="zh-CN" altLang="en-US" sz="2500" dirty="0">
                <a:solidFill>
                  <a:prstClr val="black">
                    <a:lumMod val="75000"/>
                    <a:lumOff val="25000"/>
                  </a:prstClr>
                </a:solidFill>
                <a:latin typeface="微软雅黑" pitchFamily="34" charset="-122"/>
                <a:ea typeface="微软雅黑" pitchFamily="34" charset="-122"/>
                <a:cs typeface="Arial" pitchFamily="34" charset="0"/>
              </a:rPr>
              <a:t>健全的薪酬体制，提供有竞争力的回报</a:t>
            </a:r>
          </a:p>
        </p:txBody>
      </p:sp>
      <p:sp>
        <p:nvSpPr>
          <p:cNvPr id="20" name="Freeform 5"/>
          <p:cNvSpPr>
            <a:spLocks/>
          </p:cNvSpPr>
          <p:nvPr/>
        </p:nvSpPr>
        <p:spPr bwMode="auto">
          <a:xfrm>
            <a:off x="6726125" y="2512860"/>
            <a:ext cx="1767472" cy="693921"/>
          </a:xfrm>
          <a:custGeom>
            <a:avLst/>
            <a:gdLst>
              <a:gd name="T0" fmla="*/ 3872 w 5760"/>
              <a:gd name="T1" fmla="*/ 495 h 1607"/>
              <a:gd name="T2" fmla="*/ 1888 w 5760"/>
              <a:gd name="T3" fmla="*/ 495 h 1607"/>
              <a:gd name="T4" fmla="*/ 2382 w 5760"/>
              <a:gd name="T5" fmla="*/ 495 h 1607"/>
              <a:gd name="T6" fmla="*/ 2327 w 5760"/>
              <a:gd name="T7" fmla="*/ 568 h 1607"/>
              <a:gd name="T8" fmla="*/ 2265 w 5760"/>
              <a:gd name="T9" fmla="*/ 639 h 1607"/>
              <a:gd name="T10" fmla="*/ 2197 w 5760"/>
              <a:gd name="T11" fmla="*/ 707 h 1607"/>
              <a:gd name="T12" fmla="*/ 2123 w 5760"/>
              <a:gd name="T13" fmla="*/ 772 h 1607"/>
              <a:gd name="T14" fmla="*/ 2043 w 5760"/>
              <a:gd name="T15" fmla="*/ 834 h 1607"/>
              <a:gd name="T16" fmla="*/ 1959 w 5760"/>
              <a:gd name="T17" fmla="*/ 894 h 1607"/>
              <a:gd name="T18" fmla="*/ 1871 w 5760"/>
              <a:gd name="T19" fmla="*/ 951 h 1607"/>
              <a:gd name="T20" fmla="*/ 1779 w 5760"/>
              <a:gd name="T21" fmla="*/ 1006 h 1607"/>
              <a:gd name="T22" fmla="*/ 1684 w 5760"/>
              <a:gd name="T23" fmla="*/ 1056 h 1607"/>
              <a:gd name="T24" fmla="*/ 1588 w 5760"/>
              <a:gd name="T25" fmla="*/ 1106 h 1607"/>
              <a:gd name="T26" fmla="*/ 1388 w 5760"/>
              <a:gd name="T27" fmla="*/ 1198 h 1607"/>
              <a:gd name="T28" fmla="*/ 1187 w 5760"/>
              <a:gd name="T29" fmla="*/ 1278 h 1607"/>
              <a:gd name="T30" fmla="*/ 987 w 5760"/>
              <a:gd name="T31" fmla="*/ 1350 h 1607"/>
              <a:gd name="T32" fmla="*/ 792 w 5760"/>
              <a:gd name="T33" fmla="*/ 1412 h 1607"/>
              <a:gd name="T34" fmla="*/ 609 w 5760"/>
              <a:gd name="T35" fmla="*/ 1466 h 1607"/>
              <a:gd name="T36" fmla="*/ 443 w 5760"/>
              <a:gd name="T37" fmla="*/ 1510 h 1607"/>
              <a:gd name="T38" fmla="*/ 172 w 5760"/>
              <a:gd name="T39" fmla="*/ 1572 h 1607"/>
              <a:gd name="T40" fmla="*/ 0 w 5760"/>
              <a:gd name="T41" fmla="*/ 1607 h 1607"/>
              <a:gd name="T42" fmla="*/ 5760 w 5760"/>
              <a:gd name="T43" fmla="*/ 1607 h 1607"/>
              <a:gd name="T44" fmla="*/ 5587 w 5760"/>
              <a:gd name="T45" fmla="*/ 1572 h 1607"/>
              <a:gd name="T46" fmla="*/ 5317 w 5760"/>
              <a:gd name="T47" fmla="*/ 1510 h 1607"/>
              <a:gd name="T48" fmla="*/ 5151 w 5760"/>
              <a:gd name="T49" fmla="*/ 1466 h 1607"/>
              <a:gd name="T50" fmla="*/ 4968 w 5760"/>
              <a:gd name="T51" fmla="*/ 1412 h 1607"/>
              <a:gd name="T52" fmla="*/ 4773 w 5760"/>
              <a:gd name="T53" fmla="*/ 1350 h 1607"/>
              <a:gd name="T54" fmla="*/ 4573 w 5760"/>
              <a:gd name="T55" fmla="*/ 1278 h 1607"/>
              <a:gd name="T56" fmla="*/ 4372 w 5760"/>
              <a:gd name="T57" fmla="*/ 1198 h 1607"/>
              <a:gd name="T58" fmla="*/ 4172 w 5760"/>
              <a:gd name="T59" fmla="*/ 1106 h 1607"/>
              <a:gd name="T60" fmla="*/ 4074 w 5760"/>
              <a:gd name="T61" fmla="*/ 1056 h 1607"/>
              <a:gd name="T62" fmla="*/ 3980 w 5760"/>
              <a:gd name="T63" fmla="*/ 1006 h 1607"/>
              <a:gd name="T64" fmla="*/ 3889 w 5760"/>
              <a:gd name="T65" fmla="*/ 951 h 1607"/>
              <a:gd name="T66" fmla="*/ 3801 w 5760"/>
              <a:gd name="T67" fmla="*/ 894 h 1607"/>
              <a:gd name="T68" fmla="*/ 3717 w 5760"/>
              <a:gd name="T69" fmla="*/ 834 h 1607"/>
              <a:gd name="T70" fmla="*/ 3637 w 5760"/>
              <a:gd name="T71" fmla="*/ 772 h 1607"/>
              <a:gd name="T72" fmla="*/ 3563 w 5760"/>
              <a:gd name="T73" fmla="*/ 707 h 1607"/>
              <a:gd name="T74" fmla="*/ 3494 w 5760"/>
              <a:gd name="T75" fmla="*/ 639 h 1607"/>
              <a:gd name="T76" fmla="*/ 3433 w 5760"/>
              <a:gd name="T77" fmla="*/ 568 h 1607"/>
              <a:gd name="T78" fmla="*/ 3378 w 5760"/>
              <a:gd name="T79" fmla="*/ 49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60" h="1607">
                <a:moveTo>
                  <a:pt x="3378" y="495"/>
                </a:moveTo>
                <a:lnTo>
                  <a:pt x="3872" y="495"/>
                </a:lnTo>
                <a:lnTo>
                  <a:pt x="2879" y="0"/>
                </a:lnTo>
                <a:lnTo>
                  <a:pt x="1888" y="495"/>
                </a:lnTo>
                <a:lnTo>
                  <a:pt x="2382" y="495"/>
                </a:lnTo>
                <a:lnTo>
                  <a:pt x="2382" y="495"/>
                </a:lnTo>
                <a:lnTo>
                  <a:pt x="2355" y="532"/>
                </a:lnTo>
                <a:lnTo>
                  <a:pt x="2327" y="568"/>
                </a:lnTo>
                <a:lnTo>
                  <a:pt x="2297" y="604"/>
                </a:lnTo>
                <a:lnTo>
                  <a:pt x="2265" y="639"/>
                </a:lnTo>
                <a:lnTo>
                  <a:pt x="2231" y="673"/>
                </a:lnTo>
                <a:lnTo>
                  <a:pt x="2197" y="707"/>
                </a:lnTo>
                <a:lnTo>
                  <a:pt x="2161" y="740"/>
                </a:lnTo>
                <a:lnTo>
                  <a:pt x="2123" y="772"/>
                </a:lnTo>
                <a:lnTo>
                  <a:pt x="2083" y="803"/>
                </a:lnTo>
                <a:lnTo>
                  <a:pt x="2043" y="834"/>
                </a:lnTo>
                <a:lnTo>
                  <a:pt x="2002" y="864"/>
                </a:lnTo>
                <a:lnTo>
                  <a:pt x="1959" y="894"/>
                </a:lnTo>
                <a:lnTo>
                  <a:pt x="1916" y="923"/>
                </a:lnTo>
                <a:lnTo>
                  <a:pt x="1871" y="951"/>
                </a:lnTo>
                <a:lnTo>
                  <a:pt x="1826" y="978"/>
                </a:lnTo>
                <a:lnTo>
                  <a:pt x="1779" y="1006"/>
                </a:lnTo>
                <a:lnTo>
                  <a:pt x="1732" y="1031"/>
                </a:lnTo>
                <a:lnTo>
                  <a:pt x="1684" y="1056"/>
                </a:lnTo>
                <a:lnTo>
                  <a:pt x="1636" y="1082"/>
                </a:lnTo>
                <a:lnTo>
                  <a:pt x="1588" y="1106"/>
                </a:lnTo>
                <a:lnTo>
                  <a:pt x="1488" y="1152"/>
                </a:lnTo>
                <a:lnTo>
                  <a:pt x="1388" y="1198"/>
                </a:lnTo>
                <a:lnTo>
                  <a:pt x="1287" y="1239"/>
                </a:lnTo>
                <a:lnTo>
                  <a:pt x="1187" y="1278"/>
                </a:lnTo>
                <a:lnTo>
                  <a:pt x="1086" y="1315"/>
                </a:lnTo>
                <a:lnTo>
                  <a:pt x="987" y="1350"/>
                </a:lnTo>
                <a:lnTo>
                  <a:pt x="888" y="1382"/>
                </a:lnTo>
                <a:lnTo>
                  <a:pt x="792" y="1412"/>
                </a:lnTo>
                <a:lnTo>
                  <a:pt x="699" y="1440"/>
                </a:lnTo>
                <a:lnTo>
                  <a:pt x="609" y="1466"/>
                </a:lnTo>
                <a:lnTo>
                  <a:pt x="524" y="1488"/>
                </a:lnTo>
                <a:lnTo>
                  <a:pt x="443" y="1510"/>
                </a:lnTo>
                <a:lnTo>
                  <a:pt x="295" y="1546"/>
                </a:lnTo>
                <a:lnTo>
                  <a:pt x="172" y="1572"/>
                </a:lnTo>
                <a:lnTo>
                  <a:pt x="80" y="1592"/>
                </a:lnTo>
                <a:lnTo>
                  <a:pt x="0" y="1607"/>
                </a:lnTo>
                <a:lnTo>
                  <a:pt x="5760" y="1607"/>
                </a:lnTo>
                <a:lnTo>
                  <a:pt x="5760" y="1607"/>
                </a:lnTo>
                <a:lnTo>
                  <a:pt x="5680" y="1592"/>
                </a:lnTo>
                <a:lnTo>
                  <a:pt x="5587" y="1572"/>
                </a:lnTo>
                <a:lnTo>
                  <a:pt x="5464" y="1546"/>
                </a:lnTo>
                <a:lnTo>
                  <a:pt x="5317" y="1510"/>
                </a:lnTo>
                <a:lnTo>
                  <a:pt x="5236" y="1488"/>
                </a:lnTo>
                <a:lnTo>
                  <a:pt x="5151" y="1466"/>
                </a:lnTo>
                <a:lnTo>
                  <a:pt x="5060" y="1440"/>
                </a:lnTo>
                <a:lnTo>
                  <a:pt x="4968" y="1412"/>
                </a:lnTo>
                <a:lnTo>
                  <a:pt x="4872" y="1382"/>
                </a:lnTo>
                <a:lnTo>
                  <a:pt x="4773" y="1350"/>
                </a:lnTo>
                <a:lnTo>
                  <a:pt x="4674" y="1315"/>
                </a:lnTo>
                <a:lnTo>
                  <a:pt x="4573" y="1278"/>
                </a:lnTo>
                <a:lnTo>
                  <a:pt x="4472" y="1239"/>
                </a:lnTo>
                <a:lnTo>
                  <a:pt x="4372" y="1198"/>
                </a:lnTo>
                <a:lnTo>
                  <a:pt x="4270" y="1152"/>
                </a:lnTo>
                <a:lnTo>
                  <a:pt x="4172" y="1106"/>
                </a:lnTo>
                <a:lnTo>
                  <a:pt x="4124" y="1082"/>
                </a:lnTo>
                <a:lnTo>
                  <a:pt x="4074" y="1056"/>
                </a:lnTo>
                <a:lnTo>
                  <a:pt x="4028" y="1031"/>
                </a:lnTo>
                <a:lnTo>
                  <a:pt x="3980" y="1006"/>
                </a:lnTo>
                <a:lnTo>
                  <a:pt x="3934" y="978"/>
                </a:lnTo>
                <a:lnTo>
                  <a:pt x="3889" y="951"/>
                </a:lnTo>
                <a:lnTo>
                  <a:pt x="3844" y="923"/>
                </a:lnTo>
                <a:lnTo>
                  <a:pt x="3801" y="894"/>
                </a:lnTo>
                <a:lnTo>
                  <a:pt x="3758" y="864"/>
                </a:lnTo>
                <a:lnTo>
                  <a:pt x="3717" y="834"/>
                </a:lnTo>
                <a:lnTo>
                  <a:pt x="3676" y="803"/>
                </a:lnTo>
                <a:lnTo>
                  <a:pt x="3637" y="772"/>
                </a:lnTo>
                <a:lnTo>
                  <a:pt x="3599" y="740"/>
                </a:lnTo>
                <a:lnTo>
                  <a:pt x="3563" y="707"/>
                </a:lnTo>
                <a:lnTo>
                  <a:pt x="3527" y="673"/>
                </a:lnTo>
                <a:lnTo>
                  <a:pt x="3494" y="639"/>
                </a:lnTo>
                <a:lnTo>
                  <a:pt x="3463" y="604"/>
                </a:lnTo>
                <a:lnTo>
                  <a:pt x="3433" y="568"/>
                </a:lnTo>
                <a:lnTo>
                  <a:pt x="3405" y="532"/>
                </a:lnTo>
                <a:lnTo>
                  <a:pt x="3378" y="495"/>
                </a:lnTo>
                <a:lnTo>
                  <a:pt x="3378" y="495"/>
                </a:lnTo>
                <a:close/>
              </a:path>
            </a:pathLst>
          </a:custGeom>
          <a:gradFill flip="none" rotWithShape="1">
            <a:gsLst>
              <a:gs pos="0">
                <a:schemeClr val="bg1">
                  <a:lumMod val="65000"/>
                </a:schemeClr>
              </a:gs>
              <a:gs pos="100000">
                <a:schemeClr val="bg1">
                  <a:alpha val="0"/>
                </a:schemeClr>
              </a:gs>
            </a:gsLst>
            <a:lin ang="5400000" scaled="1"/>
            <a:tileRect/>
          </a:gradFill>
          <a:ln>
            <a:noFill/>
          </a:ln>
        </p:spPr>
        <p:txBody>
          <a:bodyPr vert="horz" wrap="square" lIns="102330" tIns="51164" rIns="102330" bIns="51164"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nvGrpSpPr>
          <p:cNvPr id="6" name="组合 139"/>
          <p:cNvGrpSpPr/>
          <p:nvPr/>
        </p:nvGrpSpPr>
        <p:grpSpPr>
          <a:xfrm>
            <a:off x="6729285" y="3232434"/>
            <a:ext cx="1764306" cy="2915314"/>
            <a:chOff x="6728116" y="2424513"/>
            <a:chExt cx="1764000" cy="2186654"/>
          </a:xfrm>
        </p:grpSpPr>
        <p:sp>
          <p:nvSpPr>
            <p:cNvPr id="148" name="矩形 147"/>
            <p:cNvSpPr/>
            <p:nvPr/>
          </p:nvSpPr>
          <p:spPr bwMode="auto">
            <a:xfrm>
              <a:off x="6728116" y="2424513"/>
              <a:ext cx="1764000" cy="2186654"/>
            </a:xfrm>
            <a:prstGeom prst="rect">
              <a:avLst/>
            </a:prstGeom>
            <a:solidFill>
              <a:srgbClr val="A6A6A6">
                <a:alpha val="14902"/>
              </a:srgbClr>
            </a:solidFill>
            <a:ln>
              <a:noFill/>
            </a:ln>
            <a:effectLst/>
          </p:spPr>
          <p:txBody>
            <a:bodyPr/>
            <a:lstStyle/>
            <a:p>
              <a:pPr algn="ctr" defTabSz="1023189">
                <a:defRPr/>
              </a:pPr>
              <a:endParaRPr lang="zh-CN" altLang="en-US" sz="1600" i="1" dirty="0">
                <a:solidFill>
                  <a:srgbClr val="FFFFFF"/>
                </a:solidFill>
                <a:latin typeface="微软雅黑" pitchFamily="34" charset="-122"/>
                <a:ea typeface="微软雅黑" pitchFamily="34" charset="-122"/>
              </a:endParaRPr>
            </a:p>
          </p:txBody>
        </p:sp>
        <p:grpSp>
          <p:nvGrpSpPr>
            <p:cNvPr id="7" name="组合 135"/>
            <p:cNvGrpSpPr/>
            <p:nvPr/>
          </p:nvGrpSpPr>
          <p:grpSpPr>
            <a:xfrm>
              <a:off x="6898980" y="2536204"/>
              <a:ext cx="1422272" cy="1963273"/>
              <a:chOff x="6898980" y="2536204"/>
              <a:chExt cx="1422272" cy="1963273"/>
            </a:xfrm>
          </p:grpSpPr>
          <p:sp>
            <p:nvSpPr>
              <p:cNvPr id="153" name="椭圆 152"/>
              <p:cNvSpPr/>
              <p:nvPr/>
            </p:nvSpPr>
            <p:spPr bwMode="auto">
              <a:xfrm>
                <a:off x="6898980" y="2536204"/>
                <a:ext cx="666000" cy="666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87752" tIns="43876" rIns="87752" bIns="43876" anchor="ctr"/>
              <a:lstStyle/>
              <a:p>
                <a:pPr algn="ctr" defTabSz="981939">
                  <a:defRPr/>
                </a:pPr>
                <a:r>
                  <a:rPr lang="zh-CN" altLang="en-US" sz="1200" dirty="0" smtClean="0">
                    <a:solidFill>
                      <a:prstClr val="white"/>
                    </a:solidFill>
                    <a:latin typeface="微软雅黑" pitchFamily="34" charset="-122"/>
                    <a:ea typeface="微软雅黑" pitchFamily="34" charset="-122"/>
                  </a:rPr>
                  <a:t>离家</a:t>
                </a:r>
                <a:endParaRPr lang="zh-CN" altLang="en-US" sz="1200" dirty="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补助</a:t>
                </a:r>
                <a:endParaRPr lang="zh-CN" altLang="en-US" sz="1200" dirty="0">
                  <a:solidFill>
                    <a:prstClr val="white"/>
                  </a:solidFill>
                  <a:latin typeface="微软雅黑" pitchFamily="34" charset="-122"/>
                  <a:ea typeface="微软雅黑" pitchFamily="34" charset="-122"/>
                </a:endParaRPr>
              </a:p>
            </p:txBody>
          </p:sp>
          <p:sp>
            <p:nvSpPr>
              <p:cNvPr id="123" name="椭圆 122"/>
              <p:cNvSpPr/>
              <p:nvPr/>
            </p:nvSpPr>
            <p:spPr bwMode="auto">
              <a:xfrm>
                <a:off x="7655252" y="2536204"/>
                <a:ext cx="666000" cy="666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87752" tIns="43876" rIns="87752" bIns="43876" anchor="ctr"/>
              <a:lstStyle/>
              <a:p>
                <a:pPr algn="ctr" defTabSz="981939">
                  <a:defRPr/>
                </a:pPr>
                <a:r>
                  <a:rPr lang="zh-CN" altLang="en-US" sz="1200" dirty="0" smtClean="0">
                    <a:solidFill>
                      <a:prstClr val="white"/>
                    </a:solidFill>
                    <a:latin typeface="微软雅黑" pitchFamily="34" charset="-122"/>
                    <a:ea typeface="微软雅黑" pitchFamily="34" charset="-122"/>
                  </a:rPr>
                  <a:t>探亲  机票</a:t>
                </a:r>
                <a:endParaRPr lang="zh-CN" altLang="en-US" sz="1200" dirty="0">
                  <a:solidFill>
                    <a:prstClr val="white"/>
                  </a:solidFill>
                  <a:latin typeface="微软雅黑" pitchFamily="34" charset="-122"/>
                  <a:ea typeface="微软雅黑" pitchFamily="34" charset="-122"/>
                </a:endParaRPr>
              </a:p>
            </p:txBody>
          </p:sp>
          <p:sp>
            <p:nvSpPr>
              <p:cNvPr id="159" name="椭圆 158"/>
              <p:cNvSpPr/>
              <p:nvPr/>
            </p:nvSpPr>
            <p:spPr bwMode="auto">
              <a:xfrm>
                <a:off x="6898980" y="3184840"/>
                <a:ext cx="666000" cy="666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87752" tIns="43876" rIns="87752" bIns="43876" anchor="ctr"/>
              <a:lstStyle/>
              <a:p>
                <a:pPr algn="ctr" defTabSz="981939">
                  <a:defRPr/>
                </a:pPr>
                <a:r>
                  <a:rPr lang="zh-CN" altLang="en-US" sz="1200" dirty="0" smtClean="0">
                    <a:solidFill>
                      <a:prstClr val="white"/>
                    </a:solidFill>
                    <a:latin typeface="微软雅黑" pitchFamily="34" charset="-122"/>
                    <a:ea typeface="微软雅黑" pitchFamily="34" charset="-122"/>
                  </a:rPr>
                  <a:t>艰苦</a:t>
                </a:r>
                <a:endParaRPr lang="zh-CN" altLang="en-US" sz="1200" dirty="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补助</a:t>
                </a:r>
                <a:endParaRPr lang="zh-CN" altLang="en-US" sz="1200" dirty="0">
                  <a:solidFill>
                    <a:prstClr val="white"/>
                  </a:solidFill>
                  <a:latin typeface="微软雅黑" pitchFamily="34" charset="-122"/>
                  <a:ea typeface="微软雅黑" pitchFamily="34" charset="-122"/>
                </a:endParaRPr>
              </a:p>
            </p:txBody>
          </p:sp>
          <p:sp>
            <p:nvSpPr>
              <p:cNvPr id="125" name="椭圆 124"/>
              <p:cNvSpPr/>
              <p:nvPr/>
            </p:nvSpPr>
            <p:spPr bwMode="auto">
              <a:xfrm>
                <a:off x="7655252" y="3184840"/>
                <a:ext cx="666000" cy="666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87752" tIns="43876" rIns="87752" bIns="43876" anchor="ctr"/>
              <a:lstStyle/>
              <a:p>
                <a:pPr algn="ctr" defTabSz="981939">
                  <a:defRPr/>
                </a:pPr>
                <a:r>
                  <a:rPr lang="zh-CN" altLang="en-US" sz="1200" dirty="0" smtClean="0">
                    <a:solidFill>
                      <a:prstClr val="white"/>
                    </a:solidFill>
                    <a:latin typeface="微软雅黑" pitchFamily="34" charset="-122"/>
                    <a:ea typeface="微软雅黑" pitchFamily="34" charset="-122"/>
                  </a:rPr>
                  <a:t>商业</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保险</a:t>
                </a:r>
                <a:endParaRPr lang="zh-CN" altLang="en-US" sz="1200" dirty="0">
                  <a:solidFill>
                    <a:prstClr val="white"/>
                  </a:solidFill>
                  <a:latin typeface="微软雅黑" pitchFamily="34" charset="-122"/>
                  <a:ea typeface="微软雅黑" pitchFamily="34" charset="-122"/>
                </a:endParaRPr>
              </a:p>
            </p:txBody>
          </p:sp>
          <p:sp>
            <p:nvSpPr>
              <p:cNvPr id="156" name="椭圆 155"/>
              <p:cNvSpPr/>
              <p:nvPr/>
            </p:nvSpPr>
            <p:spPr bwMode="auto">
              <a:xfrm>
                <a:off x="6898980" y="3833477"/>
                <a:ext cx="666000" cy="666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87752" tIns="43876" rIns="87752" bIns="43876" anchor="ctr"/>
              <a:lstStyle/>
              <a:p>
                <a:pPr algn="ctr" defTabSz="981939">
                  <a:defRPr/>
                </a:pPr>
                <a:r>
                  <a:rPr lang="zh-CN" altLang="en-US" sz="1200" dirty="0" smtClean="0">
                    <a:solidFill>
                      <a:prstClr val="white"/>
                    </a:solidFill>
                    <a:latin typeface="微软雅黑" pitchFamily="34" charset="-122"/>
                    <a:ea typeface="微软雅黑" pitchFamily="34" charset="-122"/>
                  </a:rPr>
                  <a:t>伙食</a:t>
                </a:r>
                <a:endParaRPr lang="zh-CN" altLang="en-US" sz="1200" dirty="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补助</a:t>
                </a:r>
                <a:endParaRPr lang="zh-CN" altLang="en-US" sz="1200" dirty="0">
                  <a:solidFill>
                    <a:prstClr val="white"/>
                  </a:solidFill>
                  <a:latin typeface="微软雅黑" pitchFamily="34" charset="-122"/>
                  <a:ea typeface="微软雅黑" pitchFamily="34" charset="-122"/>
                </a:endParaRPr>
              </a:p>
            </p:txBody>
          </p:sp>
          <p:sp>
            <p:nvSpPr>
              <p:cNvPr id="124" name="椭圆 123"/>
              <p:cNvSpPr/>
              <p:nvPr/>
            </p:nvSpPr>
            <p:spPr bwMode="auto">
              <a:xfrm>
                <a:off x="7655252" y="3833477"/>
                <a:ext cx="666000" cy="666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43876" rIns="0" bIns="43876" anchor="ctr"/>
              <a:lstStyle/>
              <a:p>
                <a:pPr algn="ctr" defTabSz="981939">
                  <a:defRPr/>
                </a:pPr>
                <a:r>
                  <a:rPr lang="zh-CN" altLang="en-US" sz="1200" dirty="0" smtClean="0">
                    <a:solidFill>
                      <a:prstClr val="white"/>
                    </a:solidFill>
                    <a:latin typeface="微软雅黑" pitchFamily="34" charset="-122"/>
                    <a:ea typeface="微软雅黑" pitchFamily="34" charset="-122"/>
                  </a:rPr>
                  <a:t>海外</a:t>
                </a:r>
                <a:endParaRPr lang="zh-CN" altLang="en-US" sz="1200" dirty="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年休假</a:t>
                </a:r>
                <a:endParaRPr lang="zh-CN" altLang="en-US" sz="1200" dirty="0">
                  <a:solidFill>
                    <a:prstClr val="white"/>
                  </a:solidFill>
                  <a:latin typeface="微软雅黑" pitchFamily="34" charset="-122"/>
                  <a:ea typeface="微软雅黑" pitchFamily="34" charset="-122"/>
                </a:endParaRPr>
              </a:p>
            </p:txBody>
          </p:sp>
        </p:grpSp>
      </p:grpSp>
      <p:grpSp>
        <p:nvGrpSpPr>
          <p:cNvPr id="8" name="组合 84"/>
          <p:cNvGrpSpPr/>
          <p:nvPr/>
        </p:nvGrpSpPr>
        <p:grpSpPr>
          <a:xfrm>
            <a:off x="539850" y="3250589"/>
            <a:ext cx="5985074" cy="3053706"/>
            <a:chOff x="539756" y="2438130"/>
            <a:chExt cx="5984035" cy="2290456"/>
          </a:xfrm>
        </p:grpSpPr>
        <p:sp>
          <p:nvSpPr>
            <p:cNvPr id="25" name="矩形 24"/>
            <p:cNvSpPr/>
            <p:nvPr/>
          </p:nvSpPr>
          <p:spPr bwMode="auto">
            <a:xfrm>
              <a:off x="539756" y="2438130"/>
              <a:ext cx="5984035" cy="2290456"/>
            </a:xfrm>
            <a:prstGeom prst="rect">
              <a:avLst/>
            </a:prstGeom>
            <a:solidFill>
              <a:srgbClr val="A6A6A6">
                <a:alpha val="14902"/>
              </a:srgbClr>
            </a:solidFill>
            <a:ln>
              <a:noFill/>
            </a:ln>
            <a:effectLst/>
          </p:spPr>
          <p:txBody>
            <a:bodyPr/>
            <a:lstStyle/>
            <a:p>
              <a:pPr algn="ctr" defTabSz="1023189"/>
              <a:endParaRPr lang="zh-CN" altLang="en-US" sz="1600" i="1" dirty="0">
                <a:solidFill>
                  <a:srgbClr val="FFFFFF"/>
                </a:solidFill>
                <a:latin typeface="微软雅黑" pitchFamily="34" charset="-122"/>
                <a:ea typeface="微软雅黑" pitchFamily="34" charset="-122"/>
              </a:endParaRPr>
            </a:p>
          </p:txBody>
        </p:sp>
        <p:grpSp>
          <p:nvGrpSpPr>
            <p:cNvPr id="9" name="组合 128"/>
            <p:cNvGrpSpPr/>
            <p:nvPr/>
          </p:nvGrpSpPr>
          <p:grpSpPr>
            <a:xfrm>
              <a:off x="874803" y="2716426"/>
              <a:ext cx="5239209" cy="1772876"/>
              <a:chOff x="874797" y="2599252"/>
              <a:chExt cx="5239209" cy="1772876"/>
            </a:xfrm>
          </p:grpSpPr>
          <p:grpSp>
            <p:nvGrpSpPr>
              <p:cNvPr id="10" name="组合 125"/>
              <p:cNvGrpSpPr/>
              <p:nvPr/>
            </p:nvGrpSpPr>
            <p:grpSpPr>
              <a:xfrm>
                <a:off x="1146707" y="2599252"/>
                <a:ext cx="2012123" cy="150385"/>
                <a:chOff x="1146707" y="2593710"/>
                <a:chExt cx="2012123" cy="150385"/>
              </a:xfrm>
            </p:grpSpPr>
            <p:grpSp>
              <p:nvGrpSpPr>
                <p:cNvPr id="11" name="组合 76"/>
                <p:cNvGrpSpPr/>
                <p:nvPr/>
              </p:nvGrpSpPr>
              <p:grpSpPr>
                <a:xfrm>
                  <a:off x="1146707" y="2593710"/>
                  <a:ext cx="538354" cy="138638"/>
                  <a:chOff x="1146707" y="2593710"/>
                  <a:chExt cx="538354" cy="138638"/>
                </a:xfrm>
              </p:grpSpPr>
              <p:sp>
                <p:nvSpPr>
                  <p:cNvPr id="137" name="圆角矩形 136"/>
                  <p:cNvSpPr/>
                  <p:nvPr/>
                </p:nvSpPr>
                <p:spPr bwMode="auto">
                  <a:xfrm>
                    <a:off x="1146707" y="2624348"/>
                    <a:ext cx="108000" cy="108000"/>
                  </a:xfrm>
                  <a:prstGeom prst="roundRect">
                    <a:avLst>
                      <a:gd name="adj" fmla="val 0"/>
                    </a:avLst>
                  </a:prstGeom>
                  <a:solidFill>
                    <a:srgbClr val="00CCFF"/>
                  </a:solidFill>
                  <a:ln>
                    <a:noFill/>
                  </a:ln>
                  <a:effectLst/>
                </p:spPr>
                <p:txBody>
                  <a:bodyPr/>
                  <a:lstStyle/>
                  <a:p>
                    <a:pPr defTabSz="1023292">
                      <a:buClr>
                        <a:srgbClr val="CC9900"/>
                      </a:buClr>
                      <a:buFont typeface="Wingdings" pitchFamily="2" charset="2"/>
                      <a:buChar char="n"/>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38" name="Text Box 24"/>
                  <p:cNvSpPr txBox="1">
                    <a:spLocks noChangeArrowheads="1"/>
                  </p:cNvSpPr>
                  <p:nvPr/>
                </p:nvSpPr>
                <p:spPr bwMode="auto">
                  <a:xfrm>
                    <a:off x="1325061" y="2593710"/>
                    <a:ext cx="360000" cy="138510"/>
                  </a:xfrm>
                  <a:prstGeom prst="rect">
                    <a:avLst/>
                  </a:prstGeom>
                  <a:noFill/>
                  <a:ln w="9525" algn="ctr">
                    <a:noFill/>
                    <a:miter lim="800000"/>
                    <a:headEnd/>
                    <a:tailEnd/>
                  </a:ln>
                </p:spPr>
                <p:txBody>
                  <a:bodyPr wrap="square" lIns="0" tIns="0" rIns="0" bIns="0">
                    <a:spAutoFit/>
                  </a:bodyPr>
                  <a:lstStyle/>
                  <a:p>
                    <a:pPr defTabSz="1305766"/>
                    <a:r>
                      <a:rPr lang="zh-CN" altLang="en-US" sz="1200" b="0" dirty="0" smtClean="0">
                        <a:solidFill>
                          <a:prstClr val="black">
                            <a:lumMod val="75000"/>
                            <a:lumOff val="25000"/>
                          </a:prstClr>
                        </a:solidFill>
                        <a:latin typeface="微软雅黑" pitchFamily="34" charset="-122"/>
                        <a:ea typeface="微软雅黑" pitchFamily="34" charset="-122"/>
                      </a:rPr>
                      <a:t>工资</a:t>
                    </a:r>
                    <a:endParaRPr lang="zh-CN" altLang="en-US" sz="1200" b="0" dirty="0">
                      <a:solidFill>
                        <a:prstClr val="black">
                          <a:lumMod val="75000"/>
                          <a:lumOff val="25000"/>
                        </a:prstClr>
                      </a:solidFill>
                      <a:latin typeface="微软雅黑" pitchFamily="34" charset="-122"/>
                      <a:ea typeface="微软雅黑" pitchFamily="34" charset="-122"/>
                    </a:endParaRPr>
                  </a:p>
                </p:txBody>
              </p:sp>
            </p:grpSp>
            <p:grpSp>
              <p:nvGrpSpPr>
                <p:cNvPr id="12" name="组合 73"/>
                <p:cNvGrpSpPr/>
                <p:nvPr/>
              </p:nvGrpSpPr>
              <p:grpSpPr>
                <a:xfrm>
                  <a:off x="2370933" y="2605585"/>
                  <a:ext cx="787897" cy="138510"/>
                  <a:chOff x="2688131" y="2605585"/>
                  <a:chExt cx="787897" cy="138510"/>
                </a:xfrm>
              </p:grpSpPr>
              <p:sp>
                <p:nvSpPr>
                  <p:cNvPr id="145" name="圆角矩形 144"/>
                  <p:cNvSpPr/>
                  <p:nvPr/>
                </p:nvSpPr>
                <p:spPr bwMode="auto">
                  <a:xfrm>
                    <a:off x="2688131" y="2624348"/>
                    <a:ext cx="108000" cy="108000"/>
                  </a:xfrm>
                  <a:prstGeom prst="roundRect">
                    <a:avLst>
                      <a:gd name="adj" fmla="val 0"/>
                    </a:avLst>
                  </a:prstGeom>
                  <a:solidFill>
                    <a:srgbClr val="FF9900"/>
                  </a:solidFill>
                  <a:ln>
                    <a:noFill/>
                  </a:ln>
                  <a:effectLst/>
                </p:spPr>
                <p:txBody>
                  <a:bodyPr/>
                  <a:lstStyle/>
                  <a:p>
                    <a:pPr defTabSz="1023292">
                      <a:buClr>
                        <a:srgbClr val="CC9900"/>
                      </a:buClr>
                      <a:buFont typeface="Wingdings" pitchFamily="2" charset="2"/>
                      <a:buChar char="n"/>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46" name="Text Box 24"/>
                  <p:cNvSpPr txBox="1">
                    <a:spLocks noChangeArrowheads="1"/>
                  </p:cNvSpPr>
                  <p:nvPr/>
                </p:nvSpPr>
                <p:spPr bwMode="auto">
                  <a:xfrm>
                    <a:off x="2866484" y="2605585"/>
                    <a:ext cx="609544" cy="138510"/>
                  </a:xfrm>
                  <a:prstGeom prst="rect">
                    <a:avLst/>
                  </a:prstGeom>
                  <a:noFill/>
                  <a:ln w="9525" algn="ctr">
                    <a:noFill/>
                    <a:miter lim="800000"/>
                    <a:headEnd/>
                    <a:tailEnd/>
                  </a:ln>
                </p:spPr>
                <p:txBody>
                  <a:bodyPr wrap="square" lIns="0" tIns="0" rIns="0" bIns="0">
                    <a:spAutoFit/>
                  </a:bodyPr>
                  <a:lstStyle/>
                  <a:p>
                    <a:pPr defTabSz="1305766"/>
                    <a:r>
                      <a:rPr lang="zh-CN" altLang="en-US" sz="1200" b="0" dirty="0" smtClean="0">
                        <a:solidFill>
                          <a:prstClr val="black">
                            <a:lumMod val="75000"/>
                            <a:lumOff val="25000"/>
                          </a:prstClr>
                        </a:solidFill>
                        <a:latin typeface="微软雅黑" pitchFamily="34" charset="-122"/>
                        <a:ea typeface="微软雅黑" pitchFamily="34" charset="-122"/>
                      </a:rPr>
                      <a:t>长期激励</a:t>
                    </a:r>
                    <a:endParaRPr lang="zh-CN" altLang="en-US" sz="1200" b="0" dirty="0">
                      <a:solidFill>
                        <a:prstClr val="black">
                          <a:lumMod val="75000"/>
                          <a:lumOff val="25000"/>
                        </a:prstClr>
                      </a:solidFill>
                      <a:latin typeface="微软雅黑" pitchFamily="34" charset="-122"/>
                      <a:ea typeface="微软雅黑" pitchFamily="34" charset="-122"/>
                    </a:endParaRPr>
                  </a:p>
                </p:txBody>
              </p:sp>
            </p:grpSp>
            <p:grpSp>
              <p:nvGrpSpPr>
                <p:cNvPr id="13" name="组合 74"/>
                <p:cNvGrpSpPr/>
                <p:nvPr/>
              </p:nvGrpSpPr>
              <p:grpSpPr>
                <a:xfrm>
                  <a:off x="1758820" y="2593710"/>
                  <a:ext cx="538354" cy="138638"/>
                  <a:chOff x="1917419" y="2593710"/>
                  <a:chExt cx="538354" cy="138638"/>
                </a:xfrm>
              </p:grpSpPr>
              <p:sp>
                <p:nvSpPr>
                  <p:cNvPr id="139" name="圆角矩形 138"/>
                  <p:cNvSpPr/>
                  <p:nvPr/>
                </p:nvSpPr>
                <p:spPr bwMode="auto">
                  <a:xfrm>
                    <a:off x="1917419" y="2624348"/>
                    <a:ext cx="108000" cy="108000"/>
                  </a:xfrm>
                  <a:prstGeom prst="roundRect">
                    <a:avLst>
                      <a:gd name="adj" fmla="val 0"/>
                    </a:avLst>
                  </a:prstGeom>
                  <a:solidFill>
                    <a:srgbClr val="99CC00"/>
                  </a:solidFill>
                  <a:ln>
                    <a:noFill/>
                  </a:ln>
                  <a:effectLst/>
                </p:spPr>
                <p:txBody>
                  <a:bodyPr/>
                  <a:lstStyle/>
                  <a:p>
                    <a:pPr defTabSz="1023292">
                      <a:buClr>
                        <a:srgbClr val="CC9900"/>
                      </a:buClr>
                      <a:buFont typeface="Wingdings" pitchFamily="2" charset="2"/>
                      <a:buChar char="n"/>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47" name="Text Box 24"/>
                  <p:cNvSpPr txBox="1">
                    <a:spLocks noChangeArrowheads="1"/>
                  </p:cNvSpPr>
                  <p:nvPr/>
                </p:nvSpPr>
                <p:spPr bwMode="auto">
                  <a:xfrm>
                    <a:off x="2095773" y="2593710"/>
                    <a:ext cx="360000" cy="138510"/>
                  </a:xfrm>
                  <a:prstGeom prst="rect">
                    <a:avLst/>
                  </a:prstGeom>
                  <a:noFill/>
                  <a:ln w="9525" algn="ctr">
                    <a:noFill/>
                    <a:miter lim="800000"/>
                    <a:headEnd/>
                    <a:tailEnd/>
                  </a:ln>
                </p:spPr>
                <p:txBody>
                  <a:bodyPr wrap="square" lIns="0" tIns="0" rIns="0" bIns="0">
                    <a:spAutoFit/>
                  </a:bodyPr>
                  <a:lstStyle/>
                  <a:p>
                    <a:pPr defTabSz="1305766"/>
                    <a:r>
                      <a:rPr lang="zh-CN" altLang="en-US" sz="1200" b="0" dirty="0" smtClean="0">
                        <a:solidFill>
                          <a:prstClr val="black">
                            <a:lumMod val="75000"/>
                            <a:lumOff val="25000"/>
                          </a:prstClr>
                        </a:solidFill>
                        <a:latin typeface="微软雅黑" pitchFamily="34" charset="-122"/>
                        <a:ea typeface="微软雅黑" pitchFamily="34" charset="-122"/>
                      </a:rPr>
                      <a:t>奖金</a:t>
                    </a:r>
                    <a:endParaRPr lang="zh-CN" altLang="en-US" sz="1200" b="0" dirty="0">
                      <a:solidFill>
                        <a:prstClr val="black">
                          <a:lumMod val="75000"/>
                          <a:lumOff val="25000"/>
                        </a:prstClr>
                      </a:solidFill>
                      <a:latin typeface="微软雅黑" pitchFamily="34" charset="-122"/>
                      <a:ea typeface="微软雅黑" pitchFamily="34" charset="-122"/>
                    </a:endParaRPr>
                  </a:p>
                </p:txBody>
              </p:sp>
            </p:grpSp>
          </p:grpSp>
          <p:grpSp>
            <p:nvGrpSpPr>
              <p:cNvPr id="14" name="组合 127"/>
              <p:cNvGrpSpPr/>
              <p:nvPr/>
            </p:nvGrpSpPr>
            <p:grpSpPr>
              <a:xfrm>
                <a:off x="874797" y="2827900"/>
                <a:ext cx="5239209" cy="1544228"/>
                <a:chOff x="874797" y="2827900"/>
                <a:chExt cx="5239209" cy="1544228"/>
              </a:xfrm>
            </p:grpSpPr>
            <p:grpSp>
              <p:nvGrpSpPr>
                <p:cNvPr id="15" name="组合 126"/>
                <p:cNvGrpSpPr/>
                <p:nvPr/>
              </p:nvGrpSpPr>
              <p:grpSpPr>
                <a:xfrm>
                  <a:off x="1557485" y="4233618"/>
                  <a:ext cx="3713384" cy="138510"/>
                  <a:chOff x="1557485" y="4233618"/>
                  <a:chExt cx="3713384" cy="138510"/>
                </a:xfrm>
              </p:grpSpPr>
              <p:sp>
                <p:nvSpPr>
                  <p:cNvPr id="108" name="Text Box 24"/>
                  <p:cNvSpPr txBox="1">
                    <a:spLocks noChangeArrowheads="1"/>
                  </p:cNvSpPr>
                  <p:nvPr/>
                </p:nvSpPr>
                <p:spPr bwMode="auto">
                  <a:xfrm>
                    <a:off x="1557485" y="4233618"/>
                    <a:ext cx="526977" cy="138510"/>
                  </a:xfrm>
                  <a:prstGeom prst="rect">
                    <a:avLst/>
                  </a:prstGeom>
                  <a:noFill/>
                  <a:ln w="9525" algn="ctr">
                    <a:noFill/>
                    <a:miter lim="800000"/>
                    <a:headEnd/>
                    <a:tailEnd/>
                  </a:ln>
                </p:spPr>
                <p:txBody>
                  <a:bodyPr wrap="square" lIns="0" tIns="0" rIns="0" bIns="0">
                    <a:spAutoFit/>
                  </a:bodyPr>
                  <a:lstStyle/>
                  <a:p>
                    <a:pPr algn="ctr" defTabSz="1305766"/>
                    <a:r>
                      <a:rPr lang="zh-CN" altLang="en-US" sz="1200" b="0" dirty="0" smtClean="0">
                        <a:solidFill>
                          <a:prstClr val="black">
                            <a:lumMod val="75000"/>
                            <a:lumOff val="25000"/>
                          </a:prstClr>
                        </a:solidFill>
                        <a:latin typeface="微软雅黑" pitchFamily="34" charset="-122"/>
                        <a:ea typeface="微软雅黑" pitchFamily="34" charset="-122"/>
                      </a:rPr>
                      <a:t>第一年</a:t>
                    </a:r>
                    <a:endParaRPr lang="zh-CN" altLang="en-US" sz="1200" b="0" dirty="0">
                      <a:solidFill>
                        <a:prstClr val="black">
                          <a:lumMod val="75000"/>
                          <a:lumOff val="25000"/>
                        </a:prstClr>
                      </a:solidFill>
                      <a:latin typeface="微软雅黑" pitchFamily="34" charset="-122"/>
                      <a:ea typeface="微软雅黑" pitchFamily="34" charset="-122"/>
                    </a:endParaRPr>
                  </a:p>
                </p:txBody>
              </p:sp>
              <p:sp>
                <p:nvSpPr>
                  <p:cNvPr id="133" name="Text Box 24"/>
                  <p:cNvSpPr txBox="1">
                    <a:spLocks noChangeArrowheads="1"/>
                  </p:cNvSpPr>
                  <p:nvPr/>
                </p:nvSpPr>
                <p:spPr bwMode="auto">
                  <a:xfrm>
                    <a:off x="2619621" y="4233618"/>
                    <a:ext cx="526977" cy="138510"/>
                  </a:xfrm>
                  <a:prstGeom prst="rect">
                    <a:avLst/>
                  </a:prstGeom>
                  <a:noFill/>
                  <a:ln w="9525" algn="ctr">
                    <a:noFill/>
                    <a:miter lim="800000"/>
                    <a:headEnd/>
                    <a:tailEnd/>
                  </a:ln>
                </p:spPr>
                <p:txBody>
                  <a:bodyPr wrap="square" lIns="0" tIns="0" rIns="0" bIns="0">
                    <a:spAutoFit/>
                  </a:bodyPr>
                  <a:lstStyle/>
                  <a:p>
                    <a:pPr algn="ctr" defTabSz="1305766"/>
                    <a:r>
                      <a:rPr lang="zh-CN" altLang="en-US" sz="1200" b="0" dirty="0" smtClean="0">
                        <a:solidFill>
                          <a:prstClr val="black">
                            <a:lumMod val="75000"/>
                            <a:lumOff val="25000"/>
                          </a:prstClr>
                        </a:solidFill>
                        <a:latin typeface="微软雅黑" pitchFamily="34" charset="-122"/>
                        <a:ea typeface="微软雅黑" pitchFamily="34" charset="-122"/>
                      </a:rPr>
                      <a:t>第二年</a:t>
                    </a:r>
                    <a:endParaRPr lang="zh-CN" altLang="en-US" sz="1200" b="0" dirty="0">
                      <a:solidFill>
                        <a:prstClr val="black">
                          <a:lumMod val="75000"/>
                          <a:lumOff val="25000"/>
                        </a:prstClr>
                      </a:solidFill>
                      <a:latin typeface="微软雅黑" pitchFamily="34" charset="-122"/>
                      <a:ea typeface="微软雅黑" pitchFamily="34" charset="-122"/>
                    </a:endParaRPr>
                  </a:p>
                </p:txBody>
              </p:sp>
              <p:sp>
                <p:nvSpPr>
                  <p:cNvPr id="134" name="Text Box 24"/>
                  <p:cNvSpPr txBox="1">
                    <a:spLocks noChangeArrowheads="1"/>
                  </p:cNvSpPr>
                  <p:nvPr/>
                </p:nvSpPr>
                <p:spPr bwMode="auto">
                  <a:xfrm>
                    <a:off x="3681757" y="4233618"/>
                    <a:ext cx="526977" cy="138510"/>
                  </a:xfrm>
                  <a:prstGeom prst="rect">
                    <a:avLst/>
                  </a:prstGeom>
                  <a:noFill/>
                  <a:ln w="9525" algn="ctr">
                    <a:noFill/>
                    <a:miter lim="800000"/>
                    <a:headEnd/>
                    <a:tailEnd/>
                  </a:ln>
                </p:spPr>
                <p:txBody>
                  <a:bodyPr wrap="square" lIns="0" tIns="0" rIns="0" bIns="0">
                    <a:spAutoFit/>
                  </a:bodyPr>
                  <a:lstStyle/>
                  <a:p>
                    <a:pPr algn="ctr" defTabSz="1305766"/>
                    <a:r>
                      <a:rPr lang="zh-CN" altLang="en-US" sz="1200" b="0" dirty="0" smtClean="0">
                        <a:solidFill>
                          <a:prstClr val="black">
                            <a:lumMod val="75000"/>
                            <a:lumOff val="25000"/>
                          </a:prstClr>
                        </a:solidFill>
                        <a:latin typeface="微软雅黑" pitchFamily="34" charset="-122"/>
                        <a:ea typeface="微软雅黑" pitchFamily="34" charset="-122"/>
                      </a:rPr>
                      <a:t>第三年</a:t>
                    </a:r>
                    <a:endParaRPr lang="zh-CN" altLang="en-US" sz="1200" b="0" dirty="0">
                      <a:solidFill>
                        <a:prstClr val="black">
                          <a:lumMod val="75000"/>
                          <a:lumOff val="25000"/>
                        </a:prstClr>
                      </a:solidFill>
                      <a:latin typeface="微软雅黑" pitchFamily="34" charset="-122"/>
                      <a:ea typeface="微软雅黑" pitchFamily="34" charset="-122"/>
                    </a:endParaRPr>
                  </a:p>
                </p:txBody>
              </p:sp>
              <p:sp>
                <p:nvSpPr>
                  <p:cNvPr id="135" name="Text Box 24"/>
                  <p:cNvSpPr txBox="1">
                    <a:spLocks noChangeArrowheads="1"/>
                  </p:cNvSpPr>
                  <p:nvPr/>
                </p:nvSpPr>
                <p:spPr bwMode="auto">
                  <a:xfrm>
                    <a:off x="4743892" y="4233618"/>
                    <a:ext cx="526977" cy="138510"/>
                  </a:xfrm>
                  <a:prstGeom prst="rect">
                    <a:avLst/>
                  </a:prstGeom>
                  <a:noFill/>
                  <a:ln w="9525" algn="ctr">
                    <a:noFill/>
                    <a:miter lim="800000"/>
                    <a:headEnd/>
                    <a:tailEnd/>
                  </a:ln>
                </p:spPr>
                <p:txBody>
                  <a:bodyPr wrap="square" lIns="0" tIns="0" rIns="0" bIns="0">
                    <a:spAutoFit/>
                  </a:bodyPr>
                  <a:lstStyle/>
                  <a:p>
                    <a:pPr algn="ctr" defTabSz="1305766"/>
                    <a:r>
                      <a:rPr lang="zh-CN" altLang="en-US" sz="1200" b="0" dirty="0" smtClean="0">
                        <a:solidFill>
                          <a:prstClr val="black">
                            <a:lumMod val="75000"/>
                            <a:lumOff val="25000"/>
                          </a:prstClr>
                        </a:solidFill>
                        <a:latin typeface="微软雅黑" pitchFamily="34" charset="-122"/>
                        <a:ea typeface="微软雅黑" pitchFamily="34" charset="-122"/>
                      </a:rPr>
                      <a:t>第四年</a:t>
                    </a:r>
                    <a:endParaRPr lang="zh-CN" altLang="en-US" sz="1200" b="0" dirty="0">
                      <a:solidFill>
                        <a:prstClr val="black">
                          <a:lumMod val="75000"/>
                          <a:lumOff val="25000"/>
                        </a:prstClr>
                      </a:solidFill>
                      <a:latin typeface="微软雅黑" pitchFamily="34" charset="-122"/>
                      <a:ea typeface="微软雅黑" pitchFamily="34" charset="-122"/>
                    </a:endParaRPr>
                  </a:p>
                </p:txBody>
              </p:sp>
            </p:grpSp>
            <p:grpSp>
              <p:nvGrpSpPr>
                <p:cNvPr id="16" name="组合 71"/>
                <p:cNvGrpSpPr/>
                <p:nvPr/>
              </p:nvGrpSpPr>
              <p:grpSpPr>
                <a:xfrm>
                  <a:off x="874797" y="2827900"/>
                  <a:ext cx="5239209" cy="1350000"/>
                  <a:chOff x="824091" y="2872949"/>
                  <a:chExt cx="5239209" cy="1350000"/>
                </a:xfrm>
              </p:grpSpPr>
              <p:sp>
                <p:nvSpPr>
                  <p:cNvPr id="109" name="Text Box 25"/>
                  <p:cNvSpPr txBox="1">
                    <a:spLocks noChangeArrowheads="1"/>
                  </p:cNvSpPr>
                  <p:nvPr/>
                </p:nvSpPr>
                <p:spPr bwMode="auto">
                  <a:xfrm>
                    <a:off x="824091" y="3088559"/>
                    <a:ext cx="184634" cy="921477"/>
                  </a:xfrm>
                  <a:prstGeom prst="rect">
                    <a:avLst/>
                  </a:prstGeom>
                  <a:noFill/>
                  <a:ln w="9525" algn="ctr">
                    <a:noFill/>
                    <a:miter lim="800000"/>
                    <a:headEnd/>
                    <a:tailEnd/>
                  </a:ln>
                </p:spPr>
                <p:txBody>
                  <a:bodyPr vert="eaVert" wrap="square" lIns="0" tIns="0" rIns="0" bIns="0">
                    <a:spAutoFit/>
                  </a:bodyPr>
                  <a:lstStyle/>
                  <a:p>
                    <a:pPr algn="ctr" defTabSz="1305766"/>
                    <a:r>
                      <a:rPr lang="zh-CN" altLang="en-US" sz="1200" dirty="0" smtClean="0">
                        <a:solidFill>
                          <a:prstClr val="black">
                            <a:lumMod val="75000"/>
                            <a:lumOff val="25000"/>
                          </a:prstClr>
                        </a:solidFill>
                        <a:latin typeface="微软雅黑" pitchFamily="34" charset="-122"/>
                        <a:ea typeface="微软雅黑" pitchFamily="34" charset="-122"/>
                      </a:rPr>
                      <a:t>收入</a:t>
                    </a:r>
                    <a:endParaRPr lang="zh-CN" altLang="en-US" sz="1200" dirty="0">
                      <a:solidFill>
                        <a:prstClr val="black">
                          <a:lumMod val="75000"/>
                          <a:lumOff val="25000"/>
                        </a:prstClr>
                      </a:solidFill>
                      <a:latin typeface="微软雅黑" pitchFamily="34" charset="-122"/>
                      <a:ea typeface="微软雅黑" pitchFamily="34" charset="-122"/>
                    </a:endParaRPr>
                  </a:p>
                </p:txBody>
              </p:sp>
              <p:sp>
                <p:nvSpPr>
                  <p:cNvPr id="84" name="TextBox 83"/>
                  <p:cNvSpPr txBox="1"/>
                  <p:nvPr/>
                </p:nvSpPr>
                <p:spPr>
                  <a:xfrm>
                    <a:off x="5376800" y="3074824"/>
                    <a:ext cx="686500" cy="173137"/>
                  </a:xfrm>
                  <a:prstGeom prst="rect">
                    <a:avLst/>
                  </a:prstGeom>
                  <a:noFill/>
                </p:spPr>
                <p:txBody>
                  <a:bodyPr wrap="square" lIns="0" tIns="0" rIns="0" bIns="0" rtlCol="0">
                    <a:spAutoFit/>
                  </a:bodyPr>
                  <a:lstStyle/>
                  <a:p>
                    <a:pPr algn="ctr" defTabSz="1021517">
                      <a:lnSpc>
                        <a:spcPts val="1792"/>
                      </a:lnSpc>
                    </a:pPr>
                    <a:r>
                      <a:rPr lang="zh-CN" altLang="en-US" sz="1200" dirty="0" smtClean="0">
                        <a:solidFill>
                          <a:prstClr val="black">
                            <a:lumMod val="75000"/>
                            <a:lumOff val="25000"/>
                          </a:prstClr>
                        </a:solidFill>
                        <a:latin typeface="微软雅黑" pitchFamily="34" charset="-122"/>
                        <a:ea typeface="微软雅黑" pitchFamily="34" charset="-122"/>
                      </a:rPr>
                      <a:t>行业水平</a:t>
                    </a:r>
                    <a:endParaRPr lang="en-US" altLang="zh-CN" sz="1200" dirty="0" smtClean="0">
                      <a:solidFill>
                        <a:prstClr val="black">
                          <a:lumMod val="75000"/>
                          <a:lumOff val="25000"/>
                        </a:prstClr>
                      </a:solidFill>
                      <a:latin typeface="微软雅黑" pitchFamily="34" charset="-122"/>
                      <a:ea typeface="微软雅黑" pitchFamily="34" charset="-122"/>
                    </a:endParaRPr>
                  </a:p>
                </p:txBody>
              </p:sp>
              <p:grpSp>
                <p:nvGrpSpPr>
                  <p:cNvPr id="17" name="组合 70"/>
                  <p:cNvGrpSpPr/>
                  <p:nvPr/>
                </p:nvGrpSpPr>
                <p:grpSpPr>
                  <a:xfrm>
                    <a:off x="1095471" y="2872949"/>
                    <a:ext cx="4536000" cy="1350000"/>
                    <a:chOff x="1111960" y="2922373"/>
                    <a:chExt cx="4536000" cy="1350000"/>
                  </a:xfrm>
                </p:grpSpPr>
                <p:grpSp>
                  <p:nvGrpSpPr>
                    <p:cNvPr id="18" name="组合 69"/>
                    <p:cNvGrpSpPr/>
                    <p:nvPr/>
                  </p:nvGrpSpPr>
                  <p:grpSpPr>
                    <a:xfrm>
                      <a:off x="1268147" y="2922373"/>
                      <a:ext cx="4223626" cy="1344585"/>
                      <a:chOff x="1248475" y="2922373"/>
                      <a:chExt cx="4223626" cy="1344585"/>
                    </a:xfrm>
                  </p:grpSpPr>
                  <p:sp>
                    <p:nvSpPr>
                      <p:cNvPr id="104" name="任意多边形 103"/>
                      <p:cNvSpPr/>
                      <p:nvPr/>
                    </p:nvSpPr>
                    <p:spPr>
                      <a:xfrm>
                        <a:off x="1248475" y="3328065"/>
                        <a:ext cx="4223626" cy="660075"/>
                      </a:xfrm>
                      <a:custGeom>
                        <a:avLst/>
                        <a:gdLst>
                          <a:gd name="connsiteX0" fmla="*/ 0 w 3537098"/>
                          <a:gd name="connsiteY0" fmla="*/ 1073889 h 1073889"/>
                          <a:gd name="connsiteX1" fmla="*/ 1169582 w 3537098"/>
                          <a:gd name="connsiteY1" fmla="*/ 893135 h 1073889"/>
                          <a:gd name="connsiteX2" fmla="*/ 1169582 w 3537098"/>
                          <a:gd name="connsiteY2" fmla="*/ 893135 h 1073889"/>
                          <a:gd name="connsiteX3" fmla="*/ 2052084 w 3537098"/>
                          <a:gd name="connsiteY3" fmla="*/ 637954 h 1073889"/>
                          <a:gd name="connsiteX4" fmla="*/ 3296093 w 3537098"/>
                          <a:gd name="connsiteY4" fmla="*/ 127591 h 1073889"/>
                          <a:gd name="connsiteX5" fmla="*/ 3498112 w 3537098"/>
                          <a:gd name="connsiteY5" fmla="*/ 0 h 107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37098" h="1073889">
                            <a:moveTo>
                              <a:pt x="0" y="1073889"/>
                            </a:moveTo>
                            <a:lnTo>
                              <a:pt x="1169582" y="893135"/>
                            </a:lnTo>
                            <a:lnTo>
                              <a:pt x="1169582" y="893135"/>
                            </a:lnTo>
                            <a:cubicBezTo>
                              <a:pt x="1316666" y="850605"/>
                              <a:pt x="1697666" y="765545"/>
                              <a:pt x="2052084" y="637954"/>
                            </a:cubicBezTo>
                            <a:cubicBezTo>
                              <a:pt x="2406503" y="510363"/>
                              <a:pt x="3055088" y="233917"/>
                              <a:pt x="3296093" y="127591"/>
                            </a:cubicBezTo>
                            <a:cubicBezTo>
                              <a:pt x="3537098" y="21265"/>
                              <a:pt x="3517605" y="10632"/>
                              <a:pt x="3498112" y="0"/>
                            </a:cubicBezTo>
                          </a:path>
                        </a:pathLst>
                      </a:custGeom>
                      <a:ln w="25400">
                        <a:solidFill>
                          <a:schemeClr val="tx1">
                            <a:lumMod val="50000"/>
                            <a:lumOff val="50000"/>
                          </a:schemeClr>
                        </a:solidFill>
                        <a:prstDash val="sysDash"/>
                      </a:ln>
                      <a:effectLst/>
                    </p:spPr>
                    <p:style>
                      <a:lnRef idx="1">
                        <a:schemeClr val="dk1"/>
                      </a:lnRef>
                      <a:fillRef idx="0">
                        <a:schemeClr val="dk1"/>
                      </a:fillRef>
                      <a:effectRef idx="0">
                        <a:schemeClr val="dk1"/>
                      </a:effectRef>
                      <a:fontRef idx="minor">
                        <a:schemeClr val="tx1"/>
                      </a:fontRef>
                    </p:style>
                    <p:txBody>
                      <a:bodyPr rtlCol="0" anchor="ctr"/>
                      <a:lstStyle/>
                      <a:p>
                        <a:pPr algn="ctr" defTabSz="1021517"/>
                        <a:endParaRPr lang="zh-CN" altLang="en-US" sz="2000" b="0" dirty="0">
                          <a:solidFill>
                            <a:prstClr val="black"/>
                          </a:solidFill>
                        </a:endParaRPr>
                      </a:p>
                    </p:txBody>
                  </p:sp>
                  <p:grpSp>
                    <p:nvGrpSpPr>
                      <p:cNvPr id="19" name="组合 68"/>
                      <p:cNvGrpSpPr/>
                      <p:nvPr/>
                    </p:nvGrpSpPr>
                    <p:grpSpPr>
                      <a:xfrm>
                        <a:off x="1524085" y="2922373"/>
                        <a:ext cx="3672407" cy="1344585"/>
                        <a:chOff x="1459581" y="2922373"/>
                        <a:chExt cx="3672407" cy="1344585"/>
                      </a:xfrm>
                    </p:grpSpPr>
                    <p:grpSp>
                      <p:nvGrpSpPr>
                        <p:cNvPr id="21" name="组合 27"/>
                        <p:cNvGrpSpPr/>
                        <p:nvPr/>
                      </p:nvGrpSpPr>
                      <p:grpSpPr>
                        <a:xfrm>
                          <a:off x="2521717" y="3700817"/>
                          <a:ext cx="486000" cy="566141"/>
                          <a:chOff x="2527275" y="3537579"/>
                          <a:chExt cx="486000" cy="729381"/>
                        </a:xfrm>
                      </p:grpSpPr>
                      <p:sp>
                        <p:nvSpPr>
                          <p:cNvPr id="113" name="矩形 112"/>
                          <p:cNvSpPr/>
                          <p:nvPr/>
                        </p:nvSpPr>
                        <p:spPr bwMode="auto">
                          <a:xfrm>
                            <a:off x="2527275" y="3537579"/>
                            <a:ext cx="486000" cy="243127"/>
                          </a:xfrm>
                          <a:prstGeom prst="rect">
                            <a:avLst/>
                          </a:prstGeom>
                          <a:solidFill>
                            <a:srgbClr val="99CC00"/>
                          </a:solidFill>
                          <a:ln>
                            <a:noFill/>
                          </a:ln>
                          <a:effectLst/>
                        </p:spPr>
                        <p:txBody>
                          <a:bodyPr/>
                          <a:lstStyle/>
                          <a:p>
                            <a:pPr defTabSz="1023292">
                              <a:lnSpc>
                                <a:spcPct val="130000"/>
                              </a:lnSpc>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14" name="矩形 113"/>
                          <p:cNvSpPr/>
                          <p:nvPr/>
                        </p:nvSpPr>
                        <p:spPr bwMode="auto">
                          <a:xfrm>
                            <a:off x="2527275" y="3780706"/>
                            <a:ext cx="486000" cy="486254"/>
                          </a:xfrm>
                          <a:prstGeom prst="rect">
                            <a:avLst/>
                          </a:prstGeom>
                          <a:solidFill>
                            <a:srgbClr val="00CCFF"/>
                          </a:solidFill>
                          <a:ln>
                            <a:noFill/>
                          </a:ln>
                          <a:effectLst/>
                        </p:spPr>
                        <p:txBody>
                          <a:bodyPr/>
                          <a:lstStyle/>
                          <a:p>
                            <a:pPr defTabSz="1023292">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grpSp>
                    <p:grpSp>
                      <p:nvGrpSpPr>
                        <p:cNvPr id="22" name="组合 25"/>
                        <p:cNvGrpSpPr/>
                        <p:nvPr/>
                      </p:nvGrpSpPr>
                      <p:grpSpPr>
                        <a:xfrm>
                          <a:off x="4645988" y="2922373"/>
                          <a:ext cx="486000" cy="1344585"/>
                          <a:chOff x="4645988" y="2534680"/>
                          <a:chExt cx="486000" cy="1732280"/>
                        </a:xfrm>
                      </p:grpSpPr>
                      <p:sp>
                        <p:nvSpPr>
                          <p:cNvPr id="115" name="矩形 114"/>
                          <p:cNvSpPr/>
                          <p:nvPr/>
                        </p:nvSpPr>
                        <p:spPr bwMode="auto">
                          <a:xfrm>
                            <a:off x="4645988" y="2534680"/>
                            <a:ext cx="486000" cy="395081"/>
                          </a:xfrm>
                          <a:prstGeom prst="rect">
                            <a:avLst/>
                          </a:prstGeom>
                          <a:solidFill>
                            <a:srgbClr val="FF9900"/>
                          </a:solidFill>
                          <a:ln>
                            <a:noFill/>
                          </a:ln>
                          <a:effectLst/>
                        </p:spPr>
                        <p:txBody>
                          <a:bodyPr/>
                          <a:lstStyle/>
                          <a:p>
                            <a:pPr defTabSz="1023292">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17" name="矩形 116"/>
                          <p:cNvSpPr/>
                          <p:nvPr/>
                        </p:nvSpPr>
                        <p:spPr bwMode="auto">
                          <a:xfrm>
                            <a:off x="4645988" y="2929761"/>
                            <a:ext cx="486000" cy="486254"/>
                          </a:xfrm>
                          <a:prstGeom prst="rect">
                            <a:avLst/>
                          </a:prstGeom>
                          <a:solidFill>
                            <a:srgbClr val="99CC00"/>
                          </a:solidFill>
                          <a:ln>
                            <a:noFill/>
                          </a:ln>
                          <a:effectLst/>
                        </p:spPr>
                        <p:txBody>
                          <a:bodyPr/>
                          <a:lstStyle/>
                          <a:p>
                            <a:pPr defTabSz="1023292">
                              <a:lnSpc>
                                <a:spcPct val="130000"/>
                              </a:lnSpc>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31" name="矩形 130"/>
                          <p:cNvSpPr/>
                          <p:nvPr/>
                        </p:nvSpPr>
                        <p:spPr bwMode="auto">
                          <a:xfrm>
                            <a:off x="4645988" y="3416015"/>
                            <a:ext cx="486000" cy="850945"/>
                          </a:xfrm>
                          <a:prstGeom prst="rect">
                            <a:avLst/>
                          </a:prstGeom>
                          <a:solidFill>
                            <a:srgbClr val="00CCFF"/>
                          </a:solidFill>
                          <a:ln>
                            <a:noFill/>
                          </a:ln>
                          <a:effectLst/>
                        </p:spPr>
                        <p:txBody>
                          <a:bodyPr/>
                          <a:lstStyle/>
                          <a:p>
                            <a:pPr defTabSz="1023292">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grpSp>
                    <p:grpSp>
                      <p:nvGrpSpPr>
                        <p:cNvPr id="23" name="组合 26"/>
                        <p:cNvGrpSpPr/>
                        <p:nvPr/>
                      </p:nvGrpSpPr>
                      <p:grpSpPr>
                        <a:xfrm>
                          <a:off x="3583853" y="3276387"/>
                          <a:ext cx="486000" cy="990571"/>
                          <a:chOff x="3586631" y="2990771"/>
                          <a:chExt cx="486000" cy="1276190"/>
                        </a:xfrm>
                      </p:grpSpPr>
                      <p:sp>
                        <p:nvSpPr>
                          <p:cNvPr id="107" name="矩形 106"/>
                          <p:cNvSpPr/>
                          <p:nvPr/>
                        </p:nvSpPr>
                        <p:spPr bwMode="auto">
                          <a:xfrm>
                            <a:off x="3586631" y="2990771"/>
                            <a:ext cx="486000" cy="273518"/>
                          </a:xfrm>
                          <a:prstGeom prst="rect">
                            <a:avLst/>
                          </a:prstGeom>
                          <a:solidFill>
                            <a:srgbClr val="FF9900"/>
                          </a:solidFill>
                          <a:ln>
                            <a:noFill/>
                          </a:ln>
                          <a:effectLst/>
                        </p:spPr>
                        <p:txBody>
                          <a:bodyPr/>
                          <a:lstStyle/>
                          <a:p>
                            <a:pPr defTabSz="1023292">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16" name="矩形 115"/>
                          <p:cNvSpPr/>
                          <p:nvPr/>
                        </p:nvSpPr>
                        <p:spPr bwMode="auto">
                          <a:xfrm>
                            <a:off x="3586631" y="3264063"/>
                            <a:ext cx="486000" cy="334298"/>
                          </a:xfrm>
                          <a:prstGeom prst="rect">
                            <a:avLst/>
                          </a:prstGeom>
                          <a:solidFill>
                            <a:srgbClr val="99CC00"/>
                          </a:solidFill>
                          <a:ln>
                            <a:noFill/>
                          </a:ln>
                          <a:effectLst/>
                        </p:spPr>
                        <p:txBody>
                          <a:bodyPr/>
                          <a:lstStyle/>
                          <a:p>
                            <a:pPr defTabSz="1023292">
                              <a:lnSpc>
                                <a:spcPct val="130000"/>
                              </a:lnSpc>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132" name="矩形 131"/>
                          <p:cNvSpPr/>
                          <p:nvPr/>
                        </p:nvSpPr>
                        <p:spPr bwMode="auto">
                          <a:xfrm>
                            <a:off x="3586631" y="3598361"/>
                            <a:ext cx="486000" cy="668600"/>
                          </a:xfrm>
                          <a:prstGeom prst="rect">
                            <a:avLst/>
                          </a:prstGeom>
                          <a:solidFill>
                            <a:srgbClr val="00CCFF"/>
                          </a:solidFill>
                          <a:ln>
                            <a:noFill/>
                          </a:ln>
                          <a:effectLst/>
                        </p:spPr>
                        <p:txBody>
                          <a:bodyPr/>
                          <a:lstStyle/>
                          <a:p>
                            <a:pPr defTabSz="1023292">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grpSp>
                    <p:grpSp>
                      <p:nvGrpSpPr>
                        <p:cNvPr id="24" name="组合 28"/>
                        <p:cNvGrpSpPr/>
                        <p:nvPr/>
                      </p:nvGrpSpPr>
                      <p:grpSpPr>
                        <a:xfrm>
                          <a:off x="1459581" y="3951701"/>
                          <a:ext cx="486000" cy="315257"/>
                          <a:chOff x="1459581" y="3860802"/>
                          <a:chExt cx="486000" cy="406157"/>
                        </a:xfrm>
                      </p:grpSpPr>
                      <p:sp>
                        <p:nvSpPr>
                          <p:cNvPr id="112" name="矩形 111"/>
                          <p:cNvSpPr/>
                          <p:nvPr/>
                        </p:nvSpPr>
                        <p:spPr bwMode="auto">
                          <a:xfrm>
                            <a:off x="1459581" y="3902269"/>
                            <a:ext cx="486000" cy="364690"/>
                          </a:xfrm>
                          <a:prstGeom prst="rect">
                            <a:avLst/>
                          </a:prstGeom>
                          <a:solidFill>
                            <a:srgbClr val="00CCFF"/>
                          </a:solidFill>
                          <a:ln>
                            <a:noFill/>
                          </a:ln>
                          <a:effectLst/>
                        </p:spPr>
                        <p:txBody>
                          <a:bodyPr/>
                          <a:lstStyle/>
                          <a:p>
                            <a:pPr defTabSz="1023292">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sp>
                        <p:nvSpPr>
                          <p:cNvPr id="82" name="矩形 81"/>
                          <p:cNvSpPr/>
                          <p:nvPr/>
                        </p:nvSpPr>
                        <p:spPr bwMode="auto">
                          <a:xfrm>
                            <a:off x="1459581" y="3860802"/>
                            <a:ext cx="486000" cy="41467"/>
                          </a:xfrm>
                          <a:prstGeom prst="rect">
                            <a:avLst/>
                          </a:prstGeom>
                          <a:solidFill>
                            <a:srgbClr val="99CC00"/>
                          </a:solidFill>
                          <a:ln>
                            <a:noFill/>
                          </a:ln>
                          <a:effectLst/>
                        </p:spPr>
                        <p:txBody>
                          <a:bodyPr/>
                          <a:lstStyle/>
                          <a:p>
                            <a:pPr defTabSz="1023292">
                              <a:lnSpc>
                                <a:spcPct val="130000"/>
                              </a:lnSpc>
                              <a:buClr>
                                <a:srgbClr val="CC9900"/>
                              </a:buClr>
                              <a:buFont typeface="Wingdings" pitchFamily="2" charset="2"/>
                              <a:buChar char="n"/>
                              <a:defRPr/>
                            </a:pPr>
                            <a:endParaRPr lang="zh-CN" altLang="en-US" sz="1300" b="0" dirty="0">
                              <a:solidFill>
                                <a:prstClr val="black"/>
                              </a:solidFill>
                              <a:effectLst>
                                <a:outerShdw blurRad="38100" dist="38100" dir="2700000" algn="tl">
                                  <a:srgbClr val="000000">
                                    <a:alpha val="43137"/>
                                  </a:srgbClr>
                                </a:outerShdw>
                              </a:effectLst>
                              <a:latin typeface="Arial" charset="0"/>
                              <a:ea typeface="宋体" charset="-122"/>
                            </a:endParaRPr>
                          </a:p>
                        </p:txBody>
                      </p:sp>
                    </p:grpSp>
                  </p:grpSp>
                </p:grpSp>
                <p:grpSp>
                  <p:nvGrpSpPr>
                    <p:cNvPr id="26" name="组合 30"/>
                    <p:cNvGrpSpPr/>
                    <p:nvPr/>
                  </p:nvGrpSpPr>
                  <p:grpSpPr>
                    <a:xfrm>
                      <a:off x="1111960" y="2922373"/>
                      <a:ext cx="4536000" cy="1350000"/>
                      <a:chOff x="1111960" y="3024663"/>
                      <a:chExt cx="4749622" cy="1247914"/>
                    </a:xfrm>
                  </p:grpSpPr>
                  <p:sp>
                    <p:nvSpPr>
                      <p:cNvPr id="110" name="Line 45"/>
                      <p:cNvSpPr>
                        <a:spLocks noChangeShapeType="1"/>
                      </p:cNvSpPr>
                      <p:nvPr/>
                    </p:nvSpPr>
                    <p:spPr bwMode="auto">
                      <a:xfrm flipV="1">
                        <a:off x="1111960" y="3024663"/>
                        <a:ext cx="0" cy="1247914"/>
                      </a:xfrm>
                      <a:prstGeom prst="line">
                        <a:avLst/>
                      </a:prstGeom>
                      <a:noFill/>
                      <a:ln w="12700">
                        <a:solidFill>
                          <a:schemeClr val="tx1">
                            <a:lumMod val="50000"/>
                            <a:lumOff val="50000"/>
                          </a:schemeClr>
                        </a:solidFill>
                        <a:round/>
                        <a:headEnd/>
                        <a:tailEnd type="triangle" w="med" len="med"/>
                      </a:ln>
                    </p:spPr>
                    <p:txBody>
                      <a:bodyPr wrap="none" lIns="0" tIns="0" rIns="0" bIns="0">
                        <a:spAutoFit/>
                      </a:bodyPr>
                      <a:lstStyle/>
                      <a:p>
                        <a:pPr defTabSz="1021517"/>
                        <a:endParaRPr lang="zh-CN" altLang="en-US" sz="2000" b="0" dirty="0">
                          <a:solidFill>
                            <a:prstClr val="black"/>
                          </a:solidFill>
                          <a:latin typeface="Arial" pitchFamily="34" charset="0"/>
                          <a:ea typeface="宋体" pitchFamily="2" charset="-122"/>
                        </a:endParaRPr>
                      </a:p>
                    </p:txBody>
                  </p:sp>
                  <p:sp>
                    <p:nvSpPr>
                      <p:cNvPr id="111" name="Line 46"/>
                      <p:cNvSpPr>
                        <a:spLocks noChangeShapeType="1"/>
                      </p:cNvSpPr>
                      <p:nvPr/>
                    </p:nvSpPr>
                    <p:spPr bwMode="auto">
                      <a:xfrm>
                        <a:off x="1112515" y="4266959"/>
                        <a:ext cx="4749067" cy="0"/>
                      </a:xfrm>
                      <a:prstGeom prst="line">
                        <a:avLst/>
                      </a:prstGeom>
                      <a:noFill/>
                      <a:ln w="12700">
                        <a:solidFill>
                          <a:schemeClr val="tx1">
                            <a:lumMod val="50000"/>
                            <a:lumOff val="50000"/>
                          </a:schemeClr>
                        </a:solidFill>
                        <a:round/>
                        <a:headEnd/>
                        <a:tailEnd type="triangle" w="med" len="med"/>
                      </a:ln>
                    </p:spPr>
                    <p:txBody>
                      <a:bodyPr wrap="none" lIns="0" tIns="0" rIns="0" bIns="0">
                        <a:spAutoFit/>
                      </a:bodyPr>
                      <a:lstStyle/>
                      <a:p>
                        <a:pPr defTabSz="1021517"/>
                        <a:endParaRPr lang="zh-CN" altLang="en-US" sz="2000" b="0" dirty="0">
                          <a:solidFill>
                            <a:prstClr val="black"/>
                          </a:solidFill>
                          <a:latin typeface="Arial" pitchFamily="34" charset="0"/>
                          <a:ea typeface="宋体" pitchFamily="2" charset="-122"/>
                        </a:endParaRPr>
                      </a:p>
                    </p:txBody>
                  </p:sp>
                </p:grpSp>
              </p:grpSp>
            </p:grpSp>
          </p:grpSp>
        </p:gr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500"/>
                                        <p:tgtEl>
                                          <p:spTgt spid="66"/>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animEffect transition="in" filter="fade">
                                      <p:cBhvr>
                                        <p:cTn id="33" dur="500"/>
                                        <p:tgtEl>
                                          <p:spTgt spid="93"/>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fade">
                                      <p:cBhvr>
                                        <p:cTn id="45" dur="500"/>
                                        <p:tgtEl>
                                          <p:spTgt spid="101"/>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50"/>
                                        </p:tgtEl>
                                        <p:attrNameLst>
                                          <p:attrName>style.visibility</p:attrName>
                                        </p:attrNameLst>
                                      </p:cBhvr>
                                      <p:to>
                                        <p:strVal val="visible"/>
                                      </p:to>
                                    </p:set>
                                    <p:animEffect transition="in" filter="fade">
                                      <p:cBhvr>
                                        <p:cTn id="49" dur="500"/>
                                        <p:tgtEl>
                                          <p:spTgt spid="150"/>
                                        </p:tgtEl>
                                      </p:cBhvr>
                                    </p:animEffect>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500"/>
                                        <p:tgtEl>
                                          <p:spTgt spid="20"/>
                                        </p:tgtEl>
                                      </p:cBhvr>
                                    </p:animEffect>
                                  </p:childTnLst>
                                </p:cTn>
                              </p:par>
                            </p:childTnLst>
                          </p:cTn>
                        </p:par>
                        <p:par>
                          <p:cTn id="58" fill="hold">
                            <p:stCondLst>
                              <p:cond delay="6500"/>
                            </p:stCondLst>
                            <p:childTnLst>
                              <p:par>
                                <p:cTn id="59" presetID="22" presetClass="entr" presetSubtype="1"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wipe(up)">
                                      <p:cBhvr>
                                        <p:cTn id="61" dur="500"/>
                                        <p:tgtEl>
                                          <p:spTgt spid="6"/>
                                        </p:tgtEl>
                                      </p:cBhvr>
                                    </p:animEffect>
                                  </p:childTnLst>
                                </p:cTn>
                              </p:par>
                            </p:childTnLst>
                          </p:cTn>
                        </p:par>
                        <p:par>
                          <p:cTn id="62" fill="hold">
                            <p:stCondLst>
                              <p:cond delay="7000"/>
                            </p:stCondLst>
                            <p:childTnLst>
                              <p:par>
                                <p:cTn id="63" presetID="42" presetClass="entr" presetSubtype="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3" grpId="0" animBg="1"/>
      <p:bldP spid="78" grpId="0" animBg="1"/>
      <p:bldP spid="83" grpId="0" animBg="1"/>
      <p:bldP spid="93" grpId="0" animBg="1"/>
      <p:bldP spid="95" grpId="0" animBg="1"/>
      <p:bldP spid="97" grpId="0" animBg="1"/>
      <p:bldP spid="101" grpId="0" animBg="1"/>
      <p:bldP spid="150"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5"/>
          <p:cNvSpPr>
            <a:spLocks/>
          </p:cNvSpPr>
          <p:nvPr/>
        </p:nvSpPr>
        <p:spPr bwMode="auto">
          <a:xfrm rot="16200000">
            <a:off x="1244742" y="3775380"/>
            <a:ext cx="3647719" cy="792138"/>
          </a:xfrm>
          <a:custGeom>
            <a:avLst/>
            <a:gdLst>
              <a:gd name="T0" fmla="*/ 3872 w 5760"/>
              <a:gd name="T1" fmla="*/ 495 h 1607"/>
              <a:gd name="T2" fmla="*/ 1888 w 5760"/>
              <a:gd name="T3" fmla="*/ 495 h 1607"/>
              <a:gd name="T4" fmla="*/ 2382 w 5760"/>
              <a:gd name="T5" fmla="*/ 495 h 1607"/>
              <a:gd name="T6" fmla="*/ 2327 w 5760"/>
              <a:gd name="T7" fmla="*/ 568 h 1607"/>
              <a:gd name="T8" fmla="*/ 2265 w 5760"/>
              <a:gd name="T9" fmla="*/ 639 h 1607"/>
              <a:gd name="T10" fmla="*/ 2197 w 5760"/>
              <a:gd name="T11" fmla="*/ 707 h 1607"/>
              <a:gd name="T12" fmla="*/ 2123 w 5760"/>
              <a:gd name="T13" fmla="*/ 772 h 1607"/>
              <a:gd name="T14" fmla="*/ 2043 w 5760"/>
              <a:gd name="T15" fmla="*/ 834 h 1607"/>
              <a:gd name="T16" fmla="*/ 1959 w 5760"/>
              <a:gd name="T17" fmla="*/ 894 h 1607"/>
              <a:gd name="T18" fmla="*/ 1871 w 5760"/>
              <a:gd name="T19" fmla="*/ 951 h 1607"/>
              <a:gd name="T20" fmla="*/ 1779 w 5760"/>
              <a:gd name="T21" fmla="*/ 1006 h 1607"/>
              <a:gd name="T22" fmla="*/ 1684 w 5760"/>
              <a:gd name="T23" fmla="*/ 1056 h 1607"/>
              <a:gd name="T24" fmla="*/ 1588 w 5760"/>
              <a:gd name="T25" fmla="*/ 1106 h 1607"/>
              <a:gd name="T26" fmla="*/ 1388 w 5760"/>
              <a:gd name="T27" fmla="*/ 1198 h 1607"/>
              <a:gd name="T28" fmla="*/ 1187 w 5760"/>
              <a:gd name="T29" fmla="*/ 1278 h 1607"/>
              <a:gd name="T30" fmla="*/ 987 w 5760"/>
              <a:gd name="T31" fmla="*/ 1350 h 1607"/>
              <a:gd name="T32" fmla="*/ 792 w 5760"/>
              <a:gd name="T33" fmla="*/ 1412 h 1607"/>
              <a:gd name="T34" fmla="*/ 609 w 5760"/>
              <a:gd name="T35" fmla="*/ 1466 h 1607"/>
              <a:gd name="T36" fmla="*/ 443 w 5760"/>
              <a:gd name="T37" fmla="*/ 1510 h 1607"/>
              <a:gd name="T38" fmla="*/ 172 w 5760"/>
              <a:gd name="T39" fmla="*/ 1572 h 1607"/>
              <a:gd name="T40" fmla="*/ 0 w 5760"/>
              <a:gd name="T41" fmla="*/ 1607 h 1607"/>
              <a:gd name="T42" fmla="*/ 5760 w 5760"/>
              <a:gd name="T43" fmla="*/ 1607 h 1607"/>
              <a:gd name="T44" fmla="*/ 5587 w 5760"/>
              <a:gd name="T45" fmla="*/ 1572 h 1607"/>
              <a:gd name="T46" fmla="*/ 5317 w 5760"/>
              <a:gd name="T47" fmla="*/ 1510 h 1607"/>
              <a:gd name="T48" fmla="*/ 5151 w 5760"/>
              <a:gd name="T49" fmla="*/ 1466 h 1607"/>
              <a:gd name="T50" fmla="*/ 4968 w 5760"/>
              <a:gd name="T51" fmla="*/ 1412 h 1607"/>
              <a:gd name="T52" fmla="*/ 4773 w 5760"/>
              <a:gd name="T53" fmla="*/ 1350 h 1607"/>
              <a:gd name="T54" fmla="*/ 4573 w 5760"/>
              <a:gd name="T55" fmla="*/ 1278 h 1607"/>
              <a:gd name="T56" fmla="*/ 4372 w 5760"/>
              <a:gd name="T57" fmla="*/ 1198 h 1607"/>
              <a:gd name="T58" fmla="*/ 4172 w 5760"/>
              <a:gd name="T59" fmla="*/ 1106 h 1607"/>
              <a:gd name="T60" fmla="*/ 4074 w 5760"/>
              <a:gd name="T61" fmla="*/ 1056 h 1607"/>
              <a:gd name="T62" fmla="*/ 3980 w 5760"/>
              <a:gd name="T63" fmla="*/ 1006 h 1607"/>
              <a:gd name="T64" fmla="*/ 3889 w 5760"/>
              <a:gd name="T65" fmla="*/ 951 h 1607"/>
              <a:gd name="T66" fmla="*/ 3801 w 5760"/>
              <a:gd name="T67" fmla="*/ 894 h 1607"/>
              <a:gd name="T68" fmla="*/ 3717 w 5760"/>
              <a:gd name="T69" fmla="*/ 834 h 1607"/>
              <a:gd name="T70" fmla="*/ 3637 w 5760"/>
              <a:gd name="T71" fmla="*/ 772 h 1607"/>
              <a:gd name="T72" fmla="*/ 3563 w 5760"/>
              <a:gd name="T73" fmla="*/ 707 h 1607"/>
              <a:gd name="T74" fmla="*/ 3494 w 5760"/>
              <a:gd name="T75" fmla="*/ 639 h 1607"/>
              <a:gd name="T76" fmla="*/ 3433 w 5760"/>
              <a:gd name="T77" fmla="*/ 568 h 1607"/>
              <a:gd name="T78" fmla="*/ 3378 w 5760"/>
              <a:gd name="T79" fmla="*/ 49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760" h="1607">
                <a:moveTo>
                  <a:pt x="3378" y="495"/>
                </a:moveTo>
                <a:lnTo>
                  <a:pt x="3872" y="495"/>
                </a:lnTo>
                <a:lnTo>
                  <a:pt x="2879" y="0"/>
                </a:lnTo>
                <a:lnTo>
                  <a:pt x="1888" y="495"/>
                </a:lnTo>
                <a:lnTo>
                  <a:pt x="2382" y="495"/>
                </a:lnTo>
                <a:lnTo>
                  <a:pt x="2382" y="495"/>
                </a:lnTo>
                <a:lnTo>
                  <a:pt x="2355" y="532"/>
                </a:lnTo>
                <a:lnTo>
                  <a:pt x="2327" y="568"/>
                </a:lnTo>
                <a:lnTo>
                  <a:pt x="2297" y="604"/>
                </a:lnTo>
                <a:lnTo>
                  <a:pt x="2265" y="639"/>
                </a:lnTo>
                <a:lnTo>
                  <a:pt x="2231" y="673"/>
                </a:lnTo>
                <a:lnTo>
                  <a:pt x="2197" y="707"/>
                </a:lnTo>
                <a:lnTo>
                  <a:pt x="2161" y="740"/>
                </a:lnTo>
                <a:lnTo>
                  <a:pt x="2123" y="772"/>
                </a:lnTo>
                <a:lnTo>
                  <a:pt x="2083" y="803"/>
                </a:lnTo>
                <a:lnTo>
                  <a:pt x="2043" y="834"/>
                </a:lnTo>
                <a:lnTo>
                  <a:pt x="2002" y="864"/>
                </a:lnTo>
                <a:lnTo>
                  <a:pt x="1959" y="894"/>
                </a:lnTo>
                <a:lnTo>
                  <a:pt x="1916" y="923"/>
                </a:lnTo>
                <a:lnTo>
                  <a:pt x="1871" y="951"/>
                </a:lnTo>
                <a:lnTo>
                  <a:pt x="1826" y="978"/>
                </a:lnTo>
                <a:lnTo>
                  <a:pt x="1779" y="1006"/>
                </a:lnTo>
                <a:lnTo>
                  <a:pt x="1732" y="1031"/>
                </a:lnTo>
                <a:lnTo>
                  <a:pt x="1684" y="1056"/>
                </a:lnTo>
                <a:lnTo>
                  <a:pt x="1636" y="1082"/>
                </a:lnTo>
                <a:lnTo>
                  <a:pt x="1588" y="1106"/>
                </a:lnTo>
                <a:lnTo>
                  <a:pt x="1488" y="1152"/>
                </a:lnTo>
                <a:lnTo>
                  <a:pt x="1388" y="1198"/>
                </a:lnTo>
                <a:lnTo>
                  <a:pt x="1287" y="1239"/>
                </a:lnTo>
                <a:lnTo>
                  <a:pt x="1187" y="1278"/>
                </a:lnTo>
                <a:lnTo>
                  <a:pt x="1086" y="1315"/>
                </a:lnTo>
                <a:lnTo>
                  <a:pt x="987" y="1350"/>
                </a:lnTo>
                <a:lnTo>
                  <a:pt x="888" y="1382"/>
                </a:lnTo>
                <a:lnTo>
                  <a:pt x="792" y="1412"/>
                </a:lnTo>
                <a:lnTo>
                  <a:pt x="699" y="1440"/>
                </a:lnTo>
                <a:lnTo>
                  <a:pt x="609" y="1466"/>
                </a:lnTo>
                <a:lnTo>
                  <a:pt x="524" y="1488"/>
                </a:lnTo>
                <a:lnTo>
                  <a:pt x="443" y="1510"/>
                </a:lnTo>
                <a:lnTo>
                  <a:pt x="295" y="1546"/>
                </a:lnTo>
                <a:lnTo>
                  <a:pt x="172" y="1572"/>
                </a:lnTo>
                <a:lnTo>
                  <a:pt x="80" y="1592"/>
                </a:lnTo>
                <a:lnTo>
                  <a:pt x="0" y="1607"/>
                </a:lnTo>
                <a:lnTo>
                  <a:pt x="5760" y="1607"/>
                </a:lnTo>
                <a:lnTo>
                  <a:pt x="5760" y="1607"/>
                </a:lnTo>
                <a:lnTo>
                  <a:pt x="5680" y="1592"/>
                </a:lnTo>
                <a:lnTo>
                  <a:pt x="5587" y="1572"/>
                </a:lnTo>
                <a:lnTo>
                  <a:pt x="5464" y="1546"/>
                </a:lnTo>
                <a:lnTo>
                  <a:pt x="5317" y="1510"/>
                </a:lnTo>
                <a:lnTo>
                  <a:pt x="5236" y="1488"/>
                </a:lnTo>
                <a:lnTo>
                  <a:pt x="5151" y="1466"/>
                </a:lnTo>
                <a:lnTo>
                  <a:pt x="5060" y="1440"/>
                </a:lnTo>
                <a:lnTo>
                  <a:pt x="4968" y="1412"/>
                </a:lnTo>
                <a:lnTo>
                  <a:pt x="4872" y="1382"/>
                </a:lnTo>
                <a:lnTo>
                  <a:pt x="4773" y="1350"/>
                </a:lnTo>
                <a:lnTo>
                  <a:pt x="4674" y="1315"/>
                </a:lnTo>
                <a:lnTo>
                  <a:pt x="4573" y="1278"/>
                </a:lnTo>
                <a:lnTo>
                  <a:pt x="4472" y="1239"/>
                </a:lnTo>
                <a:lnTo>
                  <a:pt x="4372" y="1198"/>
                </a:lnTo>
                <a:lnTo>
                  <a:pt x="4270" y="1152"/>
                </a:lnTo>
                <a:lnTo>
                  <a:pt x="4172" y="1106"/>
                </a:lnTo>
                <a:lnTo>
                  <a:pt x="4124" y="1082"/>
                </a:lnTo>
                <a:lnTo>
                  <a:pt x="4074" y="1056"/>
                </a:lnTo>
                <a:lnTo>
                  <a:pt x="4028" y="1031"/>
                </a:lnTo>
                <a:lnTo>
                  <a:pt x="3980" y="1006"/>
                </a:lnTo>
                <a:lnTo>
                  <a:pt x="3934" y="978"/>
                </a:lnTo>
                <a:lnTo>
                  <a:pt x="3889" y="951"/>
                </a:lnTo>
                <a:lnTo>
                  <a:pt x="3844" y="923"/>
                </a:lnTo>
                <a:lnTo>
                  <a:pt x="3801" y="894"/>
                </a:lnTo>
                <a:lnTo>
                  <a:pt x="3758" y="864"/>
                </a:lnTo>
                <a:lnTo>
                  <a:pt x="3717" y="834"/>
                </a:lnTo>
                <a:lnTo>
                  <a:pt x="3676" y="803"/>
                </a:lnTo>
                <a:lnTo>
                  <a:pt x="3637" y="772"/>
                </a:lnTo>
                <a:lnTo>
                  <a:pt x="3599" y="740"/>
                </a:lnTo>
                <a:lnTo>
                  <a:pt x="3563" y="707"/>
                </a:lnTo>
                <a:lnTo>
                  <a:pt x="3527" y="673"/>
                </a:lnTo>
                <a:lnTo>
                  <a:pt x="3494" y="639"/>
                </a:lnTo>
                <a:lnTo>
                  <a:pt x="3463" y="604"/>
                </a:lnTo>
                <a:lnTo>
                  <a:pt x="3433" y="568"/>
                </a:lnTo>
                <a:lnTo>
                  <a:pt x="3405" y="532"/>
                </a:lnTo>
                <a:lnTo>
                  <a:pt x="3378" y="495"/>
                </a:lnTo>
                <a:lnTo>
                  <a:pt x="3378" y="495"/>
                </a:lnTo>
                <a:close/>
              </a:path>
            </a:pathLst>
          </a:custGeom>
          <a:gradFill flip="none" rotWithShape="1">
            <a:gsLst>
              <a:gs pos="0">
                <a:schemeClr val="bg1">
                  <a:alpha val="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2330" tIns="51164" rIns="102330" bIns="51164" rtlCol="0" anchor="ctr"/>
          <a:lstStyle/>
          <a:p>
            <a:pPr algn="ctr" defTabSz="1021517"/>
            <a:endParaRPr lang="zh-CN" altLang="en-US" sz="2000" b="0" dirty="0">
              <a:solidFill>
                <a:prstClr val="white"/>
              </a:solidFill>
            </a:endParaRPr>
          </a:p>
        </p:txBody>
      </p:sp>
      <p:sp>
        <p:nvSpPr>
          <p:cNvPr id="58371" name="DtsShapeName" descr="EURCEG56DGCD5799CE14D3657572@C27086D&gt;=86D&gt;=F45494!!!!!!BIHO@]f45494!!!1@5B@115111GC1B51395瞻弗阿晕/qqu!!!!!!!!!!!!!!!!!!!!!!!!!!!!!!!!!!!!!!!!!!!!!!!!!!!!!!!!!!!!!!!!!!!!!!!!!!!!!!!!!!!!!!!!!!!!!!!!!!!!!!!!!!!!!!!!!!!!!!!!!!!!!!!!!!!!!!!!!!!!!!!!!!!!!!!!!!!!!!!!!!!!!!!!!!!!!!!!!!!!!!!!!!!!!!!!!!!!!!!!!!!!!!!!!!!!!!!!!!!!!!!!!!!!!!!!!!!!!!!!!!!!!!!!!!!!!!!!!!!!!!!!!!!!!!!!!!!!!!!!!!!!!!!!!!!!!!!!!!!!!!!!!!!!!!!!!!!!!!!!!!!!!!!!!!!!!!!!!!!!!!!!!!!!!!!!!!!!!!!!!!!!!!!!!!!!!!!!!!!!!!!!!!!!!!!!!!!!!!!!!!!!!!!!!!!!!!!!!!!!!!!!!!!!!!!!!!!!!!!!!!!!!!!!!!!!!!!!!!!!!!!!!!!!!!!!!!!!!!!!!!!!!!!!!!!!!!!!!!!!!!!!!!!!!!!!!!!!!!!!!!!!!!!!!!!!!!!!!!!!!!!!!!!!!!!!!!!!!!!!!!!!!!!!!!!!!!!!!!!!!!!!!!!!!!!!!!!!!!!!!!!!!!!!!!!!!!!!!!!!!!!!!!!!!!!!!!!!!!!!!!!!!!!!!!!!!!!!!!!!!!!!!!!!!!!!!!!!!!!!!!!!!!!!!!!!!!!!!!!!!!!!!!!!!!!!!!!!!!!!!!!!!!!!!!!!!!!!!!!!!!!!!!!!!!!!!!!!!!!!!!!!!!!!!!!!!!!!!!!!!!!!!!!!!!!!!!!!!!!!!!!!!!!!!!!!!!!!!!!!!!!!!!!!!!!!!!!!!!!!!!!!!!!!!!!!!!!!!!!!!!!!!!!!!!!!!!!!!!!!!!!!!!!!!!!!!!!!!!!!!!!!!!!!!!!!!!!!!!!!!!!!!!!!!!!!!!!!!!!!!!!!!!!!!!!!!!!!!!!!!!!!!!!!!!!!!!!!!!!!!!!!!!!!!!!!!!!!!!!!!!!!!!!!!!!!!!!!!!!!!!!!!!!!!!!!!!!!!!!!!!!!!!!!!!!!!!!!!!!!!!!!!!!!!!!!!!!!!!!!!!!!!!!!!!!!!!!!!!!!!!!!!!!!!!!!!!!!!!!!!!!!!!!!!!!!!!!!!!!!!!!!!!!!!!!!!!!!!!!!!!!!!!!!!!!!!!!!!!!!!!!!!!!!!!!!!!!!!!!!!!!!!!!!!!!!!!!!!!!!!!!!!!!!!!!!!!!!!!!!!!!!!!!!!!!!!!!!!!!!!!!!!!!!!!!!!!!!!!!!!!!!!!!!!!!!!!!!!!!!!!!!!!!!!!!!!!!!!!!!!!!!!!!!!!!!!!!!!!!!!!!!!!!!!!!!!!!!!!!!!!!!!!!!!!!!!!!!!!!!!!!!!!!!!!!!!!!!!!!!!!!!!!!!!!!!!!!!!!!!!!!!!!!!!!!!!!!!!!!!!!!!!!!!!!!!!!!!!!!!!!!!!!!!!!!!!!!!!!!!!!!!!!!!!!!!!!!!!!!!!!!!!!!!!!!!!!!!!!!!!!!!!!!!!!!!!!!!!!!!!!!!!!!!!!!!!!!!!!!!!!!!!!!!!!!!!!!!!!!!!!!!!!!!!!!!!!!!!!!!!!!!!!!!!!!!!!!!!!!!!!!!!!!!!!!!!!!!!!!!!!!!!!!!!!!!!!!!!!!!!!!!!!!!!!!!!!!!!!!!!!!!!!!!!!!!!!!!!!!!!!!!!!!!!!!!!!!!!!!!!!!!!!!!!!!!!!!!!!!!!!!!!!!!!!!!!!!!!!!!!!!!!!!!!!!!!!!!!!!!!!!!!!!!!!!!!!!!!!!!!!!!!!!!!!!!!!!!!!!!!!!!!!!!!!!!!!!!!!!!!!!!!!!!!!!!!!!!!!!!!!!!!!!!!!!!!!!!!!!!!!!!!!!!!!!!!!!!!!!!!!!!!!!!!!!!!!!!!!!!!!!!!!!!!!!!!!!!!!!!!!!!!!!!!!!!!!!!!!!!!!!!!!!!!!!!!!!!!!!!!!!!!!!!!!!!!!!!!!!!!!!!!!!!!!!!!!!!!!!!!!!!!!!!!!!!!!!!!!!!!!!!!!!!!!!!!!!!!!!!!!!!!!!!!!!!!!!!!!!!!!!!!!!!!!!!!!!!!!!!!!!!!!!!!!!!!!!!!!!!!!!!!!!!!!!!!!!!!!!!!!!!!!!!!!!!!!!!!!!!!!!!!!!!!!!!!!!!!!!!!!!!!!!!!!!!!!!!!!!!!!!!!!!!!!!!!!!!!!!!!!!!!!!!!!!!!!!!!!!!!!!!!!!!!!!!!!!!!!!!!!!!!!!!!!!!!!!!!!!!!!!!!!!!!!!!!!!!!!!!!!!!!!!!!!!!!!!!!!!!!!!!!!!!!!!!!!!!!!!!!!!!!!!!!!!1!1" hidden="1"/>
          <p:cNvSpPr>
            <a:spLocks noChangeArrowheads="1"/>
          </p:cNvSpPr>
          <p:nvPr/>
        </p:nvSpPr>
        <p:spPr bwMode="auto">
          <a:xfrm>
            <a:off x="-7940" y="-372358"/>
            <a:ext cx="333062" cy="746842"/>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6 w 21600"/>
              <a:gd name="T13" fmla="*/ 2272 h 21600"/>
              <a:gd name="T14" fmla="*/ 16550 w 21600"/>
              <a:gd name="T15" fmla="*/ 13684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chemeClr val="bg2"/>
          </a:solidFill>
          <a:ln w="9525">
            <a:noFill/>
            <a:round/>
            <a:headEnd/>
            <a:tailEnd/>
          </a:ln>
        </p:spPr>
        <p:txBody>
          <a:bodyPr wrap="none" lIns="88600" tIns="44299" rIns="88600" bIns="44299" anchor="ctr">
            <a:spAutoFit/>
          </a:bodyPr>
          <a:lstStyle/>
          <a:p>
            <a:pPr defTabSz="1021517"/>
            <a:endParaRPr lang="zh-CN" altLang="en-US" sz="2000" b="0" dirty="0">
              <a:solidFill>
                <a:prstClr val="black"/>
              </a:solidFill>
              <a:latin typeface="Arial" pitchFamily="34" charset="0"/>
              <a:ea typeface="宋体" pitchFamily="2" charset="-122"/>
            </a:endParaRPr>
          </a:p>
        </p:txBody>
      </p:sp>
      <p:sp>
        <p:nvSpPr>
          <p:cNvPr id="58373" name="DtsShapeName" descr="4GC0715@EC175EED943060009GGE19G8083B8h83B8hM55706B!!!!!BIHO@]m55706!!!!@589BB6110D816G@9B8韩汐釜士瞻弗阿晕弯未捷父丝鱼探!UN!Q@OM@O/qqu!!!!!!!!!!!!!!!!!!!!!!!!!!!!!!!!!!!!!!!!!!!!!!!!!!!!!!!!!!!!!!!!!!!!!!!!!!!!!!!!!!!!!!!!!!!!!!!!!!!!!!!!!!!!!!!!!!!!!!!!!!!!!!!!!!!!!!!!!!!!!!!!!!!!!!!!!!!!!!!!!!!!!!!!!!!!!!!!!!!!!!!!!!!!!!!!!!!!!!!!!!!!!!!!!!!!!!!!!!!!!!!!!!!!!!!!!!!!!!!!!!!!!!!!!!!!!!!!!!!!!!!!!!!!!!!!!!!!!!!!!!!!!!!!!!!!!!!!!!!!!!!!!!!!!!!!!!!!!!!!!!!!!!!!!!!!!!!!!!!!!!!!!!!!!!!!!!!!!!!!!!!!!!!!!!!!!!!!!!!!!!!!!!!!!!!!!!!!!!!!!!!!!!!!!!!!!!!!!!!!!!!!!!!!!!!!!!!!!!!!!!!!!!!!!!!!!!!!!!!!!!!!!!!!!!!!!!!!!!!!!!!!!!!!!!!!!!!!!!!!!!!!!!!!!!!!!!!!!!!!!!!!!!!!!!!!!!!!!!!!!!!!!!!!!!!!!!!!!!!!!!!!!!!!!!!!!!!!!!!!!!!!!!!!!!!!!!!!!!!!!!!!!!!!!!!!!!!!!!!!!!!!!!!!!!!!!!!!!!!!!!!!!!!!!!!!!!!!!!!!!!!!!!!!!!!!!!!!!!!!!!!!!!!!!!!!!!!!!!!!!!!!!!!!!!!!!!!!!!!!!!!!!!!!!!!!!!!!!!!!!!!!!!!!!!!!!!!!!!!!!!!!!!!!!!!!!!!!!!!!!!!!!!!!!!!!!!!!!!!!!!!!!!!!!!!!!!!!!!!!!!!!!!!!!!!!!!!!!!!!!!!!!!!!!!!!!!!!!!!!!!!!!!!!!!!!!!!!!!!!!!!!!!!!!!!!!!!!!!!!!!!!!!!!!!!!!!!!!!!!!!!!!!!!!!!!!!!!!!!!!!!!!!!!!!!!!!!!!!!!!!!!!!!!!!!!!!!!!!!!!!!!!!!!!!!!!!!!!!!!!!!!!!!!!!!!!!!!!!!!!!!!!!!!!!!!!!!!!!!!!!!!!!!!!!!!!!!!!!!!!!!!!!!!!!!!!!!!!!!!!!!!!!!!!!!!!!!!!!!!!!!!!!!!!!!!!!!!!!!!!!!!!!!!!!!!!!!!!!!!!!!!!!!!!!!!!!!!!!!!!!!!!!!!!!!!!!!!!!!!!!!!!!!!!!!!!!!!!!!!!!!!!!!!!!!!!!!!!!!!!!!!!!!!!!!!!!!!!!!!!!!!!!!!!!!!!!!!!!!!!!!!!!!!!!!!!!!!!!!!!!!!!!!!!!!!!!!!!!!!!!!!!!!!!!!!!!!!!!!!!!!!!!!!!!!!!!!!!!!!!!!!!!!!!!!!!!!!!!!!!!!!!!!!!!!!!!!!!!!!!!!!!!!!!!!!!!!!!!!!!!!!!!!!!!!!!!!!!!!!!!!!!!!!!!!!!!!!!!!!!!!!!!!!!!!!!!!!!!!!!!!!!!!!!!!!!!!!!!!!!!!!!!!!!!!!!!!!!!!!!!!!!!!!!!!!!!!!!!!!!!!!!!!!!!!!!!!!!!!!!!!!!!!!!!!!!!!!!!!!!!!!!!!!!!!!!!!!!!!!!!!!!!!!!!!!!!!!!!!!!!!!!!!!!!!!!!!!!!!!!!!!!!!!!!!!!!!!!!!!!!!!!!!!!!!!!!!!!!!!!!!!!!!!!!!!!!!!!!!!!!!!!!!!!!!!!!!!!!!!!!!!!!!!!!!!!!!!!!!!!!!!!!!!!!!!!!!!!!!!!!!!!!!!!!!!!!!!!!!!!!!!!!!!!!!!!!!!!!!!!!!!!!!!!!!!!!!!!!!!!!!!!!!!!!!!!!!!!!!!!!!!!!!!!!!!!!!!!!!!!!!!!!!!!!!!!!!!!!!!!!!!!!!!!!!!!!!!!!!!!!!!!!!!!!!!!!!!!!!!!!!!!!!!!!!!!!!!!!!!!!!!!!!!!!!!!!!!!!!!!!!!!!!!!!!!!!!!!!!!!!!!!!!!!!!!!!!!!!!!!!!!!!!!!!!!!!!!!!!!!!!!!!!!!!!!!!!!!!!!!!!!!!!!!!!!!!!!!!!!!!!!!!!!!!!!!!!!!!!!!!!!!!!!!!!!!!!!!!!!!!!!!!!!!!!!!!!!!!!!!!!!!!!!!!!!!!!!!!!!!!!!!!!!!!!!!!!!!!!!!!!!!!!!!!!!!!!!!!!!!!!!!!!!!!!!!!!!!!!!!!!!!!!!!!!!!!!!!!!!!!!!!!!!!!!!!!!!!!!!!!!!!!!!!!!!!!!!!!!!!!!!!!!!!!!!!!!!!!!!!!!!!!!!!!!!!!!!!!!!!!!!!!!!!!!!!!!!!!!!!!!!!!!!!!!!!!!!!!!1!@" hidden="1"/>
          <p:cNvSpPr>
            <a:spLocks noChangeArrowheads="1"/>
          </p:cNvSpPr>
          <p:nvPr/>
        </p:nvSpPr>
        <p:spPr bwMode="auto">
          <a:xfrm>
            <a:off x="150844" y="-194642"/>
            <a:ext cx="303992" cy="732167"/>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5036 w 21600"/>
              <a:gd name="T13" fmla="*/ 2273 h 21600"/>
              <a:gd name="T14" fmla="*/ 16550 w 21600"/>
              <a:gd name="T15" fmla="*/ 13679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noFill/>
          <a:ln w="9525" algn="ctr">
            <a:solidFill>
              <a:srgbClr val="000000"/>
            </a:solidFill>
            <a:miter lim="800000"/>
            <a:headEnd/>
            <a:tailEnd/>
          </a:ln>
        </p:spPr>
        <p:txBody>
          <a:bodyPr wrap="none" lIns="80864" tIns="40434" rIns="80864" bIns="40434" anchor="ctr">
            <a:spAutoFit/>
          </a:bodyPr>
          <a:lstStyle/>
          <a:p>
            <a:pPr defTabSz="1021517"/>
            <a:endParaRPr lang="zh-CN" altLang="en-US" sz="2000" b="0" dirty="0">
              <a:solidFill>
                <a:prstClr val="black"/>
              </a:solidFill>
              <a:latin typeface="Arial" pitchFamily="34" charset="0"/>
              <a:ea typeface="宋体" pitchFamily="2" charset="-122"/>
            </a:endParaRPr>
          </a:p>
        </p:txBody>
      </p:sp>
      <p:sp>
        <p:nvSpPr>
          <p:cNvPr id="66" name="矩形 94"/>
          <p:cNvSpPr>
            <a:spLocks noChangeArrowheads="1"/>
          </p:cNvSpPr>
          <p:nvPr/>
        </p:nvSpPr>
        <p:spPr bwMode="auto">
          <a:xfrm>
            <a:off x="539850" y="1195928"/>
            <a:ext cx="8065901" cy="954107"/>
          </a:xfrm>
          <a:prstGeom prst="rect">
            <a:avLst/>
          </a:prstGeom>
          <a:noFill/>
          <a:ln w="9525">
            <a:noFill/>
            <a:miter lim="800000"/>
            <a:headEnd/>
            <a:tailEnd/>
          </a:ln>
        </p:spPr>
        <p:txBody>
          <a:bodyPr wrap="square" lIns="0" tIns="0" rIns="0" bIns="0">
            <a:spAutoFit/>
          </a:bodyPr>
          <a:lstStyle/>
          <a:p>
            <a:pPr defTabSz="1021517">
              <a:spcBef>
                <a:spcPct val="50000"/>
              </a:spcBef>
              <a:buClr>
                <a:srgbClr val="990000"/>
              </a:buClr>
              <a:buSzPct val="75000"/>
            </a:pPr>
            <a:r>
              <a:rPr lang="zh-CN" altLang="en-US" sz="2000" b="0" dirty="0" smtClean="0">
                <a:solidFill>
                  <a:prstClr val="black">
                    <a:lumMod val="75000"/>
                    <a:lumOff val="25000"/>
                  </a:prstClr>
                </a:solidFill>
                <a:latin typeface="微软雅黑" pitchFamily="34" charset="-122"/>
                <a:ea typeface="微软雅黑" pitchFamily="34" charset="-122"/>
              </a:rPr>
              <a:t>你将拥有社会、商业双重保险</a:t>
            </a:r>
            <a:r>
              <a:rPr lang="en-US" altLang="zh-CN" sz="2000" b="0" dirty="0" smtClean="0">
                <a:solidFill>
                  <a:prstClr val="black">
                    <a:lumMod val="75000"/>
                    <a:lumOff val="25000"/>
                  </a:prstClr>
                </a:solidFill>
                <a:latin typeface="微软雅黑" pitchFamily="34" charset="-122"/>
                <a:ea typeface="微软雅黑" pitchFamily="34" charset="-122"/>
              </a:rPr>
              <a:t>，2013年各项福利保障支出</a:t>
            </a:r>
            <a:r>
              <a:rPr lang="en-US" altLang="zh-CN" dirty="0" smtClean="0">
                <a:solidFill>
                  <a:srgbClr val="FF9900"/>
                </a:solidFill>
                <a:latin typeface="微软雅黑" pitchFamily="34" charset="-122"/>
                <a:ea typeface="微软雅黑" pitchFamily="34" charset="-122"/>
              </a:rPr>
              <a:t>62.9亿</a:t>
            </a:r>
            <a:r>
              <a:rPr lang="zh-CN" altLang="en-US" dirty="0">
                <a:solidFill>
                  <a:srgbClr val="FF9900"/>
                </a:solidFill>
                <a:latin typeface="微软雅黑" pitchFamily="34" charset="-122"/>
                <a:ea typeface="微软雅黑" pitchFamily="34" charset="-122"/>
              </a:rPr>
              <a:t>人民币</a:t>
            </a:r>
          </a:p>
        </p:txBody>
      </p:sp>
      <p:sp>
        <p:nvSpPr>
          <p:cNvPr id="89" name="椭圆 88"/>
          <p:cNvSpPr/>
          <p:nvPr/>
        </p:nvSpPr>
        <p:spPr bwMode="auto">
          <a:xfrm>
            <a:off x="539844" y="3211524"/>
            <a:ext cx="1440250" cy="1919852"/>
          </a:xfrm>
          <a:prstGeom prst="ellipse">
            <a:avLst/>
          </a:prstGeom>
          <a:solidFill>
            <a:srgbClr val="FF99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1023189" fontAlgn="t">
              <a:lnSpc>
                <a:spcPts val="2461"/>
              </a:lnSpc>
              <a:defRPr/>
            </a:pPr>
            <a:r>
              <a:rPr lang="zh-CN" altLang="en-US" sz="2000" dirty="0">
                <a:solidFill>
                  <a:srgbClr val="FFFFFF"/>
                </a:solidFill>
                <a:latin typeface="微软雅黑" pitchFamily="34" charset="-122"/>
                <a:ea typeface="微软雅黑" pitchFamily="34" charset="-122"/>
              </a:rPr>
              <a:t>我们的</a:t>
            </a:r>
            <a:r>
              <a:rPr lang="en-US" altLang="zh-CN" sz="2000" dirty="0">
                <a:solidFill>
                  <a:srgbClr val="FFFFFF"/>
                </a:solidFill>
                <a:latin typeface="微软雅黑" pitchFamily="34" charset="-122"/>
                <a:ea typeface="微软雅黑" pitchFamily="34" charset="-122"/>
              </a:rPr>
              <a:t/>
            </a:r>
            <a:br>
              <a:rPr lang="en-US" altLang="zh-CN" sz="2000" dirty="0">
                <a:solidFill>
                  <a:srgbClr val="FFFFFF"/>
                </a:solidFill>
                <a:latin typeface="微软雅黑" pitchFamily="34" charset="-122"/>
                <a:ea typeface="微软雅黑" pitchFamily="34" charset="-122"/>
              </a:rPr>
            </a:br>
            <a:r>
              <a:rPr lang="zh-CN" altLang="en-US" sz="2000" dirty="0">
                <a:solidFill>
                  <a:srgbClr val="FFFFFF"/>
                </a:solidFill>
                <a:latin typeface="微软雅黑" pitchFamily="34" charset="-122"/>
                <a:ea typeface="微软雅黑" pitchFamily="34" charset="-122"/>
              </a:rPr>
              <a:t>保障</a:t>
            </a:r>
            <a:r>
              <a:rPr lang="zh-CN" altLang="en-US" sz="2000" dirty="0" smtClean="0">
                <a:solidFill>
                  <a:srgbClr val="FFFFFF"/>
                </a:solidFill>
                <a:latin typeface="微软雅黑" pitchFamily="34" charset="-122"/>
                <a:ea typeface="微软雅黑" pitchFamily="34" charset="-122"/>
              </a:rPr>
              <a:t>体系</a:t>
            </a:r>
            <a:endParaRPr lang="zh-CN" altLang="en-US" sz="2000" dirty="0">
              <a:solidFill>
                <a:srgbClr val="FFFFFF"/>
              </a:solidFill>
              <a:latin typeface="微软雅黑" pitchFamily="34" charset="-122"/>
              <a:ea typeface="微软雅黑" pitchFamily="34" charset="-122"/>
            </a:endParaRPr>
          </a:p>
        </p:txBody>
      </p:sp>
      <p:sp>
        <p:nvSpPr>
          <p:cNvPr id="95" name="椭圆 94"/>
          <p:cNvSpPr/>
          <p:nvPr/>
        </p:nvSpPr>
        <p:spPr bwMode="auto">
          <a:xfrm>
            <a:off x="1777164" y="3403508"/>
            <a:ext cx="1152200" cy="1535882"/>
          </a:xfrm>
          <a:prstGeom prst="ellipse">
            <a:avLst/>
          </a:prstGeom>
          <a:solidFill>
            <a:schemeClr val="tx1">
              <a:lumMod val="50000"/>
              <a:lumOff val="50000"/>
            </a:schemeClr>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1023189" fontAlgn="t">
              <a:lnSpc>
                <a:spcPts val="2238"/>
              </a:lnSpc>
            </a:pPr>
            <a:r>
              <a:rPr lang="zh-CN" altLang="en-US" sz="1600" dirty="0">
                <a:solidFill>
                  <a:srgbClr val="FFFFFF"/>
                </a:solidFill>
                <a:latin typeface="微软雅黑" pitchFamily="34" charset="-122"/>
                <a:ea typeface="微软雅黑" pitchFamily="34" charset="-122"/>
              </a:rPr>
              <a:t>社会保险</a:t>
            </a:r>
          </a:p>
          <a:p>
            <a:pPr algn="ctr" defTabSz="1023189" fontAlgn="t">
              <a:lnSpc>
                <a:spcPts val="2238"/>
              </a:lnSpc>
            </a:pPr>
            <a:r>
              <a:rPr lang="zh-CN" altLang="en-US" sz="1600" dirty="0">
                <a:solidFill>
                  <a:srgbClr val="FFFFFF"/>
                </a:solidFill>
                <a:latin typeface="微软雅黑" pitchFamily="34" charset="-122"/>
                <a:ea typeface="微软雅黑" pitchFamily="34" charset="-122"/>
              </a:rPr>
              <a:t>商业</a:t>
            </a:r>
            <a:r>
              <a:rPr lang="zh-CN" altLang="en-US" sz="1600" dirty="0" smtClean="0">
                <a:solidFill>
                  <a:srgbClr val="FFFFFF"/>
                </a:solidFill>
                <a:latin typeface="微软雅黑" pitchFamily="34" charset="-122"/>
                <a:ea typeface="微软雅黑" pitchFamily="34" charset="-122"/>
              </a:rPr>
              <a:t>保险</a:t>
            </a:r>
            <a:endParaRPr lang="zh-CN" altLang="en-US" sz="1600" dirty="0">
              <a:solidFill>
                <a:srgbClr val="FFFFFF"/>
              </a:solidFill>
              <a:latin typeface="微软雅黑" pitchFamily="34" charset="-122"/>
              <a:ea typeface="微软雅黑" pitchFamily="34" charset="-122"/>
            </a:endParaRPr>
          </a:p>
        </p:txBody>
      </p:sp>
      <p:grpSp>
        <p:nvGrpSpPr>
          <p:cNvPr id="2" name="组合 52"/>
          <p:cNvGrpSpPr/>
          <p:nvPr/>
        </p:nvGrpSpPr>
        <p:grpSpPr>
          <a:xfrm>
            <a:off x="7746657" y="298620"/>
            <a:ext cx="391623" cy="522033"/>
            <a:chOff x="7772262" y="60307"/>
            <a:chExt cx="391555" cy="391555"/>
          </a:xfrm>
        </p:grpSpPr>
        <p:sp>
          <p:nvSpPr>
            <p:cNvPr id="54"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56"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关系</a:t>
              </a:r>
            </a:p>
          </p:txBody>
        </p:sp>
      </p:grpSp>
      <p:grpSp>
        <p:nvGrpSpPr>
          <p:cNvPr id="3" name="组合 56"/>
          <p:cNvGrpSpPr/>
          <p:nvPr/>
        </p:nvGrpSpPr>
        <p:grpSpPr>
          <a:xfrm>
            <a:off x="8195043" y="298620"/>
            <a:ext cx="391623" cy="522033"/>
            <a:chOff x="8214956" y="60307"/>
            <a:chExt cx="391555" cy="391555"/>
          </a:xfrm>
        </p:grpSpPr>
        <p:sp>
          <p:nvSpPr>
            <p:cNvPr id="59" name="圆角矩形​​ 3"/>
            <p:cNvSpPr>
              <a:spLocks noChangeAspect="1"/>
            </p:cNvSpPr>
            <p:nvPr/>
          </p:nvSpPr>
          <p:spPr>
            <a:xfrm>
              <a:off x="8214956"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60" name="Rectangle 4"/>
            <p:cNvSpPr>
              <a:spLocks noChangeArrowheads="1"/>
            </p:cNvSpPr>
            <p:nvPr/>
          </p:nvSpPr>
          <p:spPr bwMode="auto">
            <a:xfrm>
              <a:off x="8296383"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健康</a:t>
              </a:r>
            </a:p>
          </p:txBody>
        </p:sp>
      </p:grpSp>
      <p:grpSp>
        <p:nvGrpSpPr>
          <p:cNvPr id="4" name="组合 61"/>
          <p:cNvGrpSpPr/>
          <p:nvPr/>
        </p:nvGrpSpPr>
        <p:grpSpPr>
          <a:xfrm>
            <a:off x="6849881" y="298620"/>
            <a:ext cx="391623" cy="522033"/>
            <a:chOff x="7329568" y="60307"/>
            <a:chExt cx="391555" cy="391555"/>
          </a:xfrm>
        </p:grpSpPr>
        <p:sp>
          <p:nvSpPr>
            <p:cNvPr id="63" name="圆角矩形​​ 3"/>
            <p:cNvSpPr>
              <a:spLocks noChangeAspect="1"/>
            </p:cNvSpPr>
            <p:nvPr/>
          </p:nvSpPr>
          <p:spPr>
            <a:xfrm>
              <a:off x="7329568"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68" name="Rectangle 4"/>
            <p:cNvSpPr>
              <a:spLocks noChangeArrowheads="1"/>
            </p:cNvSpPr>
            <p:nvPr/>
          </p:nvSpPr>
          <p:spPr bwMode="auto">
            <a:xfrm>
              <a:off x="7410995"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发展</a:t>
              </a:r>
            </a:p>
          </p:txBody>
        </p:sp>
      </p:grpSp>
      <p:grpSp>
        <p:nvGrpSpPr>
          <p:cNvPr id="5" name="组合 69"/>
          <p:cNvGrpSpPr/>
          <p:nvPr/>
        </p:nvGrpSpPr>
        <p:grpSpPr>
          <a:xfrm>
            <a:off x="7298269" y="298620"/>
            <a:ext cx="391623" cy="522033"/>
            <a:chOff x="7772262" y="60307"/>
            <a:chExt cx="391555" cy="391555"/>
          </a:xfrm>
        </p:grpSpPr>
        <p:sp>
          <p:nvSpPr>
            <p:cNvPr id="72" name="圆角矩形​​ 3"/>
            <p:cNvSpPr>
              <a:spLocks noChangeAspect="1"/>
            </p:cNvSpPr>
            <p:nvPr/>
          </p:nvSpPr>
          <p:spPr>
            <a:xfrm>
              <a:off x="7772262" y="60307"/>
              <a:ext cx="391555" cy="391555"/>
            </a:xfrm>
            <a:prstGeom prst="ellipse">
              <a:avLst/>
            </a:prstGeom>
            <a:solidFill>
              <a:srgbClr val="00CCFF"/>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75"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薪</a:t>
              </a:r>
              <a:r>
                <a:rPr lang="zh-CN" altLang="en-US" sz="1000" kern="0" dirty="0" smtClean="0">
                  <a:solidFill>
                    <a:prstClr val="white"/>
                  </a:solidFill>
                  <a:latin typeface="微软雅黑" pitchFamily="34" charset="-122"/>
                  <a:ea typeface="微软雅黑" pitchFamily="34" charset="-122"/>
                </a:rPr>
                <a:t>酬</a:t>
              </a:r>
              <a:endParaRPr lang="zh-CN" altLang="en-US" sz="1000" kern="0" dirty="0">
                <a:solidFill>
                  <a:prstClr val="white"/>
                </a:solidFill>
                <a:latin typeface="微软雅黑" pitchFamily="34" charset="-122"/>
                <a:ea typeface="微软雅黑" pitchFamily="34" charset="-122"/>
              </a:endParaRPr>
            </a:p>
          </p:txBody>
        </p:sp>
      </p:grpSp>
      <p:sp>
        <p:nvSpPr>
          <p:cNvPr id="76" name="Rectangle 2"/>
          <p:cNvSpPr txBox="1">
            <a:spLocks noChangeArrowheads="1"/>
          </p:cNvSpPr>
          <p:nvPr/>
        </p:nvSpPr>
        <p:spPr>
          <a:xfrm>
            <a:off x="539850" y="425896"/>
            <a:ext cx="8065901" cy="38472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21517"/>
            <a:r>
              <a:rPr lang="zh-CN" altLang="en-US" sz="2500" dirty="0">
                <a:solidFill>
                  <a:prstClr val="black">
                    <a:lumMod val="75000"/>
                    <a:lumOff val="25000"/>
                  </a:prstClr>
                </a:solidFill>
                <a:latin typeface="微软雅黑" pitchFamily="34" charset="-122"/>
                <a:ea typeface="微软雅黑" pitchFamily="34" charset="-122"/>
                <a:cs typeface="Arial" pitchFamily="34" charset="0"/>
              </a:rPr>
              <a:t>完善的保障体制，消除后顾之忧</a:t>
            </a:r>
          </a:p>
        </p:txBody>
      </p:sp>
      <p:grpSp>
        <p:nvGrpSpPr>
          <p:cNvPr id="6" name="组合 16"/>
          <p:cNvGrpSpPr/>
          <p:nvPr/>
        </p:nvGrpSpPr>
        <p:grpSpPr>
          <a:xfrm>
            <a:off x="3464677" y="2042925"/>
            <a:ext cx="5130891" cy="2015844"/>
            <a:chOff x="3464069" y="1532312"/>
            <a:chExt cx="5130000" cy="1512000"/>
          </a:xfrm>
        </p:grpSpPr>
        <p:sp>
          <p:nvSpPr>
            <p:cNvPr id="69" name="矩形 68"/>
            <p:cNvSpPr/>
            <p:nvPr/>
          </p:nvSpPr>
          <p:spPr bwMode="auto">
            <a:xfrm>
              <a:off x="3464069" y="1532312"/>
              <a:ext cx="5130000" cy="1512000"/>
            </a:xfrm>
            <a:prstGeom prst="rect">
              <a:avLst/>
            </a:prstGeom>
            <a:solidFill>
              <a:srgbClr val="00CCFF">
                <a:alpha val="30196"/>
              </a:srgbClr>
            </a:solidFill>
            <a:ln>
              <a:noFill/>
            </a:ln>
            <a:effectLst/>
          </p:spPr>
          <p:txBody>
            <a:bodyPr/>
            <a:lstStyle/>
            <a:p>
              <a:pPr defTabSz="1023292">
                <a:buClr>
                  <a:srgbClr val="CC9900"/>
                </a:buClr>
                <a:buFont typeface="Wingdings" pitchFamily="2" charset="2"/>
                <a:buChar char="n"/>
                <a:defRPr/>
              </a:pPr>
              <a:endParaRPr lang="zh-CN" altLang="en-US" sz="1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8" name="椭圆 77"/>
            <p:cNvSpPr/>
            <p:nvPr/>
          </p:nvSpPr>
          <p:spPr bwMode="auto">
            <a:xfrm>
              <a:off x="3622304" y="1838312"/>
              <a:ext cx="900000" cy="900000"/>
            </a:xfrm>
            <a:prstGeom prst="ellipse">
              <a:avLst/>
            </a:prstGeom>
            <a:solidFill>
              <a:srgbClr val="00CCFF"/>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smtClean="0">
                  <a:solidFill>
                    <a:prstClr val="white"/>
                  </a:solidFill>
                  <a:latin typeface="微软雅黑" pitchFamily="34" charset="-122"/>
                  <a:ea typeface="微软雅黑" pitchFamily="34" charset="-122"/>
                </a:rPr>
                <a:t>社会养老</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保险</a:t>
              </a:r>
              <a:endParaRPr lang="zh-CN" altLang="en-US" sz="1200" dirty="0">
                <a:solidFill>
                  <a:prstClr val="white"/>
                </a:solidFill>
                <a:latin typeface="微软雅黑" pitchFamily="34" charset="-122"/>
                <a:ea typeface="微软雅黑" pitchFamily="34" charset="-122"/>
              </a:endParaRPr>
            </a:p>
          </p:txBody>
        </p:sp>
        <p:sp>
          <p:nvSpPr>
            <p:cNvPr id="81" name="椭圆 80"/>
            <p:cNvSpPr/>
            <p:nvPr/>
          </p:nvSpPr>
          <p:spPr bwMode="auto">
            <a:xfrm>
              <a:off x="4405010" y="1838312"/>
              <a:ext cx="900000" cy="900000"/>
            </a:xfrm>
            <a:prstGeom prst="ellipse">
              <a:avLst/>
            </a:prstGeom>
            <a:solidFill>
              <a:srgbClr val="00CCFF"/>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a:solidFill>
                    <a:prstClr val="white"/>
                  </a:solidFill>
                  <a:latin typeface="微软雅黑" pitchFamily="34" charset="-122"/>
                  <a:ea typeface="微软雅黑" pitchFamily="34" charset="-122"/>
                </a:rPr>
                <a:t>社会</a:t>
              </a:r>
              <a:r>
                <a:rPr lang="zh-CN" altLang="en-US" sz="1200" dirty="0" smtClean="0">
                  <a:solidFill>
                    <a:prstClr val="white"/>
                  </a:solidFill>
                  <a:latin typeface="微软雅黑" pitchFamily="34" charset="-122"/>
                  <a:ea typeface="微软雅黑" pitchFamily="34" charset="-122"/>
                </a:rPr>
                <a:t>医疗</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保险</a:t>
              </a:r>
              <a:endParaRPr lang="zh-CN" altLang="en-US" sz="1300" dirty="0">
                <a:solidFill>
                  <a:prstClr val="white"/>
                </a:solidFill>
                <a:latin typeface="微软雅黑" pitchFamily="34" charset="-122"/>
                <a:ea typeface="微软雅黑" pitchFamily="34" charset="-122"/>
              </a:endParaRPr>
            </a:p>
          </p:txBody>
        </p:sp>
        <p:sp>
          <p:nvSpPr>
            <p:cNvPr id="82" name="椭圆 81"/>
            <p:cNvSpPr/>
            <p:nvPr/>
          </p:nvSpPr>
          <p:spPr bwMode="auto">
            <a:xfrm>
              <a:off x="5187716" y="1838312"/>
              <a:ext cx="900000" cy="900000"/>
            </a:xfrm>
            <a:prstGeom prst="ellipse">
              <a:avLst/>
            </a:prstGeom>
            <a:solidFill>
              <a:srgbClr val="00CCFF"/>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a:solidFill>
                    <a:prstClr val="white"/>
                  </a:solidFill>
                  <a:latin typeface="微软雅黑" pitchFamily="34" charset="-122"/>
                  <a:ea typeface="微软雅黑" pitchFamily="34" charset="-122"/>
                </a:rPr>
                <a:t>社会</a:t>
              </a:r>
              <a:r>
                <a:rPr lang="zh-CN" altLang="en-US" sz="1200" dirty="0" smtClean="0">
                  <a:solidFill>
                    <a:prstClr val="white"/>
                  </a:solidFill>
                  <a:latin typeface="微软雅黑" pitchFamily="34" charset="-122"/>
                  <a:ea typeface="微软雅黑" pitchFamily="34" charset="-122"/>
                </a:rPr>
                <a:t>生育</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保险</a:t>
              </a:r>
              <a:endParaRPr lang="zh-CN" altLang="en-US" sz="1300" dirty="0">
                <a:solidFill>
                  <a:prstClr val="white"/>
                </a:solidFill>
                <a:latin typeface="微软雅黑" pitchFamily="34" charset="-122"/>
                <a:ea typeface="微软雅黑" pitchFamily="34" charset="-122"/>
              </a:endParaRPr>
            </a:p>
          </p:txBody>
        </p:sp>
        <p:sp>
          <p:nvSpPr>
            <p:cNvPr id="84" name="椭圆 83"/>
            <p:cNvSpPr/>
            <p:nvPr/>
          </p:nvSpPr>
          <p:spPr bwMode="auto">
            <a:xfrm>
              <a:off x="5970422" y="1838312"/>
              <a:ext cx="900000" cy="900000"/>
            </a:xfrm>
            <a:prstGeom prst="ellipse">
              <a:avLst/>
            </a:prstGeom>
            <a:solidFill>
              <a:srgbClr val="00CCFF"/>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a:solidFill>
                    <a:prstClr val="white"/>
                  </a:solidFill>
                  <a:latin typeface="微软雅黑" pitchFamily="34" charset="-122"/>
                  <a:ea typeface="微软雅黑" pitchFamily="34" charset="-122"/>
                </a:rPr>
                <a:t>社会</a:t>
              </a:r>
              <a:r>
                <a:rPr lang="zh-CN" altLang="en-US" sz="1200" dirty="0" smtClean="0">
                  <a:solidFill>
                    <a:prstClr val="white"/>
                  </a:solidFill>
                  <a:latin typeface="微软雅黑" pitchFamily="34" charset="-122"/>
                  <a:ea typeface="微软雅黑" pitchFamily="34" charset="-122"/>
                </a:rPr>
                <a:t>工伤</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保险</a:t>
              </a:r>
              <a:endParaRPr lang="zh-CN" altLang="en-US" sz="1300" dirty="0">
                <a:solidFill>
                  <a:prstClr val="white"/>
                </a:solidFill>
                <a:latin typeface="微软雅黑" pitchFamily="34" charset="-122"/>
                <a:ea typeface="微软雅黑" pitchFamily="34" charset="-122"/>
              </a:endParaRPr>
            </a:p>
          </p:txBody>
        </p:sp>
        <p:sp>
          <p:nvSpPr>
            <p:cNvPr id="85" name="椭圆 84"/>
            <p:cNvSpPr/>
            <p:nvPr/>
          </p:nvSpPr>
          <p:spPr bwMode="auto">
            <a:xfrm>
              <a:off x="6753128" y="1838312"/>
              <a:ext cx="900000" cy="900000"/>
            </a:xfrm>
            <a:prstGeom prst="ellipse">
              <a:avLst/>
            </a:prstGeom>
            <a:solidFill>
              <a:srgbClr val="00CCFF"/>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a:solidFill>
                    <a:prstClr val="white"/>
                  </a:solidFill>
                  <a:latin typeface="微软雅黑" pitchFamily="34" charset="-122"/>
                  <a:ea typeface="微软雅黑" pitchFamily="34" charset="-122"/>
                </a:rPr>
                <a:t>社会</a:t>
              </a:r>
              <a:r>
                <a:rPr lang="zh-CN" altLang="en-US" sz="1200" dirty="0" smtClean="0">
                  <a:solidFill>
                    <a:prstClr val="white"/>
                  </a:solidFill>
                  <a:latin typeface="微软雅黑" pitchFamily="34" charset="-122"/>
                  <a:ea typeface="微软雅黑" pitchFamily="34" charset="-122"/>
                </a:rPr>
                <a:t>失业</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保险</a:t>
              </a:r>
              <a:endParaRPr lang="zh-CN" altLang="en-US" sz="1300" dirty="0">
                <a:solidFill>
                  <a:prstClr val="white"/>
                </a:solidFill>
                <a:latin typeface="微软雅黑" pitchFamily="34" charset="-122"/>
                <a:ea typeface="微软雅黑" pitchFamily="34" charset="-122"/>
              </a:endParaRPr>
            </a:p>
          </p:txBody>
        </p:sp>
        <p:sp>
          <p:nvSpPr>
            <p:cNvPr id="87" name="椭圆 86"/>
            <p:cNvSpPr/>
            <p:nvPr/>
          </p:nvSpPr>
          <p:spPr bwMode="auto">
            <a:xfrm>
              <a:off x="7535834" y="1838312"/>
              <a:ext cx="900000" cy="900000"/>
            </a:xfrm>
            <a:prstGeom prst="ellipse">
              <a:avLst/>
            </a:prstGeom>
            <a:solidFill>
              <a:srgbClr val="00CCFF"/>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smtClean="0">
                  <a:solidFill>
                    <a:prstClr val="white"/>
                  </a:solidFill>
                  <a:latin typeface="微软雅黑" pitchFamily="34" charset="-122"/>
                  <a:ea typeface="微软雅黑" pitchFamily="34" charset="-122"/>
                </a:rPr>
                <a:t>住房</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公积金</a:t>
              </a:r>
              <a:endParaRPr lang="zh-CN" altLang="en-US" sz="1200" dirty="0">
                <a:solidFill>
                  <a:prstClr val="white"/>
                </a:solidFill>
                <a:latin typeface="微软雅黑" pitchFamily="34" charset="-122"/>
                <a:ea typeface="微软雅黑" pitchFamily="34" charset="-122"/>
              </a:endParaRPr>
            </a:p>
          </p:txBody>
        </p:sp>
      </p:grpSp>
      <p:grpSp>
        <p:nvGrpSpPr>
          <p:cNvPr id="7" name="组合 18"/>
          <p:cNvGrpSpPr/>
          <p:nvPr/>
        </p:nvGrpSpPr>
        <p:grpSpPr>
          <a:xfrm>
            <a:off x="3464677" y="4094671"/>
            <a:ext cx="5130891" cy="2205302"/>
            <a:chOff x="3464069" y="3071240"/>
            <a:chExt cx="5130000" cy="1654104"/>
          </a:xfrm>
        </p:grpSpPr>
        <p:grpSp>
          <p:nvGrpSpPr>
            <p:cNvPr id="8" name="组合 17"/>
            <p:cNvGrpSpPr/>
            <p:nvPr/>
          </p:nvGrpSpPr>
          <p:grpSpPr>
            <a:xfrm>
              <a:off x="3464069" y="3213344"/>
              <a:ext cx="5130000" cy="1512000"/>
              <a:chOff x="3464069" y="3213344"/>
              <a:chExt cx="5130000" cy="1512000"/>
            </a:xfrm>
          </p:grpSpPr>
          <p:sp>
            <p:nvSpPr>
              <p:cNvPr id="79" name="矩形 78"/>
              <p:cNvSpPr/>
              <p:nvPr/>
            </p:nvSpPr>
            <p:spPr bwMode="auto">
              <a:xfrm>
                <a:off x="3464069" y="3213344"/>
                <a:ext cx="5130000" cy="1512000"/>
              </a:xfrm>
              <a:prstGeom prst="rect">
                <a:avLst/>
              </a:prstGeom>
              <a:solidFill>
                <a:srgbClr val="99CC00">
                  <a:alpha val="30196"/>
                </a:srgbClr>
              </a:solidFill>
              <a:ln>
                <a:noFill/>
              </a:ln>
              <a:effectLst/>
            </p:spPr>
            <p:txBody>
              <a:bodyPr/>
              <a:lstStyle/>
              <a:p>
                <a:pPr defTabSz="1023292">
                  <a:buClr>
                    <a:srgbClr val="CC9900"/>
                  </a:buClr>
                  <a:buFont typeface="Wingdings" pitchFamily="2" charset="2"/>
                  <a:buChar char="n"/>
                </a:pPr>
                <a:endParaRPr lang="zh-CN" altLang="en-US" sz="1200" b="0" dirty="0">
                  <a:solidFill>
                    <a:prstClr val="white"/>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9" name="组合 15"/>
              <p:cNvGrpSpPr/>
              <p:nvPr/>
            </p:nvGrpSpPr>
            <p:grpSpPr>
              <a:xfrm>
                <a:off x="6563834" y="3321344"/>
                <a:ext cx="1872000" cy="1296000"/>
                <a:chOff x="6618172" y="3321344"/>
                <a:chExt cx="1872000" cy="1296000"/>
              </a:xfrm>
            </p:grpSpPr>
            <p:sp>
              <p:nvSpPr>
                <p:cNvPr id="73" name="矩形 72"/>
                <p:cNvSpPr/>
                <p:nvPr/>
              </p:nvSpPr>
              <p:spPr bwMode="auto">
                <a:xfrm>
                  <a:off x="6618172" y="3321344"/>
                  <a:ext cx="1872000" cy="1296000"/>
                </a:xfrm>
                <a:prstGeom prst="rect">
                  <a:avLst/>
                </a:prstGeom>
                <a:solidFill>
                  <a:srgbClr val="99CC00"/>
                </a:solidFill>
                <a:ln w="9525" cap="flat" cmpd="sng" algn="ctr">
                  <a:noFill/>
                  <a:prstDash val="solid"/>
                  <a:round/>
                  <a:headEnd type="none" w="med" len="med"/>
                  <a:tailEnd type="none" w="med" len="med"/>
                </a:ln>
                <a:effectLst/>
              </p:spPr>
              <p:txBody>
                <a:bodyPr lIns="87707" tIns="43852" rIns="87707" bIns="43852" anchor="ctr"/>
                <a:lstStyle/>
                <a:p>
                  <a:pPr defTabSz="981939">
                    <a:defRPr/>
                  </a:pPr>
                  <a:endParaRPr lang="zh-CN" altLang="en-US" sz="2000" dirty="0">
                    <a:latin typeface="微软雅黑" pitchFamily="34" charset="-122"/>
                    <a:ea typeface="微软雅黑" pitchFamily="34" charset="-122"/>
                  </a:endParaRPr>
                </a:p>
              </p:txBody>
            </p:sp>
            <p:sp>
              <p:nvSpPr>
                <p:cNvPr id="101" name="矩形 100"/>
                <p:cNvSpPr/>
                <p:nvPr/>
              </p:nvSpPr>
              <p:spPr bwMode="auto">
                <a:xfrm>
                  <a:off x="6726172" y="3426901"/>
                  <a:ext cx="1656000" cy="252000"/>
                </a:xfrm>
                <a:prstGeom prst="rect">
                  <a:avLst/>
                </a:prstGeom>
                <a:solidFill>
                  <a:srgbClr val="FFFFFF">
                    <a:alpha val="80000"/>
                  </a:srgbClr>
                </a:solidFill>
                <a:ln>
                  <a:noFill/>
                </a:ln>
                <a:effectLst/>
              </p:spPr>
              <p:txBody>
                <a:bodyPr lIns="0" tIns="0" rIns="0" bIns="0" anchor="ctr">
                  <a:noAutofit/>
                </a:bodyPr>
                <a:lstStyle/>
                <a:p>
                  <a:pPr algn="ctr" defTabSz="1023189">
                    <a:lnSpc>
                      <a:spcPct val="110000"/>
                    </a:lnSpc>
                    <a:spcBef>
                      <a:spcPct val="25000"/>
                    </a:spcBef>
                    <a:defRPr/>
                  </a:pPr>
                  <a:r>
                    <a:rPr lang="en-US" altLang="zh-CN" sz="1100" dirty="0">
                      <a:solidFill>
                        <a:prstClr val="black">
                          <a:lumMod val="75000"/>
                          <a:lumOff val="25000"/>
                        </a:prstClr>
                      </a:solidFill>
                      <a:latin typeface="微软雅黑" pitchFamily="34" charset="-122"/>
                      <a:ea typeface="微软雅黑" pitchFamily="34" charset="-122"/>
                    </a:rPr>
                    <a:t> 50</a:t>
                  </a:r>
                  <a:r>
                    <a:rPr lang="zh-CN" altLang="en-US" sz="1100" dirty="0">
                      <a:solidFill>
                        <a:prstClr val="black">
                          <a:lumMod val="75000"/>
                          <a:lumOff val="25000"/>
                        </a:prstClr>
                      </a:solidFill>
                      <a:latin typeface="微软雅黑" pitchFamily="34" charset="-122"/>
                      <a:ea typeface="微软雅黑" pitchFamily="34" charset="-122"/>
                    </a:rPr>
                    <a:t>万人民币</a:t>
                  </a:r>
                  <a:r>
                    <a:rPr lang="en-US" altLang="zh-CN" sz="1100" dirty="0">
                      <a:solidFill>
                        <a:prstClr val="black">
                          <a:lumMod val="75000"/>
                          <a:lumOff val="25000"/>
                        </a:prstClr>
                      </a:solidFill>
                      <a:latin typeface="微软雅黑" pitchFamily="34" charset="-122"/>
                      <a:ea typeface="微软雅黑" pitchFamily="34" charset="-122"/>
                    </a:rPr>
                    <a:t>/</a:t>
                  </a:r>
                  <a:r>
                    <a:rPr lang="zh-CN" altLang="en-US" sz="1100" dirty="0" smtClean="0">
                      <a:solidFill>
                        <a:prstClr val="black">
                          <a:lumMod val="75000"/>
                          <a:lumOff val="25000"/>
                        </a:prstClr>
                      </a:solidFill>
                      <a:latin typeface="微软雅黑" pitchFamily="34" charset="-122"/>
                      <a:ea typeface="微软雅黑" pitchFamily="34" charset="-122"/>
                    </a:rPr>
                    <a:t>人年↑</a:t>
                  </a:r>
                  <a:endParaRPr lang="zh-CN" altLang="en-US" sz="1100" dirty="0">
                    <a:solidFill>
                      <a:prstClr val="black">
                        <a:lumMod val="75000"/>
                        <a:lumOff val="25000"/>
                      </a:prstClr>
                    </a:solidFill>
                    <a:latin typeface="微软雅黑" pitchFamily="34" charset="-122"/>
                    <a:ea typeface="微软雅黑" pitchFamily="34" charset="-122"/>
                  </a:endParaRPr>
                </a:p>
              </p:txBody>
            </p:sp>
            <p:sp>
              <p:nvSpPr>
                <p:cNvPr id="99" name="矩形 98"/>
                <p:cNvSpPr/>
                <p:nvPr/>
              </p:nvSpPr>
              <p:spPr bwMode="auto">
                <a:xfrm>
                  <a:off x="6726172" y="3982159"/>
                  <a:ext cx="1656000" cy="252000"/>
                </a:xfrm>
                <a:prstGeom prst="rect">
                  <a:avLst/>
                </a:prstGeom>
                <a:solidFill>
                  <a:srgbClr val="FFFFFF">
                    <a:alpha val="80000"/>
                  </a:srgbClr>
                </a:solidFill>
                <a:ln>
                  <a:noFill/>
                </a:ln>
                <a:effectLst/>
              </p:spPr>
              <p:txBody>
                <a:bodyPr lIns="0" tIns="0" rIns="0" bIns="0" anchor="ctr">
                  <a:noAutofit/>
                </a:bodyPr>
                <a:lstStyle/>
                <a:p>
                  <a:pPr algn="ctr" defTabSz="1023189">
                    <a:lnSpc>
                      <a:spcPct val="110000"/>
                    </a:lnSpc>
                    <a:spcBef>
                      <a:spcPct val="25000"/>
                    </a:spcBef>
                    <a:defRPr/>
                  </a:pPr>
                  <a:r>
                    <a:rPr lang="en-US" altLang="zh-CN" sz="1100" dirty="0">
                      <a:solidFill>
                        <a:prstClr val="black">
                          <a:lumMod val="75000"/>
                          <a:lumOff val="25000"/>
                        </a:prstClr>
                      </a:solidFill>
                      <a:latin typeface="微软雅黑" pitchFamily="34" charset="-122"/>
                      <a:ea typeface="微软雅黑" pitchFamily="34" charset="-122"/>
                    </a:rPr>
                    <a:t> 20</a:t>
                  </a:r>
                  <a:r>
                    <a:rPr lang="zh-CN" altLang="en-US" sz="1100" dirty="0">
                      <a:solidFill>
                        <a:prstClr val="black">
                          <a:lumMod val="75000"/>
                          <a:lumOff val="25000"/>
                        </a:prstClr>
                      </a:solidFill>
                      <a:latin typeface="微软雅黑" pitchFamily="34" charset="-122"/>
                      <a:ea typeface="微软雅黑" pitchFamily="34" charset="-122"/>
                    </a:rPr>
                    <a:t>万人民币</a:t>
                  </a:r>
                  <a:r>
                    <a:rPr lang="en-US" altLang="zh-CN" sz="1100" dirty="0">
                      <a:solidFill>
                        <a:prstClr val="black">
                          <a:lumMod val="75000"/>
                          <a:lumOff val="25000"/>
                        </a:prstClr>
                      </a:solidFill>
                      <a:latin typeface="微软雅黑" pitchFamily="34" charset="-122"/>
                      <a:ea typeface="微软雅黑" pitchFamily="34" charset="-122"/>
                    </a:rPr>
                    <a:t>/</a:t>
                  </a:r>
                  <a:r>
                    <a:rPr lang="zh-CN" altLang="en-US" sz="1100" dirty="0" smtClean="0">
                      <a:solidFill>
                        <a:prstClr val="black">
                          <a:lumMod val="75000"/>
                          <a:lumOff val="25000"/>
                        </a:prstClr>
                      </a:solidFill>
                      <a:latin typeface="微软雅黑" pitchFamily="34" charset="-122"/>
                      <a:ea typeface="微软雅黑" pitchFamily="34" charset="-122"/>
                    </a:rPr>
                    <a:t>人年</a:t>
                  </a:r>
                  <a:endParaRPr lang="zh-CN" altLang="en-US" sz="1100" dirty="0">
                    <a:solidFill>
                      <a:prstClr val="black">
                        <a:lumMod val="75000"/>
                        <a:lumOff val="25000"/>
                      </a:prstClr>
                    </a:solidFill>
                    <a:latin typeface="微软雅黑" pitchFamily="34" charset="-122"/>
                    <a:ea typeface="微软雅黑" pitchFamily="34" charset="-122"/>
                  </a:endParaRPr>
                </a:p>
              </p:txBody>
            </p:sp>
            <p:sp>
              <p:nvSpPr>
                <p:cNvPr id="97" name="矩形 96"/>
                <p:cNvSpPr/>
                <p:nvPr/>
              </p:nvSpPr>
              <p:spPr bwMode="auto">
                <a:xfrm>
                  <a:off x="6726172" y="3704530"/>
                  <a:ext cx="1656000" cy="252000"/>
                </a:xfrm>
                <a:prstGeom prst="rect">
                  <a:avLst/>
                </a:prstGeom>
                <a:solidFill>
                  <a:srgbClr val="FFFFFF">
                    <a:alpha val="80000"/>
                  </a:srgbClr>
                </a:solidFill>
                <a:ln>
                  <a:noFill/>
                </a:ln>
                <a:effectLst/>
              </p:spPr>
              <p:txBody>
                <a:bodyPr lIns="0" tIns="0" rIns="0" bIns="0" anchor="ctr">
                  <a:noAutofit/>
                </a:bodyPr>
                <a:lstStyle/>
                <a:p>
                  <a:pPr algn="ctr" defTabSz="1023189">
                    <a:lnSpc>
                      <a:spcPct val="110000"/>
                    </a:lnSpc>
                    <a:spcBef>
                      <a:spcPct val="25000"/>
                    </a:spcBef>
                    <a:defRPr/>
                  </a:pPr>
                  <a:r>
                    <a:rPr lang="en-US" altLang="zh-CN" sz="1100" dirty="0">
                      <a:solidFill>
                        <a:prstClr val="black">
                          <a:lumMod val="75000"/>
                          <a:lumOff val="25000"/>
                        </a:prstClr>
                      </a:solidFill>
                      <a:latin typeface="微软雅黑" pitchFamily="34" charset="-122"/>
                      <a:ea typeface="微软雅黑" pitchFamily="34" charset="-122"/>
                    </a:rPr>
                    <a:t> 50</a:t>
                  </a:r>
                  <a:r>
                    <a:rPr lang="zh-CN" altLang="en-US" sz="1100" dirty="0">
                      <a:solidFill>
                        <a:prstClr val="black">
                          <a:lumMod val="75000"/>
                          <a:lumOff val="25000"/>
                        </a:prstClr>
                      </a:solidFill>
                      <a:latin typeface="微软雅黑" pitchFamily="34" charset="-122"/>
                      <a:ea typeface="微软雅黑" pitchFamily="34" charset="-122"/>
                    </a:rPr>
                    <a:t>万人民币</a:t>
                  </a:r>
                  <a:r>
                    <a:rPr lang="en-US" altLang="zh-CN" sz="1100" dirty="0">
                      <a:solidFill>
                        <a:prstClr val="black">
                          <a:lumMod val="75000"/>
                          <a:lumOff val="25000"/>
                        </a:prstClr>
                      </a:solidFill>
                      <a:latin typeface="微软雅黑" pitchFamily="34" charset="-122"/>
                      <a:ea typeface="微软雅黑" pitchFamily="34" charset="-122"/>
                    </a:rPr>
                    <a:t>/</a:t>
                  </a:r>
                  <a:r>
                    <a:rPr lang="zh-CN" altLang="en-US" sz="1100" dirty="0" smtClean="0">
                      <a:solidFill>
                        <a:prstClr val="black">
                          <a:lumMod val="75000"/>
                          <a:lumOff val="25000"/>
                        </a:prstClr>
                      </a:solidFill>
                      <a:latin typeface="微软雅黑" pitchFamily="34" charset="-122"/>
                      <a:ea typeface="微软雅黑" pitchFamily="34" charset="-122"/>
                    </a:rPr>
                    <a:t>人年</a:t>
                  </a:r>
                  <a:endParaRPr lang="zh-CN" altLang="en-US" sz="1100" dirty="0">
                    <a:solidFill>
                      <a:prstClr val="black">
                        <a:lumMod val="75000"/>
                        <a:lumOff val="25000"/>
                      </a:prstClr>
                    </a:solidFill>
                    <a:latin typeface="微软雅黑" pitchFamily="34" charset="-122"/>
                    <a:ea typeface="微软雅黑" pitchFamily="34" charset="-122"/>
                  </a:endParaRPr>
                </a:p>
              </p:txBody>
            </p:sp>
            <p:sp>
              <p:nvSpPr>
                <p:cNvPr id="91" name="矩形 90"/>
                <p:cNvSpPr/>
                <p:nvPr/>
              </p:nvSpPr>
              <p:spPr bwMode="auto">
                <a:xfrm>
                  <a:off x="6726172" y="4259788"/>
                  <a:ext cx="1656000" cy="252000"/>
                </a:xfrm>
                <a:prstGeom prst="rect">
                  <a:avLst/>
                </a:prstGeom>
                <a:solidFill>
                  <a:srgbClr val="FFFFFF">
                    <a:alpha val="80000"/>
                  </a:srgbClr>
                </a:solidFill>
                <a:ln>
                  <a:noFill/>
                </a:ln>
                <a:effectLst/>
              </p:spPr>
              <p:txBody>
                <a:bodyPr lIns="0" tIns="0" rIns="0" bIns="0" anchor="ctr">
                  <a:noAutofit/>
                </a:bodyPr>
                <a:lstStyle/>
                <a:p>
                  <a:pPr algn="ctr" defTabSz="1023189">
                    <a:lnSpc>
                      <a:spcPct val="110000"/>
                    </a:lnSpc>
                    <a:spcBef>
                      <a:spcPct val="25000"/>
                    </a:spcBef>
                    <a:defRPr/>
                  </a:pPr>
                  <a:r>
                    <a:rPr lang="zh-CN" altLang="en-US" sz="1100" dirty="0">
                      <a:solidFill>
                        <a:prstClr val="black">
                          <a:lumMod val="75000"/>
                          <a:lumOff val="25000"/>
                        </a:prstClr>
                      </a:solidFill>
                      <a:latin typeface="微软雅黑" pitchFamily="34" charset="-122"/>
                      <a:ea typeface="微软雅黑" pitchFamily="34" charset="-122"/>
                    </a:rPr>
                    <a:t>医疗最低</a:t>
                  </a:r>
                  <a:r>
                    <a:rPr lang="en-US" altLang="zh-CN" sz="1100" dirty="0">
                      <a:solidFill>
                        <a:prstClr val="black">
                          <a:lumMod val="75000"/>
                          <a:lumOff val="25000"/>
                        </a:prstClr>
                      </a:solidFill>
                      <a:latin typeface="微软雅黑" pitchFamily="34" charset="-122"/>
                      <a:ea typeface="微软雅黑" pitchFamily="34" charset="-122"/>
                    </a:rPr>
                    <a:t>16</a:t>
                  </a:r>
                  <a:r>
                    <a:rPr lang="zh-CN" altLang="en-US" sz="1100" dirty="0">
                      <a:solidFill>
                        <a:prstClr val="black">
                          <a:lumMod val="75000"/>
                          <a:lumOff val="25000"/>
                        </a:prstClr>
                      </a:solidFill>
                      <a:latin typeface="微软雅黑" pitchFamily="34" charset="-122"/>
                      <a:ea typeface="微软雅黑" pitchFamily="34" charset="-122"/>
                    </a:rPr>
                    <a:t>万</a:t>
                  </a:r>
                  <a:r>
                    <a:rPr lang="en-US" altLang="zh-CN" sz="1100" dirty="0">
                      <a:solidFill>
                        <a:prstClr val="black">
                          <a:lumMod val="75000"/>
                          <a:lumOff val="25000"/>
                        </a:prstClr>
                      </a:solidFill>
                      <a:latin typeface="微软雅黑" pitchFamily="34" charset="-122"/>
                      <a:ea typeface="微软雅黑" pitchFamily="34" charset="-122"/>
                    </a:rPr>
                    <a:t>/</a:t>
                  </a:r>
                  <a:r>
                    <a:rPr lang="zh-CN" altLang="en-US" sz="1100" dirty="0" smtClean="0">
                      <a:solidFill>
                        <a:prstClr val="black">
                          <a:lumMod val="75000"/>
                          <a:lumOff val="25000"/>
                        </a:prstClr>
                      </a:solidFill>
                      <a:latin typeface="微软雅黑" pitchFamily="34" charset="-122"/>
                      <a:ea typeface="微软雅黑" pitchFamily="34" charset="-122"/>
                    </a:rPr>
                    <a:t>人年↑</a:t>
                  </a:r>
                  <a:endParaRPr lang="zh-CN" altLang="en-US" sz="1100" dirty="0">
                    <a:solidFill>
                      <a:prstClr val="black">
                        <a:lumMod val="75000"/>
                        <a:lumOff val="25000"/>
                      </a:prstClr>
                    </a:solidFill>
                    <a:latin typeface="微软雅黑" pitchFamily="34" charset="-122"/>
                    <a:ea typeface="微软雅黑" pitchFamily="34" charset="-122"/>
                  </a:endParaRPr>
                </a:p>
              </p:txBody>
            </p:sp>
          </p:grpSp>
          <p:sp>
            <p:nvSpPr>
              <p:cNvPr id="88" name="椭圆 87"/>
              <p:cNvSpPr/>
              <p:nvPr/>
            </p:nvSpPr>
            <p:spPr bwMode="auto">
              <a:xfrm>
                <a:off x="3622304" y="3519344"/>
                <a:ext cx="900000" cy="900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smtClean="0">
                    <a:solidFill>
                      <a:prstClr val="white"/>
                    </a:solidFill>
                    <a:latin typeface="微软雅黑" pitchFamily="34" charset="-122"/>
                    <a:ea typeface="微软雅黑" pitchFamily="34" charset="-122"/>
                  </a:rPr>
                  <a:t>商业</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人身意外</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伤害险</a:t>
                </a:r>
                <a:endParaRPr lang="zh-CN" altLang="en-US" sz="1200" dirty="0">
                  <a:solidFill>
                    <a:prstClr val="white"/>
                  </a:solidFill>
                  <a:latin typeface="微软雅黑" pitchFamily="34" charset="-122"/>
                  <a:ea typeface="微软雅黑" pitchFamily="34" charset="-122"/>
                </a:endParaRPr>
              </a:p>
            </p:txBody>
          </p:sp>
          <p:sp>
            <p:nvSpPr>
              <p:cNvPr id="92" name="椭圆 91"/>
              <p:cNvSpPr/>
              <p:nvPr/>
            </p:nvSpPr>
            <p:spPr bwMode="auto">
              <a:xfrm>
                <a:off x="4405010" y="3519344"/>
                <a:ext cx="900000" cy="900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43876" rIns="0" bIns="43876" anchor="ctr"/>
              <a:lstStyle/>
              <a:p>
                <a:pPr algn="ctr" defTabSz="981939">
                  <a:defRPr/>
                </a:pPr>
                <a:r>
                  <a:rPr lang="zh-CN" altLang="en-US" sz="1200" dirty="0" smtClean="0">
                    <a:solidFill>
                      <a:prstClr val="white"/>
                    </a:solidFill>
                    <a:latin typeface="微软雅黑" pitchFamily="34" charset="-122"/>
                    <a:ea typeface="微软雅黑" pitchFamily="34" charset="-122"/>
                  </a:rPr>
                  <a:t>商业重大疾病险</a:t>
                </a:r>
                <a:endParaRPr lang="zh-CN" altLang="en-US" sz="1200" dirty="0">
                  <a:solidFill>
                    <a:prstClr val="white"/>
                  </a:solidFill>
                  <a:latin typeface="微软雅黑" pitchFamily="34" charset="-122"/>
                  <a:ea typeface="微软雅黑" pitchFamily="34" charset="-122"/>
                </a:endParaRPr>
              </a:p>
            </p:txBody>
          </p:sp>
          <p:sp>
            <p:nvSpPr>
              <p:cNvPr id="93" name="椭圆 92"/>
              <p:cNvSpPr/>
              <p:nvPr/>
            </p:nvSpPr>
            <p:spPr bwMode="auto">
              <a:xfrm>
                <a:off x="5187716" y="3519344"/>
                <a:ext cx="900000" cy="900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smtClean="0">
                    <a:solidFill>
                      <a:prstClr val="white"/>
                    </a:solidFill>
                    <a:latin typeface="微软雅黑" pitchFamily="34" charset="-122"/>
                    <a:ea typeface="微软雅黑" pitchFamily="34" charset="-122"/>
                  </a:rPr>
                  <a:t>商业</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寿险</a:t>
                </a:r>
                <a:endParaRPr lang="zh-CN" altLang="en-US" sz="1200" dirty="0">
                  <a:solidFill>
                    <a:prstClr val="white"/>
                  </a:solidFill>
                  <a:latin typeface="微软雅黑" pitchFamily="34" charset="-122"/>
                  <a:ea typeface="微软雅黑" pitchFamily="34" charset="-122"/>
                </a:endParaRPr>
              </a:p>
            </p:txBody>
          </p:sp>
          <p:sp>
            <p:nvSpPr>
              <p:cNvPr id="103" name="椭圆 102"/>
              <p:cNvSpPr/>
              <p:nvPr/>
            </p:nvSpPr>
            <p:spPr bwMode="auto">
              <a:xfrm>
                <a:off x="5970422" y="3519344"/>
                <a:ext cx="900000" cy="900000"/>
              </a:xfrm>
              <a:prstGeom prst="ellipse">
                <a:avLst/>
              </a:prstGeom>
              <a:solidFill>
                <a:srgbClr val="99CC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200" dirty="0" smtClean="0">
                    <a:solidFill>
                      <a:prstClr val="white"/>
                    </a:solidFill>
                    <a:latin typeface="微软雅黑" pitchFamily="34" charset="-122"/>
                    <a:ea typeface="微软雅黑" pitchFamily="34" charset="-122"/>
                  </a:rPr>
                  <a:t>商务</a:t>
                </a:r>
                <a:endParaRPr lang="en-US" altLang="zh-CN" sz="1200" dirty="0" smtClean="0">
                  <a:solidFill>
                    <a:prstClr val="white"/>
                  </a:solidFill>
                  <a:latin typeface="微软雅黑" pitchFamily="34" charset="-122"/>
                  <a:ea typeface="微软雅黑" pitchFamily="34" charset="-122"/>
                </a:endParaRPr>
              </a:p>
              <a:p>
                <a:pPr algn="ctr" defTabSz="981939">
                  <a:defRPr/>
                </a:pPr>
                <a:r>
                  <a:rPr lang="zh-CN" altLang="en-US" sz="1200" dirty="0" smtClean="0">
                    <a:solidFill>
                      <a:prstClr val="white"/>
                    </a:solidFill>
                    <a:latin typeface="微软雅黑" pitchFamily="34" charset="-122"/>
                    <a:ea typeface="微软雅黑" pitchFamily="34" charset="-122"/>
                  </a:rPr>
                  <a:t>旅行</a:t>
                </a:r>
                <a:r>
                  <a:rPr lang="zh-CN" altLang="en-US" sz="1200" dirty="0">
                    <a:solidFill>
                      <a:prstClr val="white"/>
                    </a:solidFill>
                    <a:latin typeface="微软雅黑" pitchFamily="34" charset="-122"/>
                    <a:ea typeface="微软雅黑" pitchFamily="34" charset="-122"/>
                  </a:rPr>
                  <a:t>险</a:t>
                </a:r>
              </a:p>
            </p:txBody>
          </p:sp>
        </p:grpSp>
        <p:sp>
          <p:nvSpPr>
            <p:cNvPr id="104" name="椭圆 103"/>
            <p:cNvSpPr/>
            <p:nvPr/>
          </p:nvSpPr>
          <p:spPr bwMode="auto">
            <a:xfrm>
              <a:off x="8018069" y="3071240"/>
              <a:ext cx="576000" cy="576000"/>
            </a:xfrm>
            <a:prstGeom prst="ellipse">
              <a:avLst/>
            </a:prstGeom>
            <a:solidFill>
              <a:srgbClr val="FF9900"/>
            </a:solidFill>
            <a:ln w="254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lIns="0" tIns="0" rIns="0" bIns="0" anchor="ctr"/>
            <a:lstStyle/>
            <a:p>
              <a:pPr algn="ctr" defTabSz="981939">
                <a:defRPr/>
              </a:pPr>
              <a:r>
                <a:rPr lang="zh-CN" altLang="en-US" sz="1300" dirty="0">
                  <a:solidFill>
                    <a:prstClr val="white"/>
                  </a:solidFill>
                  <a:latin typeface="微软雅黑" pitchFamily="34" charset="-122"/>
                  <a:ea typeface="微软雅黑" pitchFamily="34" charset="-122"/>
                </a:rPr>
                <a:t>保险</a:t>
              </a:r>
            </a:p>
            <a:p>
              <a:pPr algn="ctr" defTabSz="981939">
                <a:defRPr/>
              </a:pPr>
              <a:r>
                <a:rPr lang="zh-CN" altLang="en-US" sz="1300" dirty="0">
                  <a:solidFill>
                    <a:prstClr val="white"/>
                  </a:solidFill>
                  <a:latin typeface="微软雅黑" pitchFamily="34" charset="-122"/>
                  <a:ea typeface="微软雅黑" pitchFamily="34" charset="-122"/>
                </a:rPr>
                <a:t>金额</a:t>
              </a:r>
            </a:p>
          </p:txBody>
        </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anim calcmode="lin" valueType="num">
                                      <p:cBhvr>
                                        <p:cTn id="8" dur="1000" fill="hold"/>
                                        <p:tgtEl>
                                          <p:spTgt spid="66"/>
                                        </p:tgtEl>
                                        <p:attrNameLst>
                                          <p:attrName>ppt_x</p:attrName>
                                        </p:attrNameLst>
                                      </p:cBhvr>
                                      <p:tavLst>
                                        <p:tav tm="0">
                                          <p:val>
                                            <p:strVal val="#ppt_x"/>
                                          </p:val>
                                        </p:tav>
                                        <p:tav tm="100000">
                                          <p:val>
                                            <p:strVal val="#ppt_x"/>
                                          </p:val>
                                        </p:tav>
                                      </p:tavLst>
                                    </p:anim>
                                    <p:anim calcmode="lin" valueType="num">
                                      <p:cBhvr>
                                        <p:cTn id="9" dur="1000" fill="hold"/>
                                        <p:tgtEl>
                                          <p:spTgt spid="6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9"/>
                                        </p:tgtEl>
                                        <p:attrNameLst>
                                          <p:attrName>style.visibility</p:attrName>
                                        </p:attrNameLst>
                                      </p:cBhvr>
                                      <p:to>
                                        <p:strVal val="visible"/>
                                      </p:to>
                                    </p:set>
                                    <p:anim calcmode="lin" valueType="num">
                                      <p:cBhvr>
                                        <p:cTn id="13" dur="1000" fill="hold"/>
                                        <p:tgtEl>
                                          <p:spTgt spid="89"/>
                                        </p:tgtEl>
                                        <p:attrNameLst>
                                          <p:attrName>ppt_w</p:attrName>
                                        </p:attrNameLst>
                                      </p:cBhvr>
                                      <p:tavLst>
                                        <p:tav tm="0">
                                          <p:val>
                                            <p:fltVal val="0"/>
                                          </p:val>
                                        </p:tav>
                                        <p:tav tm="100000">
                                          <p:val>
                                            <p:strVal val="#ppt_w"/>
                                          </p:val>
                                        </p:tav>
                                      </p:tavLst>
                                    </p:anim>
                                    <p:anim calcmode="lin" valueType="num">
                                      <p:cBhvr>
                                        <p:cTn id="14" dur="1000" fill="hold"/>
                                        <p:tgtEl>
                                          <p:spTgt spid="89"/>
                                        </p:tgtEl>
                                        <p:attrNameLst>
                                          <p:attrName>ppt_h</p:attrName>
                                        </p:attrNameLst>
                                      </p:cBhvr>
                                      <p:tavLst>
                                        <p:tav tm="0">
                                          <p:val>
                                            <p:fltVal val="0"/>
                                          </p:val>
                                        </p:tav>
                                        <p:tav tm="100000">
                                          <p:val>
                                            <p:strVal val="#ppt_h"/>
                                          </p:val>
                                        </p:tav>
                                      </p:tavLst>
                                    </p:anim>
                                    <p:animEffect transition="in" filter="fade">
                                      <p:cBhvr>
                                        <p:cTn id="15" dur="1000"/>
                                        <p:tgtEl>
                                          <p:spTgt spid="89"/>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1000" fill="hold"/>
                                        <p:tgtEl>
                                          <p:spTgt spid="95"/>
                                        </p:tgtEl>
                                        <p:attrNameLst>
                                          <p:attrName>ppt_w</p:attrName>
                                        </p:attrNameLst>
                                      </p:cBhvr>
                                      <p:tavLst>
                                        <p:tav tm="0">
                                          <p:val>
                                            <p:fltVal val="0"/>
                                          </p:val>
                                        </p:tav>
                                        <p:tav tm="100000">
                                          <p:val>
                                            <p:strVal val="#ppt_w"/>
                                          </p:val>
                                        </p:tav>
                                      </p:tavLst>
                                    </p:anim>
                                    <p:anim calcmode="lin" valueType="num">
                                      <p:cBhvr>
                                        <p:cTn id="20" dur="1000" fill="hold"/>
                                        <p:tgtEl>
                                          <p:spTgt spid="95"/>
                                        </p:tgtEl>
                                        <p:attrNameLst>
                                          <p:attrName>ppt_h</p:attrName>
                                        </p:attrNameLst>
                                      </p:cBhvr>
                                      <p:tavLst>
                                        <p:tav tm="0">
                                          <p:val>
                                            <p:fltVal val="0"/>
                                          </p:val>
                                        </p:tav>
                                        <p:tav tm="100000">
                                          <p:val>
                                            <p:strVal val="#ppt_h"/>
                                          </p:val>
                                        </p:tav>
                                      </p:tavLst>
                                    </p:anim>
                                    <p:animEffect transition="in" filter="fade">
                                      <p:cBhvr>
                                        <p:cTn id="21" dur="1000"/>
                                        <p:tgtEl>
                                          <p:spTgt spid="95"/>
                                        </p:tgtEl>
                                      </p:cBhvr>
                                    </p:animEffect>
                                  </p:childTnLst>
                                </p:cTn>
                              </p:par>
                            </p:childTnLst>
                          </p:cTn>
                        </p:par>
                        <p:par>
                          <p:cTn id="22" fill="hold">
                            <p:stCondLst>
                              <p:cond delay="3000"/>
                            </p:stCondLst>
                            <p:childTnLst>
                              <p:par>
                                <p:cTn id="23" presetID="2" presetClass="entr" presetSubtype="8" fill="hold" grpId="0" nodeType="afterEffect">
                                  <p:stCondLst>
                                    <p:cond delay="0"/>
                                  </p:stCondLst>
                                  <p:childTnLst>
                                    <p:set>
                                      <p:cBhvr>
                                        <p:cTn id="24" dur="1" fill="hold">
                                          <p:stCondLst>
                                            <p:cond delay="0"/>
                                          </p:stCondLst>
                                        </p:cTn>
                                        <p:tgtEl>
                                          <p:spTgt spid="109"/>
                                        </p:tgtEl>
                                        <p:attrNameLst>
                                          <p:attrName>style.visibility</p:attrName>
                                        </p:attrNameLst>
                                      </p:cBhvr>
                                      <p:to>
                                        <p:strVal val="visible"/>
                                      </p:to>
                                    </p:set>
                                    <p:anim calcmode="lin" valueType="num">
                                      <p:cBhvr additive="base">
                                        <p:cTn id="25" dur="1000" fill="hold"/>
                                        <p:tgtEl>
                                          <p:spTgt spid="109"/>
                                        </p:tgtEl>
                                        <p:attrNameLst>
                                          <p:attrName>ppt_x</p:attrName>
                                        </p:attrNameLst>
                                      </p:cBhvr>
                                      <p:tavLst>
                                        <p:tav tm="0">
                                          <p:val>
                                            <p:strVal val="0-#ppt_w/2"/>
                                          </p:val>
                                        </p:tav>
                                        <p:tav tm="100000">
                                          <p:val>
                                            <p:strVal val="#ppt_x"/>
                                          </p:val>
                                        </p:tav>
                                      </p:tavLst>
                                    </p:anim>
                                    <p:anim calcmode="lin" valueType="num">
                                      <p:cBhvr additive="base">
                                        <p:cTn id="26" dur="1000" fill="hold"/>
                                        <p:tgtEl>
                                          <p:spTgt spid="109"/>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1000"/>
                                        <p:tgtEl>
                                          <p:spTgt spid="6"/>
                                        </p:tgtEl>
                                      </p:cBhvr>
                                    </p:animEffect>
                                  </p:childTnLst>
                                </p:cTn>
                              </p:par>
                            </p:childTnLst>
                          </p:cTn>
                        </p:par>
                        <p:par>
                          <p:cTn id="31" fill="hold">
                            <p:stCondLst>
                              <p:cond delay="5000"/>
                            </p:stCondLst>
                            <p:childTnLst>
                              <p:par>
                                <p:cTn id="32" presetID="22" presetClass="entr" presetSubtype="8"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66" grpId="0"/>
      <p:bldP spid="89" grpId="0" animBg="1"/>
      <p:bldP spid="9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2"/>
          <p:cNvGrpSpPr/>
          <p:nvPr/>
        </p:nvGrpSpPr>
        <p:grpSpPr>
          <a:xfrm>
            <a:off x="7746657" y="298620"/>
            <a:ext cx="391623" cy="522033"/>
            <a:chOff x="7772262" y="60307"/>
            <a:chExt cx="391555" cy="391555"/>
          </a:xfrm>
        </p:grpSpPr>
        <p:sp>
          <p:nvSpPr>
            <p:cNvPr id="44" name="圆角矩形​​ 3"/>
            <p:cNvSpPr>
              <a:spLocks noChangeAspect="1"/>
            </p:cNvSpPr>
            <p:nvPr/>
          </p:nvSpPr>
          <p:spPr>
            <a:xfrm>
              <a:off x="7772262" y="60307"/>
              <a:ext cx="391555" cy="391555"/>
            </a:xfrm>
            <a:prstGeom prst="ellipse">
              <a:avLst/>
            </a:prstGeom>
            <a:solidFill>
              <a:srgbClr val="99CC00"/>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45"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关系</a:t>
              </a:r>
            </a:p>
          </p:txBody>
        </p:sp>
      </p:grpSp>
      <p:grpSp>
        <p:nvGrpSpPr>
          <p:cNvPr id="3" name="组合 45"/>
          <p:cNvGrpSpPr/>
          <p:nvPr/>
        </p:nvGrpSpPr>
        <p:grpSpPr>
          <a:xfrm>
            <a:off x="8195043" y="298620"/>
            <a:ext cx="391623" cy="522033"/>
            <a:chOff x="8214956" y="60307"/>
            <a:chExt cx="391555" cy="391555"/>
          </a:xfrm>
        </p:grpSpPr>
        <p:sp>
          <p:nvSpPr>
            <p:cNvPr id="47" name="圆角矩形​​ 3"/>
            <p:cNvSpPr>
              <a:spLocks noChangeAspect="1"/>
            </p:cNvSpPr>
            <p:nvPr/>
          </p:nvSpPr>
          <p:spPr>
            <a:xfrm>
              <a:off x="8214956"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48" name="Rectangle 4"/>
            <p:cNvSpPr>
              <a:spLocks noChangeArrowheads="1"/>
            </p:cNvSpPr>
            <p:nvPr/>
          </p:nvSpPr>
          <p:spPr bwMode="auto">
            <a:xfrm>
              <a:off x="8296383"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健康</a:t>
              </a:r>
            </a:p>
          </p:txBody>
        </p:sp>
      </p:grpSp>
      <p:grpSp>
        <p:nvGrpSpPr>
          <p:cNvPr id="4" name="组合 48"/>
          <p:cNvGrpSpPr/>
          <p:nvPr/>
        </p:nvGrpSpPr>
        <p:grpSpPr>
          <a:xfrm>
            <a:off x="6849881" y="298620"/>
            <a:ext cx="391623" cy="522033"/>
            <a:chOff x="7329568" y="60307"/>
            <a:chExt cx="391555" cy="391555"/>
          </a:xfrm>
        </p:grpSpPr>
        <p:sp>
          <p:nvSpPr>
            <p:cNvPr id="50" name="圆角矩形​​ 3"/>
            <p:cNvSpPr>
              <a:spLocks noChangeAspect="1"/>
            </p:cNvSpPr>
            <p:nvPr/>
          </p:nvSpPr>
          <p:spPr>
            <a:xfrm>
              <a:off x="7329568"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51" name="Rectangle 4"/>
            <p:cNvSpPr>
              <a:spLocks noChangeArrowheads="1"/>
            </p:cNvSpPr>
            <p:nvPr/>
          </p:nvSpPr>
          <p:spPr bwMode="auto">
            <a:xfrm>
              <a:off x="7410995"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发展</a:t>
              </a:r>
            </a:p>
          </p:txBody>
        </p:sp>
      </p:grpSp>
      <p:grpSp>
        <p:nvGrpSpPr>
          <p:cNvPr id="5" name="组合 51"/>
          <p:cNvGrpSpPr/>
          <p:nvPr/>
        </p:nvGrpSpPr>
        <p:grpSpPr>
          <a:xfrm>
            <a:off x="7298269" y="298620"/>
            <a:ext cx="391623" cy="522033"/>
            <a:chOff x="7772262" y="60307"/>
            <a:chExt cx="391555" cy="391555"/>
          </a:xfrm>
        </p:grpSpPr>
        <p:sp>
          <p:nvSpPr>
            <p:cNvPr id="53"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54"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薪</a:t>
              </a:r>
              <a:r>
                <a:rPr lang="zh-CN" altLang="en-US" sz="1000" kern="0" dirty="0" smtClean="0">
                  <a:solidFill>
                    <a:prstClr val="white"/>
                  </a:solidFill>
                  <a:latin typeface="微软雅黑" pitchFamily="34" charset="-122"/>
                  <a:ea typeface="微软雅黑" pitchFamily="34" charset="-122"/>
                </a:rPr>
                <a:t>酬</a:t>
              </a:r>
              <a:endParaRPr lang="zh-CN" altLang="en-US" sz="1000" kern="0" dirty="0">
                <a:solidFill>
                  <a:prstClr val="white"/>
                </a:solidFill>
                <a:latin typeface="微软雅黑" pitchFamily="34" charset="-122"/>
                <a:ea typeface="微软雅黑" pitchFamily="34" charset="-122"/>
              </a:endParaRPr>
            </a:p>
          </p:txBody>
        </p:sp>
      </p:grpSp>
      <p:sp>
        <p:nvSpPr>
          <p:cNvPr id="55" name="Rectangle 2"/>
          <p:cNvSpPr txBox="1">
            <a:spLocks noChangeArrowheads="1"/>
          </p:cNvSpPr>
          <p:nvPr/>
        </p:nvSpPr>
        <p:spPr>
          <a:xfrm>
            <a:off x="539850" y="425896"/>
            <a:ext cx="8065901" cy="38472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21517"/>
            <a:r>
              <a:rPr lang="zh-CN" altLang="en-US" sz="2500" dirty="0">
                <a:solidFill>
                  <a:prstClr val="black">
                    <a:lumMod val="75000"/>
                    <a:lumOff val="25000"/>
                  </a:prstClr>
                </a:solidFill>
                <a:latin typeface="微软雅黑" pitchFamily="34" charset="-122"/>
                <a:ea typeface="微软雅黑" pitchFamily="34" charset="-122"/>
                <a:cs typeface="Arial" pitchFamily="34" charset="0"/>
              </a:rPr>
              <a:t>在这里，你的成长会有很多人指引与陪伴</a:t>
            </a:r>
          </a:p>
        </p:txBody>
      </p:sp>
      <p:grpSp>
        <p:nvGrpSpPr>
          <p:cNvPr id="6" name="组合 2"/>
          <p:cNvGrpSpPr/>
          <p:nvPr/>
        </p:nvGrpSpPr>
        <p:grpSpPr>
          <a:xfrm>
            <a:off x="539850" y="1551639"/>
            <a:ext cx="1872325" cy="4401844"/>
            <a:chOff x="539750" y="1101944"/>
            <a:chExt cx="1872000" cy="3301638"/>
          </a:xfrm>
        </p:grpSpPr>
        <p:grpSp>
          <p:nvGrpSpPr>
            <p:cNvPr id="7" name="组合 9"/>
            <p:cNvGrpSpPr/>
            <p:nvPr/>
          </p:nvGrpSpPr>
          <p:grpSpPr>
            <a:xfrm>
              <a:off x="539750" y="3611582"/>
              <a:ext cx="1872000" cy="792000"/>
              <a:chOff x="539750" y="3942563"/>
              <a:chExt cx="1872000" cy="792000"/>
            </a:xfrm>
          </p:grpSpPr>
          <p:grpSp>
            <p:nvGrpSpPr>
              <p:cNvPr id="8" name="组合 3"/>
              <p:cNvGrpSpPr/>
              <p:nvPr/>
            </p:nvGrpSpPr>
            <p:grpSpPr>
              <a:xfrm>
                <a:off x="539750" y="3942563"/>
                <a:ext cx="1872000" cy="792000"/>
                <a:chOff x="804748" y="4221614"/>
                <a:chExt cx="1787032" cy="792000"/>
              </a:xfrm>
            </p:grpSpPr>
            <p:sp>
              <p:nvSpPr>
                <p:cNvPr id="58" name="矩形 57"/>
                <p:cNvSpPr/>
                <p:nvPr/>
              </p:nvSpPr>
              <p:spPr bwMode="auto">
                <a:xfrm flipV="1">
                  <a:off x="804748" y="4221614"/>
                  <a:ext cx="1787032" cy="792000"/>
                </a:xfrm>
                <a:prstGeom prst="rect">
                  <a:avLst/>
                </a:prstGeom>
                <a:solidFill>
                  <a:srgbClr val="FF9900">
                    <a:alpha val="20000"/>
                  </a:srgbClr>
                </a:solidFill>
                <a:ln w="9525">
                  <a:noFill/>
                  <a:miter lim="800000"/>
                  <a:headEnd/>
                  <a:tailEnd/>
                </a:ln>
                <a:effectLst/>
              </p:spPr>
              <p:txBody>
                <a:bodyPr lIns="87814" tIns="43906" rIns="87814" bIns="43906" rtlCol="0" anchor="ctr"/>
                <a:lstStyle/>
                <a:p>
                  <a:pPr algn="ctr" defTabSz="1021517"/>
                  <a:endParaRPr lang="zh-CN" altLang="en-US" sz="2000" dirty="0">
                    <a:solidFill>
                      <a:prstClr val="white"/>
                    </a:solidFill>
                    <a:latin typeface="微软雅黑" pitchFamily="34" charset="-122"/>
                    <a:ea typeface="微软雅黑" pitchFamily="34" charset="-122"/>
                  </a:endParaRPr>
                </a:p>
              </p:txBody>
            </p:sp>
            <p:sp>
              <p:nvSpPr>
                <p:cNvPr id="59" name="等腰三角形 58"/>
                <p:cNvSpPr/>
                <p:nvPr/>
              </p:nvSpPr>
              <p:spPr bwMode="auto">
                <a:xfrm flipV="1">
                  <a:off x="1605313" y="4221614"/>
                  <a:ext cx="185903" cy="93600"/>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sp>
            <p:nvSpPr>
              <p:cNvPr id="21" name="TextBox 20"/>
              <p:cNvSpPr txBox="1"/>
              <p:nvPr/>
            </p:nvSpPr>
            <p:spPr>
              <a:xfrm>
                <a:off x="665660" y="4092791"/>
                <a:ext cx="1620180" cy="423226"/>
              </a:xfrm>
              <a:prstGeom prst="rect">
                <a:avLst/>
              </a:prstGeom>
              <a:noFill/>
            </p:spPr>
            <p:txBody>
              <a:bodyPr wrap="square" lIns="0" tIns="0" rIns="0" bIns="0" rtlCol="0">
                <a:spAutoFit/>
              </a:bodyPr>
              <a:lstStyle/>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发掘你的优势</a:t>
                </a:r>
                <a:endParaRPr lang="en-US" altLang="zh-CN" sz="1600" b="0" dirty="0" smtClean="0">
                  <a:solidFill>
                    <a:prstClr val="black">
                      <a:lumMod val="75000"/>
                      <a:lumOff val="25000"/>
                    </a:prstClr>
                  </a:solidFill>
                  <a:latin typeface="微软雅黑" pitchFamily="34" charset="-122"/>
                  <a:ea typeface="微软雅黑" pitchFamily="34" charset="-122"/>
                </a:endParaRPr>
              </a:p>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职场发展引路人</a:t>
                </a:r>
                <a:endParaRPr lang="zh-CN" altLang="en-US" sz="1600" b="0" dirty="0">
                  <a:solidFill>
                    <a:prstClr val="black">
                      <a:lumMod val="75000"/>
                      <a:lumOff val="25000"/>
                    </a:prstClr>
                  </a:solidFill>
                  <a:latin typeface="微软雅黑" pitchFamily="34" charset="-122"/>
                  <a:ea typeface="微软雅黑" pitchFamily="34" charset="-122"/>
                </a:endParaRPr>
              </a:p>
            </p:txBody>
          </p:sp>
        </p:grpSp>
        <p:grpSp>
          <p:nvGrpSpPr>
            <p:cNvPr id="9" name="组合 5"/>
            <p:cNvGrpSpPr/>
            <p:nvPr/>
          </p:nvGrpSpPr>
          <p:grpSpPr>
            <a:xfrm>
              <a:off x="539750" y="1101944"/>
              <a:ext cx="1872000" cy="525723"/>
              <a:chOff x="539750" y="1230013"/>
              <a:chExt cx="1872000" cy="525723"/>
            </a:xfrm>
          </p:grpSpPr>
          <p:sp>
            <p:nvSpPr>
              <p:cNvPr id="60" name="矩形 59"/>
              <p:cNvSpPr/>
              <p:nvPr/>
            </p:nvSpPr>
            <p:spPr bwMode="auto">
              <a:xfrm>
                <a:off x="539750" y="1230013"/>
                <a:ext cx="1872000" cy="432000"/>
              </a:xfrm>
              <a:prstGeom prst="rect">
                <a:avLst/>
              </a:prstGeom>
              <a:solidFill>
                <a:srgbClr val="FF9900"/>
              </a:solidFill>
              <a:ln w="9525">
                <a:noFill/>
                <a:miter lim="800000"/>
                <a:headEnd/>
                <a:tailEnd/>
              </a:ln>
              <a:effectLst/>
            </p:spPr>
            <p:txBody>
              <a:bodyPr lIns="0" tIns="0" rIns="0" bIns="0" rtlCol="0" anchor="ctr"/>
              <a:lstStyle/>
              <a:p>
                <a:pPr algn="ctr" defTabSz="1021517"/>
                <a:r>
                  <a:rPr lang="zh-CN" altLang="en-US" sz="2000" dirty="0" smtClean="0">
                    <a:solidFill>
                      <a:prstClr val="white"/>
                    </a:solidFill>
                    <a:latin typeface="微软雅黑" pitchFamily="34" charset="-122"/>
                    <a:ea typeface="微软雅黑" pitchFamily="34" charset="-122"/>
                  </a:rPr>
                  <a:t>主管</a:t>
                </a:r>
                <a:endParaRPr lang="zh-CN" altLang="en-US" sz="2000" dirty="0">
                  <a:solidFill>
                    <a:prstClr val="white"/>
                  </a:solidFill>
                  <a:latin typeface="微软雅黑" pitchFamily="34" charset="-122"/>
                  <a:ea typeface="微软雅黑" pitchFamily="34" charset="-122"/>
                </a:endParaRPr>
              </a:p>
            </p:txBody>
          </p:sp>
          <p:sp>
            <p:nvSpPr>
              <p:cNvPr id="71" name="等腰三角形 70"/>
              <p:cNvSpPr/>
              <p:nvPr/>
            </p:nvSpPr>
            <p:spPr bwMode="auto">
              <a:xfrm flipV="1">
                <a:off x="1378379" y="1662136"/>
                <a:ext cx="194742" cy="93600"/>
              </a:xfrm>
              <a:prstGeom prst="triangle">
                <a:avLst/>
              </a:prstGeom>
              <a:solidFill>
                <a:srgbClr val="FF9900"/>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pic>
          <p:nvPicPr>
            <p:cNvPr id="4101" name="Picture 5" descr="D:\2015年应届生招聘主打胶片\图片\主管1修改.jpg"/>
            <p:cNvPicPr preferRelativeResize="0">
              <a:picLocks noChangeArrowheads="1"/>
            </p:cNvPicPr>
            <p:nvPr/>
          </p:nvPicPr>
          <p:blipFill rotWithShape="1">
            <a:blip r:embed="rId2" cstate="print"/>
            <a:srcRect l="3721" r="3501"/>
            <a:stretch/>
          </p:blipFill>
          <p:spPr bwMode="auto">
            <a:xfrm>
              <a:off x="755750" y="1899625"/>
              <a:ext cx="1440000" cy="1440000"/>
            </a:xfrm>
            <a:prstGeom prst="ellipse">
              <a:avLst/>
            </a:prstGeom>
            <a:solidFill>
              <a:srgbClr val="FFFFFF">
                <a:shade val="85000"/>
              </a:srgbClr>
            </a:solidFill>
            <a:ln w="25400">
              <a:solidFill>
                <a:schemeClr val="bg1"/>
              </a:solidFill>
            </a:ln>
            <a:effectLst>
              <a:innerShdw blurRad="88900" dist="63500" dir="13500000">
                <a:prstClr val="black">
                  <a:alpha val="50000"/>
                </a:prstClr>
              </a:innerShdw>
            </a:effectLst>
          </p:spPr>
        </p:pic>
      </p:grpSp>
      <p:grpSp>
        <p:nvGrpSpPr>
          <p:cNvPr id="10" name="组合 4"/>
          <p:cNvGrpSpPr/>
          <p:nvPr/>
        </p:nvGrpSpPr>
        <p:grpSpPr>
          <a:xfrm>
            <a:off x="2604363" y="1551639"/>
            <a:ext cx="1872325" cy="4401844"/>
            <a:chOff x="2603911" y="1101944"/>
            <a:chExt cx="1872000" cy="3301638"/>
          </a:xfrm>
        </p:grpSpPr>
        <p:grpSp>
          <p:nvGrpSpPr>
            <p:cNvPr id="11" name="组合 8"/>
            <p:cNvGrpSpPr/>
            <p:nvPr/>
          </p:nvGrpSpPr>
          <p:grpSpPr>
            <a:xfrm>
              <a:off x="2603911" y="3611582"/>
              <a:ext cx="1872000" cy="792000"/>
              <a:chOff x="2603911" y="3942563"/>
              <a:chExt cx="1872000" cy="792000"/>
            </a:xfrm>
          </p:grpSpPr>
          <p:grpSp>
            <p:nvGrpSpPr>
              <p:cNvPr id="12" name="组合 61"/>
              <p:cNvGrpSpPr/>
              <p:nvPr/>
            </p:nvGrpSpPr>
            <p:grpSpPr>
              <a:xfrm>
                <a:off x="2603911" y="3942563"/>
                <a:ext cx="1872000" cy="792000"/>
                <a:chOff x="804748" y="4221614"/>
                <a:chExt cx="1787032" cy="792000"/>
              </a:xfrm>
            </p:grpSpPr>
            <p:sp>
              <p:nvSpPr>
                <p:cNvPr id="63" name="矩形 62"/>
                <p:cNvSpPr/>
                <p:nvPr/>
              </p:nvSpPr>
              <p:spPr bwMode="auto">
                <a:xfrm flipV="1">
                  <a:off x="804748" y="4221614"/>
                  <a:ext cx="1787032" cy="792000"/>
                </a:xfrm>
                <a:prstGeom prst="rect">
                  <a:avLst/>
                </a:prstGeom>
                <a:solidFill>
                  <a:srgbClr val="00CCFF">
                    <a:alpha val="20000"/>
                  </a:srgbClr>
                </a:solidFill>
                <a:ln w="9525">
                  <a:noFill/>
                  <a:miter lim="800000"/>
                  <a:headEnd/>
                  <a:tailEnd/>
                </a:ln>
                <a:effectLst/>
              </p:spPr>
              <p:txBody>
                <a:bodyPr lIns="87814" tIns="43906" rIns="87814" bIns="43906" rtlCol="0" anchor="ctr"/>
                <a:lstStyle/>
                <a:p>
                  <a:pPr algn="ctr" defTabSz="1021517"/>
                  <a:endParaRPr lang="zh-CN" altLang="en-US" sz="2000" dirty="0">
                    <a:solidFill>
                      <a:prstClr val="white"/>
                    </a:solidFill>
                    <a:latin typeface="微软雅黑" pitchFamily="34" charset="-122"/>
                    <a:ea typeface="微软雅黑" pitchFamily="34" charset="-122"/>
                  </a:endParaRPr>
                </a:p>
              </p:txBody>
            </p:sp>
            <p:sp>
              <p:nvSpPr>
                <p:cNvPr id="64" name="等腰三角形 63"/>
                <p:cNvSpPr/>
                <p:nvPr/>
              </p:nvSpPr>
              <p:spPr bwMode="auto">
                <a:xfrm flipV="1">
                  <a:off x="1605313" y="4221614"/>
                  <a:ext cx="185903" cy="93600"/>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sp>
            <p:nvSpPr>
              <p:cNvPr id="19" name="TextBox 18"/>
              <p:cNvSpPr txBox="1"/>
              <p:nvPr/>
            </p:nvSpPr>
            <p:spPr>
              <a:xfrm>
                <a:off x="2765826" y="4092791"/>
                <a:ext cx="1548171" cy="423226"/>
              </a:xfrm>
              <a:prstGeom prst="rect">
                <a:avLst/>
              </a:prstGeom>
              <a:noFill/>
            </p:spPr>
            <p:txBody>
              <a:bodyPr wrap="square" lIns="0" tIns="0" rIns="0" bIns="0" rtlCol="0">
                <a:spAutoFit/>
              </a:bodyPr>
              <a:lstStyle/>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良师益友</a:t>
                </a:r>
                <a:endParaRPr lang="en-US" altLang="zh-CN" sz="1600" b="0" dirty="0" smtClean="0">
                  <a:solidFill>
                    <a:prstClr val="black">
                      <a:lumMod val="75000"/>
                      <a:lumOff val="25000"/>
                    </a:prstClr>
                  </a:solidFill>
                  <a:latin typeface="微软雅黑" pitchFamily="34" charset="-122"/>
                  <a:ea typeface="微软雅黑" pitchFamily="34" charset="-122"/>
                </a:endParaRPr>
              </a:p>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带你融入团队</a:t>
                </a:r>
                <a:endParaRPr lang="zh-CN" altLang="en-US" sz="1600" b="0" dirty="0">
                  <a:solidFill>
                    <a:prstClr val="black">
                      <a:lumMod val="75000"/>
                      <a:lumOff val="25000"/>
                    </a:prstClr>
                  </a:solidFill>
                  <a:latin typeface="微软雅黑" pitchFamily="34" charset="-122"/>
                  <a:ea typeface="微软雅黑" pitchFamily="34" charset="-122"/>
                </a:endParaRPr>
              </a:p>
            </p:txBody>
          </p:sp>
        </p:grpSp>
        <p:grpSp>
          <p:nvGrpSpPr>
            <p:cNvPr id="13" name="组合 71"/>
            <p:cNvGrpSpPr/>
            <p:nvPr/>
          </p:nvGrpSpPr>
          <p:grpSpPr>
            <a:xfrm>
              <a:off x="2603911" y="1101944"/>
              <a:ext cx="1872000" cy="525723"/>
              <a:chOff x="539750" y="1230013"/>
              <a:chExt cx="1872000" cy="525723"/>
            </a:xfrm>
          </p:grpSpPr>
          <p:sp>
            <p:nvSpPr>
              <p:cNvPr id="73" name="矩形 72"/>
              <p:cNvSpPr/>
              <p:nvPr/>
            </p:nvSpPr>
            <p:spPr bwMode="auto">
              <a:xfrm>
                <a:off x="539750" y="1230013"/>
                <a:ext cx="1872000" cy="432000"/>
              </a:xfrm>
              <a:prstGeom prst="rect">
                <a:avLst/>
              </a:prstGeom>
              <a:solidFill>
                <a:srgbClr val="00CCFF"/>
              </a:solidFill>
              <a:ln w="9525">
                <a:noFill/>
                <a:miter lim="800000"/>
                <a:headEnd/>
                <a:tailEnd/>
              </a:ln>
              <a:effectLst/>
            </p:spPr>
            <p:txBody>
              <a:bodyPr lIns="0" tIns="0" rIns="0" bIns="0" rtlCol="0" anchor="ctr"/>
              <a:lstStyle/>
              <a:p>
                <a:pPr algn="ctr" defTabSz="1021517"/>
                <a:r>
                  <a:rPr lang="zh-CN" altLang="en-US" sz="2000" dirty="0" smtClean="0">
                    <a:solidFill>
                      <a:prstClr val="white"/>
                    </a:solidFill>
                    <a:latin typeface="微软雅黑" pitchFamily="34" charset="-122"/>
                    <a:ea typeface="微软雅黑" pitchFamily="34" charset="-122"/>
                  </a:rPr>
                  <a:t>导师</a:t>
                </a:r>
                <a:endParaRPr lang="zh-CN" altLang="en-US" sz="2000" dirty="0">
                  <a:solidFill>
                    <a:prstClr val="white"/>
                  </a:solidFill>
                  <a:latin typeface="微软雅黑" pitchFamily="34" charset="-122"/>
                  <a:ea typeface="微软雅黑" pitchFamily="34" charset="-122"/>
                </a:endParaRPr>
              </a:p>
            </p:txBody>
          </p:sp>
          <p:sp>
            <p:nvSpPr>
              <p:cNvPr id="74" name="等腰三角形 73"/>
              <p:cNvSpPr/>
              <p:nvPr/>
            </p:nvSpPr>
            <p:spPr bwMode="auto">
              <a:xfrm flipV="1">
                <a:off x="1378379" y="1662136"/>
                <a:ext cx="194742" cy="93600"/>
              </a:xfrm>
              <a:prstGeom prst="triangle">
                <a:avLst/>
              </a:prstGeom>
              <a:solidFill>
                <a:srgbClr val="00CCFF"/>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pic>
          <p:nvPicPr>
            <p:cNvPr id="4100" name="Picture 4" descr="D:\2015年应届生招聘主打胶片\图片\思想导师.JPG"/>
            <p:cNvPicPr preferRelativeResize="0">
              <a:picLocks noChangeArrowheads="1"/>
            </p:cNvPicPr>
            <p:nvPr/>
          </p:nvPicPr>
          <p:blipFill rotWithShape="1">
            <a:blip r:embed="rId3" cstate="print"/>
            <a:srcRect l="19942" r="7658"/>
            <a:stretch/>
          </p:blipFill>
          <p:spPr bwMode="auto">
            <a:xfrm>
              <a:off x="2819911" y="1899625"/>
              <a:ext cx="1440000" cy="1440000"/>
            </a:xfrm>
            <a:prstGeom prst="ellipse">
              <a:avLst/>
            </a:prstGeom>
            <a:solidFill>
              <a:srgbClr val="FFFFFF">
                <a:shade val="85000"/>
              </a:srgbClr>
            </a:solidFill>
            <a:ln w="25400">
              <a:solidFill>
                <a:schemeClr val="bg1"/>
              </a:solidFill>
            </a:ln>
            <a:effectLst>
              <a:innerShdw blurRad="88900" dist="63500" dir="13500000">
                <a:prstClr val="black">
                  <a:alpha val="50000"/>
                </a:prstClr>
              </a:innerShdw>
            </a:effectLst>
          </p:spPr>
        </p:pic>
      </p:grpSp>
      <p:grpSp>
        <p:nvGrpSpPr>
          <p:cNvPr id="15" name="组合 10"/>
          <p:cNvGrpSpPr/>
          <p:nvPr/>
        </p:nvGrpSpPr>
        <p:grpSpPr>
          <a:xfrm>
            <a:off x="4668889" y="1551639"/>
            <a:ext cx="1872325" cy="4401844"/>
            <a:chOff x="4668072" y="1101944"/>
            <a:chExt cx="1872000" cy="3301638"/>
          </a:xfrm>
        </p:grpSpPr>
        <p:grpSp>
          <p:nvGrpSpPr>
            <p:cNvPr id="16" name="组合 7"/>
            <p:cNvGrpSpPr/>
            <p:nvPr/>
          </p:nvGrpSpPr>
          <p:grpSpPr>
            <a:xfrm>
              <a:off x="4668072" y="3611582"/>
              <a:ext cx="1872000" cy="792000"/>
              <a:chOff x="4668072" y="3942563"/>
              <a:chExt cx="1872000" cy="792000"/>
            </a:xfrm>
          </p:grpSpPr>
          <p:grpSp>
            <p:nvGrpSpPr>
              <p:cNvPr id="18" name="组合 64"/>
              <p:cNvGrpSpPr/>
              <p:nvPr/>
            </p:nvGrpSpPr>
            <p:grpSpPr>
              <a:xfrm>
                <a:off x="4668072" y="3942563"/>
                <a:ext cx="1872000" cy="792000"/>
                <a:chOff x="804748" y="4221614"/>
                <a:chExt cx="1787032" cy="792000"/>
              </a:xfrm>
            </p:grpSpPr>
            <p:sp>
              <p:nvSpPr>
                <p:cNvPr id="66" name="矩形 65"/>
                <p:cNvSpPr/>
                <p:nvPr/>
              </p:nvSpPr>
              <p:spPr bwMode="auto">
                <a:xfrm flipV="1">
                  <a:off x="804748" y="4221614"/>
                  <a:ext cx="1787032" cy="792000"/>
                </a:xfrm>
                <a:prstGeom prst="rect">
                  <a:avLst/>
                </a:prstGeom>
                <a:solidFill>
                  <a:srgbClr val="99CC00">
                    <a:alpha val="20000"/>
                  </a:srgbClr>
                </a:solidFill>
                <a:ln w="9525">
                  <a:noFill/>
                  <a:miter lim="800000"/>
                  <a:headEnd/>
                  <a:tailEnd/>
                </a:ln>
                <a:effectLst/>
              </p:spPr>
              <p:txBody>
                <a:bodyPr lIns="87814" tIns="43906" rIns="87814" bIns="43906" rtlCol="0" anchor="ctr"/>
                <a:lstStyle/>
                <a:p>
                  <a:pPr algn="ctr" defTabSz="1021517"/>
                  <a:endParaRPr lang="zh-CN" altLang="en-US" sz="2000" dirty="0">
                    <a:solidFill>
                      <a:prstClr val="white"/>
                    </a:solidFill>
                    <a:latin typeface="微软雅黑" pitchFamily="34" charset="-122"/>
                    <a:ea typeface="微软雅黑" pitchFamily="34" charset="-122"/>
                  </a:endParaRPr>
                </a:p>
              </p:txBody>
            </p:sp>
            <p:sp>
              <p:nvSpPr>
                <p:cNvPr id="67" name="等腰三角形 66"/>
                <p:cNvSpPr/>
                <p:nvPr/>
              </p:nvSpPr>
              <p:spPr bwMode="auto">
                <a:xfrm flipV="1">
                  <a:off x="1605313" y="4221614"/>
                  <a:ext cx="185903" cy="93600"/>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sp>
            <p:nvSpPr>
              <p:cNvPr id="17" name="TextBox 16"/>
              <p:cNvSpPr txBox="1"/>
              <p:nvPr/>
            </p:nvSpPr>
            <p:spPr>
              <a:xfrm>
                <a:off x="4829986" y="4092791"/>
                <a:ext cx="1548172" cy="423226"/>
              </a:xfrm>
              <a:prstGeom prst="rect">
                <a:avLst/>
              </a:prstGeom>
              <a:noFill/>
            </p:spPr>
            <p:txBody>
              <a:bodyPr wrap="square" lIns="0" tIns="0" rIns="0" bIns="0" rtlCol="0">
                <a:spAutoFit/>
              </a:bodyPr>
              <a:lstStyle/>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专业造诣深厚</a:t>
                </a:r>
                <a:endParaRPr lang="en-US" altLang="zh-CN" sz="1600" b="0" dirty="0" smtClean="0">
                  <a:solidFill>
                    <a:prstClr val="black">
                      <a:lumMod val="75000"/>
                      <a:lumOff val="25000"/>
                    </a:prstClr>
                  </a:solidFill>
                  <a:latin typeface="微软雅黑" pitchFamily="34" charset="-122"/>
                  <a:ea typeface="微软雅黑" pitchFamily="34" charset="-122"/>
                </a:endParaRPr>
              </a:p>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为你指点迷津</a:t>
                </a:r>
                <a:endParaRPr lang="zh-CN" altLang="en-US" sz="1600" b="0" dirty="0">
                  <a:solidFill>
                    <a:prstClr val="black">
                      <a:lumMod val="75000"/>
                      <a:lumOff val="25000"/>
                    </a:prstClr>
                  </a:solidFill>
                  <a:latin typeface="微软雅黑" pitchFamily="34" charset="-122"/>
                  <a:ea typeface="微软雅黑" pitchFamily="34" charset="-122"/>
                </a:endParaRPr>
              </a:p>
            </p:txBody>
          </p:sp>
        </p:grpSp>
        <p:grpSp>
          <p:nvGrpSpPr>
            <p:cNvPr id="20" name="组合 74"/>
            <p:cNvGrpSpPr/>
            <p:nvPr/>
          </p:nvGrpSpPr>
          <p:grpSpPr>
            <a:xfrm>
              <a:off x="4668072" y="1101944"/>
              <a:ext cx="1872000" cy="525723"/>
              <a:chOff x="539750" y="1230013"/>
              <a:chExt cx="1872000" cy="525723"/>
            </a:xfrm>
          </p:grpSpPr>
          <p:sp>
            <p:nvSpPr>
              <p:cNvPr id="76" name="矩形 75"/>
              <p:cNvSpPr/>
              <p:nvPr/>
            </p:nvSpPr>
            <p:spPr bwMode="auto">
              <a:xfrm>
                <a:off x="539750" y="1230013"/>
                <a:ext cx="1872000" cy="432000"/>
              </a:xfrm>
              <a:prstGeom prst="rect">
                <a:avLst/>
              </a:prstGeom>
              <a:solidFill>
                <a:srgbClr val="99CC00"/>
              </a:solidFill>
              <a:ln w="9525">
                <a:noFill/>
                <a:miter lim="800000"/>
                <a:headEnd/>
                <a:tailEnd/>
              </a:ln>
              <a:effectLst/>
            </p:spPr>
            <p:txBody>
              <a:bodyPr lIns="0" tIns="0" rIns="0" bIns="0" rtlCol="0" anchor="ctr"/>
              <a:lstStyle/>
              <a:p>
                <a:pPr algn="ctr" defTabSz="1021517"/>
                <a:r>
                  <a:rPr lang="zh-CN" altLang="en-US" sz="2000" dirty="0">
                    <a:solidFill>
                      <a:prstClr val="white"/>
                    </a:solidFill>
                    <a:latin typeface="微软雅黑" pitchFamily="34" charset="-122"/>
                    <a:ea typeface="微软雅黑" pitchFamily="34" charset="-122"/>
                  </a:rPr>
                  <a:t>技术大</a:t>
                </a:r>
                <a:r>
                  <a:rPr lang="zh-CN" altLang="en-US" sz="2000" dirty="0" smtClean="0">
                    <a:solidFill>
                      <a:prstClr val="white"/>
                    </a:solidFill>
                    <a:latin typeface="微软雅黑" pitchFamily="34" charset="-122"/>
                    <a:ea typeface="微软雅黑" pitchFamily="34" charset="-122"/>
                  </a:rPr>
                  <a:t>牛</a:t>
                </a:r>
                <a:endParaRPr lang="zh-CN" altLang="en-US" sz="2000" dirty="0">
                  <a:solidFill>
                    <a:prstClr val="white"/>
                  </a:solidFill>
                  <a:latin typeface="微软雅黑" pitchFamily="34" charset="-122"/>
                  <a:ea typeface="微软雅黑" pitchFamily="34" charset="-122"/>
                </a:endParaRPr>
              </a:p>
            </p:txBody>
          </p:sp>
          <p:sp>
            <p:nvSpPr>
              <p:cNvPr id="77" name="等腰三角形 76"/>
              <p:cNvSpPr/>
              <p:nvPr/>
            </p:nvSpPr>
            <p:spPr bwMode="auto">
              <a:xfrm flipV="1">
                <a:off x="1378379" y="1662136"/>
                <a:ext cx="194742" cy="93600"/>
              </a:xfrm>
              <a:prstGeom prst="triangle">
                <a:avLst/>
              </a:prstGeom>
              <a:solidFill>
                <a:srgbClr val="99CC00"/>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pic>
          <p:nvPicPr>
            <p:cNvPr id="4099" name="Picture 3" descr="D:\2015年应届生招聘主打胶片\图片\专家修改.jpg"/>
            <p:cNvPicPr preferRelativeResize="0">
              <a:picLocks noChangeArrowheads="1"/>
            </p:cNvPicPr>
            <p:nvPr/>
          </p:nvPicPr>
          <p:blipFill rotWithShape="1">
            <a:blip r:embed="rId4" cstate="print"/>
            <a:srcRect b="14338"/>
            <a:stretch/>
          </p:blipFill>
          <p:spPr bwMode="auto">
            <a:xfrm>
              <a:off x="4884072" y="1899625"/>
              <a:ext cx="1440000" cy="1440000"/>
            </a:xfrm>
            <a:prstGeom prst="ellipse">
              <a:avLst/>
            </a:prstGeom>
            <a:solidFill>
              <a:srgbClr val="FFFFFF">
                <a:shade val="85000"/>
              </a:srgbClr>
            </a:solidFill>
            <a:ln w="25400">
              <a:solidFill>
                <a:schemeClr val="bg1"/>
              </a:solidFill>
            </a:ln>
            <a:effectLst>
              <a:innerShdw blurRad="88900" dist="63500" dir="13500000">
                <a:prstClr val="black">
                  <a:alpha val="50000"/>
                </a:prstClr>
              </a:innerShdw>
            </a:effectLst>
          </p:spPr>
        </p:pic>
      </p:grpSp>
      <p:grpSp>
        <p:nvGrpSpPr>
          <p:cNvPr id="22" name="组合 11"/>
          <p:cNvGrpSpPr/>
          <p:nvPr/>
        </p:nvGrpSpPr>
        <p:grpSpPr>
          <a:xfrm>
            <a:off x="6733402" y="1551639"/>
            <a:ext cx="1872325" cy="4401844"/>
            <a:chOff x="6732233" y="1101944"/>
            <a:chExt cx="1872000" cy="3301638"/>
          </a:xfrm>
        </p:grpSpPr>
        <p:pic>
          <p:nvPicPr>
            <p:cNvPr id="4098" name="Picture 2" descr="D:\2015年应届生招聘主打胶片\图片\老专家图片修改.png"/>
            <p:cNvPicPr preferRelativeResize="0">
              <a:picLocks noChangeArrowheads="1"/>
            </p:cNvPicPr>
            <p:nvPr/>
          </p:nvPicPr>
          <p:blipFill rotWithShape="1">
            <a:blip r:embed="rId5" cstate="print"/>
            <a:srcRect b="6492"/>
            <a:stretch/>
          </p:blipFill>
          <p:spPr bwMode="auto">
            <a:xfrm>
              <a:off x="6948233" y="1899625"/>
              <a:ext cx="1440000" cy="1440000"/>
            </a:xfrm>
            <a:prstGeom prst="ellipse">
              <a:avLst/>
            </a:prstGeom>
            <a:solidFill>
              <a:srgbClr val="FFFFFF">
                <a:shade val="85000"/>
              </a:srgbClr>
            </a:solidFill>
            <a:ln w="25400">
              <a:solidFill>
                <a:schemeClr val="bg1"/>
              </a:solidFill>
            </a:ln>
            <a:effectLst>
              <a:innerShdw blurRad="88900" dist="63500" dir="13500000">
                <a:prstClr val="black">
                  <a:alpha val="50000"/>
                </a:prstClr>
              </a:innerShdw>
            </a:effectLst>
          </p:spPr>
        </p:pic>
        <p:grpSp>
          <p:nvGrpSpPr>
            <p:cNvPr id="23" name="组合 6"/>
            <p:cNvGrpSpPr/>
            <p:nvPr/>
          </p:nvGrpSpPr>
          <p:grpSpPr>
            <a:xfrm>
              <a:off x="6732233" y="3611582"/>
              <a:ext cx="1872000" cy="792000"/>
              <a:chOff x="6732233" y="3942563"/>
              <a:chExt cx="1872000" cy="792000"/>
            </a:xfrm>
          </p:grpSpPr>
          <p:grpSp>
            <p:nvGrpSpPr>
              <p:cNvPr id="24" name="组合 67"/>
              <p:cNvGrpSpPr/>
              <p:nvPr/>
            </p:nvGrpSpPr>
            <p:grpSpPr>
              <a:xfrm>
                <a:off x="6732233" y="3942563"/>
                <a:ext cx="1872000" cy="792000"/>
                <a:chOff x="804748" y="4221614"/>
                <a:chExt cx="1787032" cy="792000"/>
              </a:xfrm>
            </p:grpSpPr>
            <p:sp>
              <p:nvSpPr>
                <p:cNvPr id="69" name="矩形 68"/>
                <p:cNvSpPr/>
                <p:nvPr/>
              </p:nvSpPr>
              <p:spPr bwMode="auto">
                <a:xfrm flipV="1">
                  <a:off x="804748" y="4221614"/>
                  <a:ext cx="1787032" cy="792000"/>
                </a:xfrm>
                <a:prstGeom prst="rect">
                  <a:avLst/>
                </a:prstGeom>
                <a:solidFill>
                  <a:srgbClr val="7F7F7F">
                    <a:alpha val="20000"/>
                  </a:srgbClr>
                </a:solidFill>
                <a:ln w="9525">
                  <a:noFill/>
                  <a:miter lim="800000"/>
                  <a:headEnd/>
                  <a:tailEnd/>
                </a:ln>
                <a:effectLst/>
              </p:spPr>
              <p:txBody>
                <a:bodyPr lIns="87814" tIns="43906" rIns="87814" bIns="43906" rtlCol="0" anchor="ctr"/>
                <a:lstStyle/>
                <a:p>
                  <a:pPr algn="ctr" defTabSz="1021517"/>
                  <a:endParaRPr lang="zh-CN" altLang="en-US" sz="2000" dirty="0">
                    <a:solidFill>
                      <a:prstClr val="white"/>
                    </a:solidFill>
                    <a:latin typeface="微软雅黑" pitchFamily="34" charset="-122"/>
                    <a:ea typeface="微软雅黑" pitchFamily="34" charset="-122"/>
                  </a:endParaRPr>
                </a:p>
              </p:txBody>
            </p:sp>
            <p:sp>
              <p:nvSpPr>
                <p:cNvPr id="70" name="等腰三角形 69"/>
                <p:cNvSpPr/>
                <p:nvPr/>
              </p:nvSpPr>
              <p:spPr bwMode="auto">
                <a:xfrm flipV="1">
                  <a:off x="1605313" y="4221614"/>
                  <a:ext cx="185903" cy="93600"/>
                </a:xfrm>
                <a:prstGeom prst="triangle">
                  <a:avLst/>
                </a:prstGeom>
                <a:solidFill>
                  <a:schemeClr val="bg1"/>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sp>
            <p:nvSpPr>
              <p:cNvPr id="14" name="TextBox 13"/>
              <p:cNvSpPr txBox="1"/>
              <p:nvPr/>
            </p:nvSpPr>
            <p:spPr>
              <a:xfrm>
                <a:off x="6858143" y="4092791"/>
                <a:ext cx="1620180" cy="634839"/>
              </a:xfrm>
              <a:prstGeom prst="rect">
                <a:avLst/>
              </a:prstGeom>
              <a:noFill/>
            </p:spPr>
            <p:txBody>
              <a:bodyPr wrap="square" lIns="0" tIns="0" rIns="0" bIns="0" rtlCol="0">
                <a:spAutoFit/>
              </a:bodyPr>
              <a:lstStyle/>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亲切如长辈</a:t>
                </a:r>
                <a:endParaRPr lang="en-US" altLang="zh-CN" sz="1600" b="0" dirty="0" smtClean="0">
                  <a:solidFill>
                    <a:prstClr val="black">
                      <a:lumMod val="75000"/>
                      <a:lumOff val="25000"/>
                    </a:prstClr>
                  </a:solidFill>
                  <a:latin typeface="微软雅黑" pitchFamily="34" charset="-122"/>
                  <a:ea typeface="微软雅黑" pitchFamily="34" charset="-122"/>
                </a:endParaRPr>
              </a:p>
              <a:p>
                <a:pPr algn="ctr" defTabSz="1021517">
                  <a:lnSpc>
                    <a:spcPts val="2238"/>
                  </a:lnSpc>
                </a:pPr>
                <a:r>
                  <a:rPr lang="zh-CN" altLang="en-US" sz="1600" b="0" dirty="0" smtClean="0">
                    <a:solidFill>
                      <a:prstClr val="black">
                        <a:lumMod val="75000"/>
                        <a:lumOff val="25000"/>
                      </a:prstClr>
                    </a:solidFill>
                    <a:latin typeface="微软雅黑" pitchFamily="34" charset="-122"/>
                    <a:ea typeface="微软雅黑" pitchFamily="34" charset="-122"/>
                  </a:rPr>
                  <a:t>用阅历倾听你的心声</a:t>
                </a:r>
                <a:endParaRPr lang="zh-CN" altLang="en-US" sz="1600" b="0" dirty="0">
                  <a:solidFill>
                    <a:prstClr val="black">
                      <a:lumMod val="75000"/>
                      <a:lumOff val="25000"/>
                    </a:prstClr>
                  </a:solidFill>
                  <a:latin typeface="微软雅黑" pitchFamily="34" charset="-122"/>
                  <a:ea typeface="微软雅黑" pitchFamily="34" charset="-122"/>
                </a:endParaRPr>
              </a:p>
            </p:txBody>
          </p:sp>
        </p:grpSp>
        <p:grpSp>
          <p:nvGrpSpPr>
            <p:cNvPr id="25" name="组合 77"/>
            <p:cNvGrpSpPr/>
            <p:nvPr/>
          </p:nvGrpSpPr>
          <p:grpSpPr>
            <a:xfrm>
              <a:off x="6732233" y="1101944"/>
              <a:ext cx="1872000" cy="525723"/>
              <a:chOff x="539750" y="1230013"/>
              <a:chExt cx="1872000" cy="525723"/>
            </a:xfrm>
          </p:grpSpPr>
          <p:sp>
            <p:nvSpPr>
              <p:cNvPr id="79" name="矩形 78"/>
              <p:cNvSpPr/>
              <p:nvPr/>
            </p:nvSpPr>
            <p:spPr bwMode="auto">
              <a:xfrm>
                <a:off x="539750" y="1230013"/>
                <a:ext cx="1872000" cy="432000"/>
              </a:xfrm>
              <a:prstGeom prst="rect">
                <a:avLst/>
              </a:prstGeom>
              <a:solidFill>
                <a:schemeClr val="tx1">
                  <a:lumMod val="50000"/>
                  <a:lumOff val="50000"/>
                </a:schemeClr>
              </a:solidFill>
              <a:ln w="9525">
                <a:noFill/>
                <a:miter lim="800000"/>
                <a:headEnd/>
                <a:tailEnd/>
              </a:ln>
              <a:effectLst/>
            </p:spPr>
            <p:txBody>
              <a:bodyPr lIns="0" tIns="0" rIns="0" bIns="0" rtlCol="0" anchor="ctr"/>
              <a:lstStyle/>
              <a:p>
                <a:pPr algn="ctr" defTabSz="1021517"/>
                <a:r>
                  <a:rPr lang="zh-CN" altLang="en-US" sz="2000" dirty="0">
                    <a:solidFill>
                      <a:prstClr val="white"/>
                    </a:solidFill>
                    <a:latin typeface="微软雅黑" pitchFamily="34" charset="-122"/>
                    <a:ea typeface="微软雅黑" pitchFamily="34" charset="-122"/>
                  </a:rPr>
                  <a:t>荣誉</a:t>
                </a:r>
                <a:r>
                  <a:rPr lang="zh-CN" altLang="en-US" sz="2000" dirty="0" smtClean="0">
                    <a:solidFill>
                      <a:prstClr val="white"/>
                    </a:solidFill>
                    <a:latin typeface="微软雅黑" pitchFamily="34" charset="-122"/>
                    <a:ea typeface="微软雅黑" pitchFamily="34" charset="-122"/>
                  </a:rPr>
                  <a:t>专家</a:t>
                </a:r>
                <a:endParaRPr lang="zh-CN" altLang="en-US" sz="2000" dirty="0">
                  <a:solidFill>
                    <a:prstClr val="white"/>
                  </a:solidFill>
                  <a:latin typeface="微软雅黑" pitchFamily="34" charset="-122"/>
                  <a:ea typeface="微软雅黑" pitchFamily="34" charset="-122"/>
                </a:endParaRPr>
              </a:p>
            </p:txBody>
          </p:sp>
          <p:sp>
            <p:nvSpPr>
              <p:cNvPr id="80" name="等腰三角形 79"/>
              <p:cNvSpPr/>
              <p:nvPr/>
            </p:nvSpPr>
            <p:spPr bwMode="auto">
              <a:xfrm flipV="1">
                <a:off x="1378379" y="1662136"/>
                <a:ext cx="194742" cy="93600"/>
              </a:xfrm>
              <a:prstGeom prst="triangle">
                <a:avLst/>
              </a:pr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defTabSz="1021517"/>
                <a:endParaRPr lang="zh-CN" altLang="en-US" sz="2000" b="0" dirty="0">
                  <a:solidFill>
                    <a:prstClr val="black"/>
                  </a:solidFill>
                  <a:latin typeface="Arial" pitchFamily="34" charset="0"/>
                  <a:ea typeface="宋体" pitchFamily="2" charset="-122"/>
                </a:endParaRPr>
              </a:p>
            </p:txBody>
          </p:sp>
        </p:grpSp>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1000" fill="hold"/>
                                        <p:tgtEl>
                                          <p:spTgt spid="22"/>
                                        </p:tgtEl>
                                        <p:attrNameLst>
                                          <p:attrName>ppt_x</p:attrName>
                                        </p:attrNameLst>
                                      </p:cBhvr>
                                      <p:tavLst>
                                        <p:tav tm="0">
                                          <p:val>
                                            <p:strVal val="#ppt_x"/>
                                          </p:val>
                                        </p:tav>
                                        <p:tav tm="100000">
                                          <p:val>
                                            <p:strVal val="#ppt_x"/>
                                          </p:val>
                                        </p:tav>
                                      </p:tavLst>
                                    </p:anim>
                                    <p:anim calcmode="lin" valueType="num">
                                      <p:cBhvr additive="base">
                                        <p:cTn id="23"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bwMode="auto">
          <a:xfrm>
            <a:off x="1" y="2192688"/>
            <a:ext cx="9145588" cy="3119759"/>
          </a:xfrm>
          <a:prstGeom prst="rect">
            <a:avLst/>
          </a:prstGeom>
          <a:solidFill>
            <a:srgbClr val="BFBFBF">
              <a:alpha val="30196"/>
            </a:srgbClr>
          </a:solidFill>
          <a:ln w="9525">
            <a:noFill/>
            <a:miter lim="800000"/>
            <a:headEnd/>
            <a:tailEnd/>
          </a:ln>
          <a:effectLst/>
        </p:spPr>
        <p:txBody>
          <a:bodyPr lIns="98270" tIns="49136" rIns="98270" bIns="49136" rtlCol="0" anchor="ctr"/>
          <a:lstStyle/>
          <a:p>
            <a:pPr algn="ctr" defTabSz="1021517"/>
            <a:endParaRPr lang="zh-CN" altLang="en-US" sz="2000" dirty="0">
              <a:solidFill>
                <a:prstClr val="white"/>
              </a:solidFill>
              <a:latin typeface="微软雅黑" pitchFamily="34" charset="-122"/>
              <a:ea typeface="微软雅黑" pitchFamily="34" charset="-122"/>
            </a:endParaRPr>
          </a:p>
        </p:txBody>
      </p:sp>
      <p:sp>
        <p:nvSpPr>
          <p:cNvPr id="36" name="Text Box 5"/>
          <p:cNvSpPr txBox="1">
            <a:spLocks noChangeArrowheads="1"/>
          </p:cNvSpPr>
          <p:nvPr/>
        </p:nvSpPr>
        <p:spPr bwMode="auto">
          <a:xfrm>
            <a:off x="5875859" y="3472026"/>
            <a:ext cx="884873" cy="282674"/>
          </a:xfrm>
          <a:prstGeom prst="rect">
            <a:avLst/>
          </a:prstGeom>
          <a:noFill/>
          <a:ln w="9525">
            <a:noFill/>
            <a:miter lim="800000"/>
            <a:headEnd/>
            <a:tailEnd/>
          </a:ln>
        </p:spPr>
        <p:txBody>
          <a:bodyPr lIns="97067" tIns="48530" rIns="97067" bIns="48530" anchor="ctr">
            <a:spAutoFit/>
          </a:bodyPr>
          <a:lstStyle/>
          <a:p>
            <a:pPr defTabSz="1021517">
              <a:buClr>
                <a:srgbClr val="990000"/>
              </a:buClr>
              <a:buSzPct val="60000"/>
              <a:buFont typeface="Wingdings" pitchFamily="2" charset="2"/>
              <a:buChar char="n"/>
              <a:defRPr/>
            </a:pPr>
            <a:endParaRPr lang="zh-CN" altLang="en-US" sz="1200" b="0" dirty="0">
              <a:solidFill>
                <a:srgbClr val="FFFFFF"/>
              </a:solidFill>
              <a:latin typeface="微软雅黑" pitchFamily="34" charset="-122"/>
              <a:ea typeface="微软雅黑" pitchFamily="34" charset="-122"/>
            </a:endParaRPr>
          </a:p>
        </p:txBody>
      </p:sp>
      <p:sp>
        <p:nvSpPr>
          <p:cNvPr id="37" name="Rectangle 26"/>
          <p:cNvSpPr>
            <a:spLocks noChangeArrowheads="1"/>
          </p:cNvSpPr>
          <p:nvPr/>
        </p:nvSpPr>
        <p:spPr bwMode="auto">
          <a:xfrm>
            <a:off x="4723760" y="5582209"/>
            <a:ext cx="1152200" cy="719943"/>
          </a:xfrm>
          <a:prstGeom prst="rect">
            <a:avLst/>
          </a:prstGeom>
          <a:solidFill>
            <a:srgbClr val="00CCFF"/>
          </a:solidFill>
          <a:ln w="9525" algn="ctr">
            <a:noFill/>
            <a:miter lim="800000"/>
            <a:headEnd/>
            <a:tailEnd/>
          </a:ln>
        </p:spPr>
        <p:txBody>
          <a:bodyPr wrap="square" lIns="0" tIns="0" rIns="0" bIns="0" anchor="ctr" anchorCtr="0">
            <a:noAutofit/>
          </a:bodyPr>
          <a:lstStyle/>
          <a:p>
            <a:pPr algn="ctr" defTabSz="896711">
              <a:lnSpc>
                <a:spcPts val="1792"/>
              </a:lnSpc>
              <a:defRPr/>
            </a:pPr>
            <a:r>
              <a:rPr lang="zh-CN" altLang="en-US" sz="1300" dirty="0">
                <a:solidFill>
                  <a:prstClr val="white"/>
                </a:solidFill>
                <a:latin typeface="微软雅黑" pitchFamily="34" charset="-122"/>
                <a:ea typeface="微软雅黑" pitchFamily="34" charset="-122"/>
              </a:rPr>
              <a:t>健康检查</a:t>
            </a:r>
            <a:r>
              <a:rPr lang="zh-CN" altLang="en-US" sz="1300" dirty="0" smtClean="0">
                <a:solidFill>
                  <a:prstClr val="white"/>
                </a:solidFill>
                <a:latin typeface="微软雅黑" pitchFamily="34" charset="-122"/>
                <a:ea typeface="微软雅黑" pitchFamily="34" charset="-122"/>
              </a:rPr>
              <a:t>与</a:t>
            </a:r>
            <a:endParaRPr lang="en-US" altLang="zh-CN" sz="1300" dirty="0" smtClean="0">
              <a:solidFill>
                <a:prstClr val="white"/>
              </a:solidFill>
              <a:latin typeface="微软雅黑" pitchFamily="34" charset="-122"/>
              <a:ea typeface="微软雅黑" pitchFamily="34" charset="-122"/>
            </a:endParaRPr>
          </a:p>
          <a:p>
            <a:pPr algn="ctr" defTabSz="896711">
              <a:lnSpc>
                <a:spcPts val="1792"/>
              </a:lnSpc>
              <a:defRPr/>
            </a:pPr>
            <a:r>
              <a:rPr lang="zh-CN" altLang="en-US" sz="1300" dirty="0" smtClean="0">
                <a:solidFill>
                  <a:prstClr val="white"/>
                </a:solidFill>
                <a:latin typeface="微软雅黑" pitchFamily="34" charset="-122"/>
                <a:ea typeface="微软雅黑" pitchFamily="34" charset="-122"/>
              </a:rPr>
              <a:t>疾病</a:t>
            </a:r>
            <a:r>
              <a:rPr lang="zh-CN" altLang="en-US" sz="1300" dirty="0">
                <a:solidFill>
                  <a:prstClr val="white"/>
                </a:solidFill>
                <a:latin typeface="微软雅黑" pitchFamily="34" charset="-122"/>
                <a:ea typeface="微软雅黑" pitchFamily="34" charset="-122"/>
              </a:rPr>
              <a:t>预防</a:t>
            </a:r>
          </a:p>
        </p:txBody>
      </p:sp>
      <p:sp>
        <p:nvSpPr>
          <p:cNvPr id="38" name="Rectangle 27"/>
          <p:cNvSpPr>
            <a:spLocks noChangeArrowheads="1"/>
          </p:cNvSpPr>
          <p:nvPr/>
        </p:nvSpPr>
        <p:spPr bwMode="auto">
          <a:xfrm>
            <a:off x="6281387" y="5582209"/>
            <a:ext cx="1152200" cy="719943"/>
          </a:xfrm>
          <a:prstGeom prst="rect">
            <a:avLst/>
          </a:prstGeom>
          <a:solidFill>
            <a:schemeClr val="tx1">
              <a:lumMod val="50000"/>
              <a:lumOff val="50000"/>
            </a:schemeClr>
          </a:solidFill>
          <a:ln w="9525" algn="ctr">
            <a:noFill/>
            <a:miter lim="800000"/>
            <a:headEnd/>
            <a:tailEnd/>
          </a:ln>
        </p:spPr>
        <p:txBody>
          <a:bodyPr wrap="square" lIns="0" tIns="0" rIns="0" bIns="0" anchor="ctr" anchorCtr="0">
            <a:noAutofit/>
          </a:bodyPr>
          <a:lstStyle/>
          <a:p>
            <a:pPr algn="ctr" defTabSz="896711">
              <a:lnSpc>
                <a:spcPts val="1792"/>
              </a:lnSpc>
              <a:defRPr/>
            </a:pPr>
            <a:r>
              <a:rPr lang="zh-CN" altLang="en-US" sz="1300" dirty="0">
                <a:solidFill>
                  <a:prstClr val="white"/>
                </a:solidFill>
                <a:latin typeface="微软雅黑" pitchFamily="34" charset="-122"/>
                <a:ea typeface="微软雅黑" pitchFamily="34" charset="-122"/>
              </a:rPr>
              <a:t>膳食</a:t>
            </a:r>
            <a:r>
              <a:rPr lang="zh-CN" altLang="en-US" sz="1300" dirty="0" smtClean="0">
                <a:solidFill>
                  <a:prstClr val="white"/>
                </a:solidFill>
                <a:latin typeface="微软雅黑" pitchFamily="34" charset="-122"/>
                <a:ea typeface="微软雅黑" pitchFamily="34" charset="-122"/>
              </a:rPr>
              <a:t>与</a:t>
            </a:r>
            <a:endParaRPr lang="en-US" altLang="zh-CN" sz="1300" dirty="0" smtClean="0">
              <a:solidFill>
                <a:prstClr val="white"/>
              </a:solidFill>
              <a:latin typeface="微软雅黑" pitchFamily="34" charset="-122"/>
              <a:ea typeface="微软雅黑" pitchFamily="34" charset="-122"/>
            </a:endParaRPr>
          </a:p>
          <a:p>
            <a:pPr algn="ctr" defTabSz="896711">
              <a:lnSpc>
                <a:spcPts val="1792"/>
              </a:lnSpc>
              <a:defRPr/>
            </a:pPr>
            <a:r>
              <a:rPr lang="zh-CN" altLang="en-US" sz="1300" dirty="0" smtClean="0">
                <a:solidFill>
                  <a:prstClr val="white"/>
                </a:solidFill>
                <a:latin typeface="微软雅黑" pitchFamily="34" charset="-122"/>
                <a:ea typeface="微软雅黑" pitchFamily="34" charset="-122"/>
              </a:rPr>
              <a:t>卫生</a:t>
            </a:r>
            <a:r>
              <a:rPr lang="zh-CN" altLang="en-US" sz="1300" dirty="0">
                <a:solidFill>
                  <a:prstClr val="white"/>
                </a:solidFill>
                <a:latin typeface="微软雅黑" pitchFamily="34" charset="-122"/>
                <a:ea typeface="微软雅黑" pitchFamily="34" charset="-122"/>
              </a:rPr>
              <a:t>保证</a:t>
            </a:r>
          </a:p>
        </p:txBody>
      </p:sp>
      <p:sp>
        <p:nvSpPr>
          <p:cNvPr id="40" name="Rectangle 29"/>
          <p:cNvSpPr>
            <a:spLocks noChangeArrowheads="1"/>
          </p:cNvSpPr>
          <p:nvPr/>
        </p:nvSpPr>
        <p:spPr bwMode="auto">
          <a:xfrm>
            <a:off x="6281387" y="1188814"/>
            <a:ext cx="1152200" cy="719943"/>
          </a:xfrm>
          <a:prstGeom prst="rect">
            <a:avLst/>
          </a:prstGeom>
          <a:solidFill>
            <a:srgbClr val="00CCFF"/>
          </a:solidFill>
          <a:ln w="9525" algn="ctr">
            <a:noFill/>
            <a:miter lim="800000"/>
            <a:headEnd/>
            <a:tailEnd/>
          </a:ln>
        </p:spPr>
        <p:txBody>
          <a:bodyPr wrap="square" lIns="0" tIns="0" rIns="0" bIns="0" anchor="ctr" anchorCtr="0">
            <a:noAutofit/>
          </a:bodyPr>
          <a:lstStyle/>
          <a:p>
            <a:pPr algn="ctr" defTabSz="896711">
              <a:lnSpc>
                <a:spcPts val="1792"/>
              </a:lnSpc>
              <a:defRPr/>
            </a:pPr>
            <a:r>
              <a:rPr lang="zh-CN" altLang="en-US" sz="1300" dirty="0">
                <a:solidFill>
                  <a:prstClr val="white"/>
                </a:solidFill>
                <a:latin typeface="微软雅黑" pitchFamily="34" charset="-122"/>
                <a:ea typeface="微软雅黑" pitchFamily="34" charset="-122"/>
              </a:rPr>
              <a:t>环境安全</a:t>
            </a:r>
          </a:p>
        </p:txBody>
      </p:sp>
      <p:sp>
        <p:nvSpPr>
          <p:cNvPr id="41" name="Rectangle 30"/>
          <p:cNvSpPr>
            <a:spLocks noChangeArrowheads="1"/>
          </p:cNvSpPr>
          <p:nvPr/>
        </p:nvSpPr>
        <p:spPr bwMode="auto">
          <a:xfrm>
            <a:off x="4723760" y="1188814"/>
            <a:ext cx="1152200" cy="719943"/>
          </a:xfrm>
          <a:prstGeom prst="rect">
            <a:avLst/>
          </a:prstGeom>
          <a:solidFill>
            <a:schemeClr val="tx1">
              <a:lumMod val="50000"/>
              <a:lumOff val="50000"/>
            </a:schemeClr>
          </a:solidFill>
          <a:ln w="9525" algn="ctr">
            <a:noFill/>
            <a:miter lim="800000"/>
            <a:headEnd/>
            <a:tailEnd/>
          </a:ln>
        </p:spPr>
        <p:txBody>
          <a:bodyPr wrap="square" lIns="0" tIns="0" rIns="0" bIns="0" anchor="ctr" anchorCtr="0">
            <a:noAutofit/>
          </a:bodyPr>
          <a:lstStyle/>
          <a:p>
            <a:pPr algn="ctr" defTabSz="896711">
              <a:lnSpc>
                <a:spcPts val="1792"/>
              </a:lnSpc>
              <a:defRPr/>
            </a:pPr>
            <a:r>
              <a:rPr lang="zh-CN" altLang="en-US" sz="1300" dirty="0">
                <a:solidFill>
                  <a:prstClr val="white"/>
                </a:solidFill>
                <a:latin typeface="微软雅黑" pitchFamily="34" charset="-122"/>
                <a:ea typeface="微软雅黑" pitchFamily="34" charset="-122"/>
              </a:rPr>
              <a:t>娱乐</a:t>
            </a:r>
            <a:r>
              <a:rPr lang="en-US" altLang="zh-CN" sz="1300" dirty="0">
                <a:solidFill>
                  <a:prstClr val="white"/>
                </a:solidFill>
                <a:latin typeface="微软雅黑" pitchFamily="34" charset="-122"/>
                <a:ea typeface="微软雅黑" pitchFamily="34" charset="-122"/>
              </a:rPr>
              <a:t>/</a:t>
            </a:r>
            <a:r>
              <a:rPr lang="zh-CN" altLang="en-US" sz="1300" dirty="0">
                <a:solidFill>
                  <a:prstClr val="white"/>
                </a:solidFill>
                <a:latin typeface="微软雅黑" pitchFamily="34" charset="-122"/>
                <a:ea typeface="微软雅黑" pitchFamily="34" charset="-122"/>
              </a:rPr>
              <a:t>运动</a:t>
            </a:r>
            <a:r>
              <a:rPr lang="en-US" altLang="zh-CN" sz="1300" dirty="0">
                <a:solidFill>
                  <a:prstClr val="white"/>
                </a:solidFill>
                <a:latin typeface="微软雅黑" pitchFamily="34" charset="-122"/>
                <a:ea typeface="微软雅黑" pitchFamily="34" charset="-122"/>
              </a:rPr>
              <a:t>/</a:t>
            </a:r>
          </a:p>
          <a:p>
            <a:pPr algn="ctr" defTabSz="896711">
              <a:lnSpc>
                <a:spcPts val="1792"/>
              </a:lnSpc>
              <a:defRPr/>
            </a:pPr>
            <a:r>
              <a:rPr lang="zh-CN" altLang="en-US" sz="1300" dirty="0">
                <a:solidFill>
                  <a:prstClr val="white"/>
                </a:solidFill>
                <a:latin typeface="微软雅黑" pitchFamily="34" charset="-122"/>
                <a:ea typeface="微软雅黑" pitchFamily="34" charset="-122"/>
              </a:rPr>
              <a:t>家属互动活动</a:t>
            </a:r>
          </a:p>
        </p:txBody>
      </p:sp>
      <p:sp>
        <p:nvSpPr>
          <p:cNvPr id="42" name="Rectangle 31"/>
          <p:cNvSpPr>
            <a:spLocks noChangeArrowheads="1"/>
          </p:cNvSpPr>
          <p:nvPr/>
        </p:nvSpPr>
        <p:spPr bwMode="auto">
          <a:xfrm>
            <a:off x="3552968" y="2653335"/>
            <a:ext cx="1152200" cy="863932"/>
          </a:xfrm>
          <a:prstGeom prst="rect">
            <a:avLst/>
          </a:prstGeom>
          <a:solidFill>
            <a:srgbClr val="E2A700"/>
          </a:solidFill>
          <a:ln w="9525" algn="ctr">
            <a:noFill/>
            <a:miter lim="800000"/>
            <a:headEnd/>
            <a:tailEnd/>
          </a:ln>
        </p:spPr>
        <p:txBody>
          <a:bodyPr wrap="square" lIns="0" tIns="0" rIns="0" bIns="0" anchor="ctr" anchorCtr="0">
            <a:noAutofit/>
          </a:bodyPr>
          <a:lstStyle/>
          <a:p>
            <a:pPr algn="ctr" defTabSz="896711">
              <a:lnSpc>
                <a:spcPts val="1792"/>
              </a:lnSpc>
              <a:defRPr/>
            </a:pPr>
            <a:r>
              <a:rPr lang="zh-CN" altLang="en-US" sz="1300" dirty="0">
                <a:solidFill>
                  <a:prstClr val="white"/>
                </a:solidFill>
                <a:latin typeface="微软雅黑" pitchFamily="34" charset="-122"/>
                <a:ea typeface="微软雅黑" pitchFamily="34" charset="-122"/>
              </a:rPr>
              <a:t>心理咨询</a:t>
            </a:r>
            <a:r>
              <a:rPr lang="en-US" altLang="zh-CN" sz="1300" dirty="0">
                <a:solidFill>
                  <a:prstClr val="white"/>
                </a:solidFill>
                <a:latin typeface="微软雅黑" pitchFamily="34" charset="-122"/>
                <a:ea typeface="微软雅黑" pitchFamily="34" charset="-122"/>
              </a:rPr>
              <a:t>/</a:t>
            </a:r>
            <a:r>
              <a:rPr lang="zh-CN" altLang="en-US" sz="1300" dirty="0">
                <a:solidFill>
                  <a:prstClr val="white"/>
                </a:solidFill>
                <a:latin typeface="微软雅黑" pitchFamily="34" charset="-122"/>
                <a:ea typeface="微软雅黑" pitchFamily="34" charset="-122"/>
              </a:rPr>
              <a:t>疏导</a:t>
            </a:r>
          </a:p>
        </p:txBody>
      </p:sp>
      <p:sp>
        <p:nvSpPr>
          <p:cNvPr id="43" name="Rectangle 32"/>
          <p:cNvSpPr>
            <a:spLocks noChangeArrowheads="1"/>
          </p:cNvSpPr>
          <p:nvPr/>
        </p:nvSpPr>
        <p:spPr bwMode="auto">
          <a:xfrm>
            <a:off x="7452179" y="2653335"/>
            <a:ext cx="1152200" cy="863932"/>
          </a:xfrm>
          <a:prstGeom prst="rect">
            <a:avLst/>
          </a:prstGeom>
          <a:solidFill>
            <a:srgbClr val="99CC00"/>
          </a:solidFill>
          <a:ln w="9525" algn="ctr">
            <a:noFill/>
            <a:miter lim="800000"/>
            <a:headEnd/>
            <a:tailEnd/>
          </a:ln>
        </p:spPr>
        <p:txBody>
          <a:bodyPr wrap="square" lIns="0" tIns="0" rIns="0" bIns="0" anchor="ctr" anchorCtr="0">
            <a:noAutofit/>
          </a:bodyPr>
          <a:lstStyle/>
          <a:p>
            <a:pPr algn="ctr" defTabSz="896711">
              <a:lnSpc>
                <a:spcPts val="1792"/>
              </a:lnSpc>
              <a:defRPr/>
            </a:pPr>
            <a:r>
              <a:rPr lang="zh-CN" altLang="en-US" sz="1300" dirty="0">
                <a:solidFill>
                  <a:prstClr val="white"/>
                </a:solidFill>
                <a:latin typeface="微软雅黑" pitchFamily="34" charset="-122"/>
                <a:ea typeface="微软雅黑" pitchFamily="34" charset="-122"/>
              </a:rPr>
              <a:t>社会保险</a:t>
            </a:r>
            <a:r>
              <a:rPr lang="zh-CN" altLang="en-US" sz="1300" dirty="0" smtClean="0">
                <a:solidFill>
                  <a:prstClr val="white"/>
                </a:solidFill>
                <a:latin typeface="微软雅黑" pitchFamily="34" charset="-122"/>
                <a:ea typeface="微软雅黑" pitchFamily="34" charset="-122"/>
              </a:rPr>
              <a:t>与</a:t>
            </a:r>
            <a:endParaRPr lang="en-US" altLang="zh-CN" sz="1300" dirty="0" smtClean="0">
              <a:solidFill>
                <a:prstClr val="white"/>
              </a:solidFill>
              <a:latin typeface="微软雅黑" pitchFamily="34" charset="-122"/>
              <a:ea typeface="微软雅黑" pitchFamily="34" charset="-122"/>
            </a:endParaRPr>
          </a:p>
          <a:p>
            <a:pPr algn="ctr" defTabSz="896711">
              <a:lnSpc>
                <a:spcPts val="1792"/>
              </a:lnSpc>
              <a:defRPr/>
            </a:pPr>
            <a:r>
              <a:rPr lang="zh-CN" altLang="en-US" sz="1300" dirty="0" smtClean="0">
                <a:solidFill>
                  <a:prstClr val="white"/>
                </a:solidFill>
                <a:latin typeface="微软雅黑" pitchFamily="34" charset="-122"/>
                <a:ea typeface="微软雅黑" pitchFamily="34" charset="-122"/>
              </a:rPr>
              <a:t>商业</a:t>
            </a:r>
            <a:r>
              <a:rPr lang="zh-CN" altLang="en-US" sz="1300" dirty="0">
                <a:solidFill>
                  <a:prstClr val="white"/>
                </a:solidFill>
                <a:latin typeface="微软雅黑" pitchFamily="34" charset="-122"/>
                <a:ea typeface="微软雅黑" pitchFamily="34" charset="-122"/>
              </a:rPr>
              <a:t>保险</a:t>
            </a:r>
          </a:p>
        </p:txBody>
      </p:sp>
      <p:sp>
        <p:nvSpPr>
          <p:cNvPr id="44" name="Rectangle 33"/>
          <p:cNvSpPr>
            <a:spLocks noChangeArrowheads="1"/>
          </p:cNvSpPr>
          <p:nvPr/>
        </p:nvSpPr>
        <p:spPr bwMode="auto">
          <a:xfrm>
            <a:off x="3552968" y="3987859"/>
            <a:ext cx="1152200" cy="863932"/>
          </a:xfrm>
          <a:prstGeom prst="rect">
            <a:avLst/>
          </a:prstGeom>
          <a:solidFill>
            <a:srgbClr val="99CC00"/>
          </a:solidFill>
          <a:ln w="9525" algn="ctr">
            <a:noFill/>
            <a:miter lim="800000"/>
            <a:headEnd/>
            <a:tailEnd/>
          </a:ln>
        </p:spPr>
        <p:txBody>
          <a:bodyPr wrap="square" lIns="0" tIns="0" rIns="0" bIns="0" anchor="ctr" anchorCtr="0">
            <a:noAutofit/>
          </a:bodyPr>
          <a:lstStyle/>
          <a:p>
            <a:pPr algn="ctr" defTabSz="896711">
              <a:lnSpc>
                <a:spcPts val="1792"/>
              </a:lnSpc>
              <a:defRPr/>
            </a:pPr>
            <a:r>
              <a:rPr lang="en-US" altLang="zh-CN" sz="1300" dirty="0" err="1">
                <a:solidFill>
                  <a:prstClr val="white"/>
                </a:solidFill>
                <a:latin typeface="微软雅黑" pitchFamily="34" charset="-122"/>
                <a:ea typeface="微软雅黑" pitchFamily="34" charset="-122"/>
              </a:rPr>
              <a:t>突发事件处理</a:t>
            </a:r>
            <a:r>
              <a:rPr lang="zh-CN" altLang="en-US" sz="1300" dirty="0" smtClean="0">
                <a:solidFill>
                  <a:prstClr val="white"/>
                </a:solidFill>
                <a:latin typeface="微软雅黑" pitchFamily="34" charset="-122"/>
                <a:ea typeface="微软雅黑" pitchFamily="34" charset="-122"/>
              </a:rPr>
              <a:t>与</a:t>
            </a:r>
            <a:endParaRPr lang="en-US" altLang="zh-CN" sz="1300" dirty="0" smtClean="0">
              <a:solidFill>
                <a:prstClr val="white"/>
              </a:solidFill>
              <a:latin typeface="微软雅黑" pitchFamily="34" charset="-122"/>
              <a:ea typeface="微软雅黑" pitchFamily="34" charset="-122"/>
            </a:endParaRPr>
          </a:p>
          <a:p>
            <a:pPr algn="ctr" defTabSz="896711">
              <a:lnSpc>
                <a:spcPts val="1792"/>
              </a:lnSpc>
              <a:defRPr/>
            </a:pPr>
            <a:r>
              <a:rPr lang="zh-CN" altLang="en-US" sz="1300" dirty="0" smtClean="0">
                <a:solidFill>
                  <a:prstClr val="white"/>
                </a:solidFill>
                <a:latin typeface="微软雅黑" pitchFamily="34" charset="-122"/>
                <a:ea typeface="微软雅黑" pitchFamily="34" charset="-122"/>
              </a:rPr>
              <a:t>重大</a:t>
            </a:r>
            <a:r>
              <a:rPr lang="zh-CN" altLang="en-US" sz="1300" dirty="0">
                <a:solidFill>
                  <a:prstClr val="white"/>
                </a:solidFill>
                <a:latin typeface="微软雅黑" pitchFamily="34" charset="-122"/>
                <a:ea typeface="微软雅黑" pitchFamily="34" charset="-122"/>
              </a:rPr>
              <a:t>疾病救治</a:t>
            </a:r>
          </a:p>
        </p:txBody>
      </p:sp>
      <p:grpSp>
        <p:nvGrpSpPr>
          <p:cNvPr id="2" name="组合 9"/>
          <p:cNvGrpSpPr/>
          <p:nvPr/>
        </p:nvGrpSpPr>
        <p:grpSpPr>
          <a:xfrm>
            <a:off x="4782448" y="2021194"/>
            <a:ext cx="2592450" cy="3455733"/>
            <a:chOff x="4808544" y="1374638"/>
            <a:chExt cx="2880000" cy="2880000"/>
          </a:xfrm>
        </p:grpSpPr>
        <p:grpSp>
          <p:nvGrpSpPr>
            <p:cNvPr id="3" name="组合 24"/>
            <p:cNvGrpSpPr/>
            <p:nvPr/>
          </p:nvGrpSpPr>
          <p:grpSpPr>
            <a:xfrm>
              <a:off x="4808544" y="1374638"/>
              <a:ext cx="2880000" cy="2880000"/>
              <a:chOff x="7496560" y="2142607"/>
              <a:chExt cx="3257072" cy="3257072"/>
            </a:xfrm>
          </p:grpSpPr>
          <p:sp>
            <p:nvSpPr>
              <p:cNvPr id="26" name="饼形 25"/>
              <p:cNvSpPr/>
              <p:nvPr/>
            </p:nvSpPr>
            <p:spPr bwMode="auto">
              <a:xfrm rot="8100000">
                <a:off x="7496560" y="2142609"/>
                <a:ext cx="3257072" cy="3257068"/>
              </a:xfrm>
              <a:prstGeom prst="pie">
                <a:avLst>
                  <a:gd name="adj1" fmla="val 13518284"/>
                  <a:gd name="adj2" fmla="val 16206073"/>
                </a:avLst>
              </a:prstGeom>
              <a:solidFill>
                <a:srgbClr val="CC9900"/>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grpSp>
            <p:nvGrpSpPr>
              <p:cNvPr id="4" name="组合 9"/>
              <p:cNvGrpSpPr/>
              <p:nvPr/>
            </p:nvGrpSpPr>
            <p:grpSpPr>
              <a:xfrm>
                <a:off x="7496560" y="2142607"/>
                <a:ext cx="3257072" cy="3257072"/>
                <a:chOff x="7496560" y="2142607"/>
                <a:chExt cx="3257072" cy="3257072"/>
              </a:xfrm>
            </p:grpSpPr>
            <p:sp>
              <p:nvSpPr>
                <p:cNvPr id="29" name="饼形 28"/>
                <p:cNvSpPr/>
                <p:nvPr/>
              </p:nvSpPr>
              <p:spPr bwMode="auto">
                <a:xfrm rot="18900000">
                  <a:off x="7496560" y="2142609"/>
                  <a:ext cx="3257072" cy="3257068"/>
                </a:xfrm>
                <a:prstGeom prst="pie">
                  <a:avLst>
                    <a:gd name="adj1" fmla="val 13518284"/>
                    <a:gd name="adj2" fmla="val 16206073"/>
                  </a:avLst>
                </a:prstGeom>
                <a:solidFill>
                  <a:srgbClr val="CC9900"/>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sp>
              <p:nvSpPr>
                <p:cNvPr id="30" name="饼形 29"/>
                <p:cNvSpPr/>
                <p:nvPr/>
              </p:nvSpPr>
              <p:spPr bwMode="auto">
                <a:xfrm rot="2700000">
                  <a:off x="7496560" y="2142609"/>
                  <a:ext cx="3257072" cy="3257068"/>
                </a:xfrm>
                <a:prstGeom prst="pie">
                  <a:avLst>
                    <a:gd name="adj1" fmla="val 13518284"/>
                    <a:gd name="adj2" fmla="val 16206073"/>
                  </a:avLst>
                </a:prstGeom>
                <a:solidFill>
                  <a:srgbClr val="00CCFF"/>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grpSp>
              <p:nvGrpSpPr>
                <p:cNvPr id="5" name="组合 8"/>
                <p:cNvGrpSpPr/>
                <p:nvPr/>
              </p:nvGrpSpPr>
              <p:grpSpPr>
                <a:xfrm>
                  <a:off x="7496560" y="2142607"/>
                  <a:ext cx="3257072" cy="3257072"/>
                  <a:chOff x="7496560" y="2142607"/>
                  <a:chExt cx="3257072" cy="3257072"/>
                </a:xfrm>
              </p:grpSpPr>
              <p:sp>
                <p:nvSpPr>
                  <p:cNvPr id="32" name="饼形 31"/>
                  <p:cNvSpPr/>
                  <p:nvPr/>
                </p:nvSpPr>
                <p:spPr bwMode="auto">
                  <a:xfrm>
                    <a:off x="7496560" y="2142609"/>
                    <a:ext cx="3257072" cy="3257068"/>
                  </a:xfrm>
                  <a:prstGeom prst="pie">
                    <a:avLst>
                      <a:gd name="adj1" fmla="val 13518284"/>
                      <a:gd name="adj2" fmla="val 16206073"/>
                    </a:avLst>
                  </a:prstGeom>
                  <a:solidFill>
                    <a:schemeClr val="tx1">
                      <a:lumMod val="50000"/>
                      <a:lumOff val="50000"/>
                    </a:schemeClr>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sp>
                <p:nvSpPr>
                  <p:cNvPr id="33" name="饼形 32"/>
                  <p:cNvSpPr/>
                  <p:nvPr/>
                </p:nvSpPr>
                <p:spPr bwMode="auto">
                  <a:xfrm rot="5400000">
                    <a:off x="7496560" y="2142609"/>
                    <a:ext cx="3257072" cy="3257068"/>
                  </a:xfrm>
                  <a:prstGeom prst="pie">
                    <a:avLst>
                      <a:gd name="adj1" fmla="val 13518284"/>
                      <a:gd name="adj2" fmla="val 16206073"/>
                    </a:avLst>
                  </a:prstGeom>
                  <a:solidFill>
                    <a:srgbClr val="99CC00"/>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sp>
                <p:nvSpPr>
                  <p:cNvPr id="34" name="饼形 33"/>
                  <p:cNvSpPr/>
                  <p:nvPr/>
                </p:nvSpPr>
                <p:spPr bwMode="auto">
                  <a:xfrm rot="10800000">
                    <a:off x="7496560" y="2142609"/>
                    <a:ext cx="3257072" cy="3257068"/>
                  </a:xfrm>
                  <a:prstGeom prst="pie">
                    <a:avLst>
                      <a:gd name="adj1" fmla="val 13518284"/>
                      <a:gd name="adj2" fmla="val 16206073"/>
                    </a:avLst>
                  </a:prstGeom>
                  <a:solidFill>
                    <a:schemeClr val="tx1">
                      <a:lumMod val="50000"/>
                      <a:lumOff val="50000"/>
                    </a:schemeClr>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sp>
                <p:nvSpPr>
                  <p:cNvPr id="35" name="饼形 34"/>
                  <p:cNvSpPr/>
                  <p:nvPr/>
                </p:nvSpPr>
                <p:spPr bwMode="auto">
                  <a:xfrm rot="16200000">
                    <a:off x="7496560" y="2142609"/>
                    <a:ext cx="3257072" cy="3257068"/>
                  </a:xfrm>
                  <a:prstGeom prst="pie">
                    <a:avLst>
                      <a:gd name="adj1" fmla="val 13518284"/>
                      <a:gd name="adj2" fmla="val 16206073"/>
                    </a:avLst>
                  </a:prstGeom>
                  <a:solidFill>
                    <a:srgbClr val="99CC00"/>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grpSp>
          </p:grpSp>
          <p:sp>
            <p:nvSpPr>
              <p:cNvPr id="28" name="饼形 27"/>
              <p:cNvSpPr/>
              <p:nvPr/>
            </p:nvSpPr>
            <p:spPr bwMode="auto">
              <a:xfrm rot="13500000">
                <a:off x="7496560" y="2142609"/>
                <a:ext cx="3257072" cy="3257068"/>
              </a:xfrm>
              <a:prstGeom prst="pie">
                <a:avLst>
                  <a:gd name="adj1" fmla="val 13518284"/>
                  <a:gd name="adj2" fmla="val 16206073"/>
                </a:avLst>
              </a:prstGeom>
              <a:solidFill>
                <a:srgbClr val="00CCFF"/>
              </a:solidFill>
              <a:ln w="12700" cap="flat" cmpd="sng" algn="ctr">
                <a:solidFill>
                  <a:schemeClr val="bg1"/>
                </a:solidFill>
                <a:prstDash val="solid"/>
                <a:round/>
                <a:headEnd type="none" w="med" len="med"/>
                <a:tailEnd type="none" w="med" len="med"/>
              </a:ln>
              <a:effectLst>
                <a:innerShdw blurRad="63500" dist="50800" dir="13500000">
                  <a:prstClr val="black">
                    <a:alpha val="50000"/>
                  </a:prstClr>
                </a:innerShdw>
              </a:effectLst>
            </p:spPr>
            <p:txBody>
              <a:bodyPr vert="horz" wrap="square" lIns="87752" tIns="43876" rIns="87752" bIns="43876" numCol="1" rtlCol="0" anchor="ctr" anchorCtr="0" compatLnSpc="1">
                <a:prstTxWarp prst="textNoShape">
                  <a:avLst/>
                </a:prstTxWarp>
              </a:bodyPr>
              <a:lstStyle/>
              <a:p>
                <a:pPr defTabSz="981939"/>
                <a:endParaRPr lang="zh-CN" altLang="en-US" sz="2700" dirty="0">
                  <a:latin typeface="微软雅黑" pitchFamily="34" charset="-122"/>
                  <a:ea typeface="微软雅黑" pitchFamily="34" charset="-122"/>
                </a:endParaRPr>
              </a:p>
            </p:txBody>
          </p:sp>
        </p:grpSp>
        <p:sp>
          <p:nvSpPr>
            <p:cNvPr id="46" name="椭圆 1"/>
            <p:cNvSpPr/>
            <p:nvPr/>
          </p:nvSpPr>
          <p:spPr bwMode="auto">
            <a:xfrm>
              <a:off x="5348544" y="1914638"/>
              <a:ext cx="1800000" cy="1800000"/>
            </a:xfrm>
            <a:prstGeom prst="ellipse">
              <a:avLst/>
            </a:prstGeom>
            <a:solidFill>
              <a:srgbClr val="FF9900"/>
            </a:solidFill>
            <a:ln w="57150" cap="flat" cmpd="sng" algn="ctr">
              <a:solidFill>
                <a:schemeClr val="bg1"/>
              </a:solidFill>
              <a:prstDash val="solid"/>
            </a:ln>
            <a:effectLst>
              <a:innerShdw blurRad="63500" dist="50800" dir="13500000">
                <a:prstClr val="black">
                  <a:alpha val="50000"/>
                </a:prstClr>
              </a:innerShdw>
            </a:effectLst>
          </p:spPr>
          <p:txBody>
            <a:bodyPr rtlCol="0" anchor="ctr"/>
            <a:lstStyle/>
            <a:p>
              <a:pPr algn="ctr" defTabSz="1023292" fontAlgn="auto">
                <a:spcBef>
                  <a:spcPts val="0"/>
                </a:spcBef>
                <a:spcAft>
                  <a:spcPts val="0"/>
                </a:spcAft>
                <a:defRPr/>
              </a:pPr>
              <a:endParaRPr lang="zh-CN" altLang="en-US" sz="1300" b="0" kern="0" dirty="0">
                <a:solidFill>
                  <a:sysClr val="window" lastClr="FFFFFF"/>
                </a:solidFill>
                <a:latin typeface="微软雅黑" pitchFamily="34" charset="-122"/>
                <a:ea typeface="微软雅黑" pitchFamily="34" charset="-122"/>
              </a:endParaRPr>
            </a:p>
          </p:txBody>
        </p:sp>
        <p:sp>
          <p:nvSpPr>
            <p:cNvPr id="47" name="Text Box 17"/>
            <p:cNvSpPr txBox="1">
              <a:spLocks noChangeArrowheads="1"/>
            </p:cNvSpPr>
            <p:nvPr/>
          </p:nvSpPr>
          <p:spPr bwMode="auto">
            <a:xfrm>
              <a:off x="5521186" y="2621972"/>
              <a:ext cx="1454716" cy="256501"/>
            </a:xfrm>
            <a:prstGeom prst="rect">
              <a:avLst/>
            </a:prstGeom>
            <a:noFill/>
            <a:ln w="9525" algn="ctr">
              <a:noFill/>
              <a:miter lim="800000"/>
              <a:headEnd/>
              <a:tailEnd/>
            </a:ln>
          </p:spPr>
          <p:txBody>
            <a:bodyPr wrap="square" lIns="0" tIns="0" rIns="0" bIns="0" anchor="t" anchorCtr="0">
              <a:spAutoFit/>
            </a:bodyPr>
            <a:lstStyle/>
            <a:p>
              <a:pPr algn="ctr" defTabSz="1023292" fontAlgn="t">
                <a:spcBef>
                  <a:spcPts val="0"/>
                </a:spcBef>
                <a:defRPr/>
              </a:pPr>
              <a:r>
                <a:rPr lang="zh-CN" altLang="en-US" sz="2000" kern="0" dirty="0">
                  <a:solidFill>
                    <a:prstClr val="white"/>
                  </a:solidFill>
                  <a:latin typeface="微软雅黑" pitchFamily="34" charset="-122"/>
                  <a:ea typeface="微软雅黑" pitchFamily="34" charset="-122"/>
                </a:rPr>
                <a:t>健康与安全</a:t>
              </a:r>
            </a:p>
          </p:txBody>
        </p:sp>
      </p:grpSp>
      <p:sp>
        <p:nvSpPr>
          <p:cNvPr id="50" name="矩形 49"/>
          <p:cNvSpPr/>
          <p:nvPr/>
        </p:nvSpPr>
        <p:spPr>
          <a:xfrm>
            <a:off x="539850" y="2478814"/>
            <a:ext cx="2769323" cy="2500685"/>
          </a:xfrm>
          <a:prstGeom prst="rect">
            <a:avLst/>
          </a:prstGeom>
        </p:spPr>
        <p:txBody>
          <a:bodyPr wrap="square" lIns="0" tIns="0" rIns="0" bIns="0">
            <a:spAutoFit/>
          </a:bodyPr>
          <a:lstStyle/>
          <a:p>
            <a:pPr marL="200752" indent="-200752" defTabSz="1021517">
              <a:lnSpc>
                <a:spcPts val="3131"/>
              </a:lnSpc>
              <a:spcAft>
                <a:spcPts val="336"/>
              </a:spcAft>
              <a:buClr>
                <a:prstClr val="black">
                  <a:lumMod val="65000"/>
                  <a:lumOff val="35000"/>
                </a:prstClr>
              </a:buClr>
              <a:buSzPct val="60000"/>
              <a:buFont typeface="Wingdings" pitchFamily="2" charset="2"/>
              <a:buChar char="l"/>
            </a:pPr>
            <a:r>
              <a:rPr lang="zh-CN" altLang="en-US" sz="1500" dirty="0" smtClean="0">
                <a:solidFill>
                  <a:prstClr val="black">
                    <a:lumMod val="75000"/>
                    <a:lumOff val="25000"/>
                  </a:prstClr>
                </a:solidFill>
                <a:latin typeface="微软雅黑" pitchFamily="34" charset="-122"/>
                <a:ea typeface="微软雅黑" pitchFamily="34" charset="-122"/>
              </a:rPr>
              <a:t>公司将员工的健康与安全放在首位</a:t>
            </a:r>
            <a:endParaRPr lang="en-US" altLang="zh-CN" sz="1500" dirty="0" smtClean="0">
              <a:solidFill>
                <a:prstClr val="black">
                  <a:lumMod val="75000"/>
                  <a:lumOff val="25000"/>
                </a:prstClr>
              </a:solidFill>
              <a:latin typeface="微软雅黑" pitchFamily="34" charset="-122"/>
              <a:ea typeface="微软雅黑" pitchFamily="34" charset="-122"/>
            </a:endParaRPr>
          </a:p>
          <a:p>
            <a:pPr marL="200752" indent="-200752" defTabSz="1021517">
              <a:lnSpc>
                <a:spcPts val="3131"/>
              </a:lnSpc>
              <a:spcAft>
                <a:spcPts val="336"/>
              </a:spcAft>
              <a:buClr>
                <a:prstClr val="black">
                  <a:lumMod val="65000"/>
                  <a:lumOff val="35000"/>
                </a:prstClr>
              </a:buClr>
              <a:buSzPct val="60000"/>
              <a:buFont typeface="Wingdings" pitchFamily="2" charset="2"/>
              <a:buChar char="l"/>
            </a:pPr>
            <a:r>
              <a:rPr lang="zh-CN" altLang="en-US" sz="1500" dirty="0" smtClean="0">
                <a:solidFill>
                  <a:prstClr val="black">
                    <a:lumMod val="75000"/>
                    <a:lumOff val="25000"/>
                  </a:prstClr>
                </a:solidFill>
                <a:latin typeface="微软雅黑" pitchFamily="34" charset="-122"/>
                <a:ea typeface="微软雅黑" pitchFamily="34" charset="-122"/>
              </a:rPr>
              <a:t>设立首席员工健康与安全官、职业健康安全领导小组</a:t>
            </a:r>
            <a:endParaRPr lang="en-US" altLang="zh-CN" sz="1500" dirty="0" smtClean="0">
              <a:solidFill>
                <a:prstClr val="black">
                  <a:lumMod val="75000"/>
                  <a:lumOff val="25000"/>
                </a:prstClr>
              </a:solidFill>
              <a:latin typeface="微软雅黑" pitchFamily="34" charset="-122"/>
              <a:ea typeface="微软雅黑" pitchFamily="34" charset="-122"/>
            </a:endParaRPr>
          </a:p>
          <a:p>
            <a:pPr marL="200752" indent="-200752" defTabSz="1021517">
              <a:lnSpc>
                <a:spcPts val="3131"/>
              </a:lnSpc>
              <a:spcAft>
                <a:spcPts val="336"/>
              </a:spcAft>
              <a:buClr>
                <a:prstClr val="black">
                  <a:lumMod val="65000"/>
                  <a:lumOff val="35000"/>
                </a:prstClr>
              </a:buClr>
              <a:buSzPct val="60000"/>
              <a:buFont typeface="Wingdings" pitchFamily="2" charset="2"/>
              <a:buChar char="l"/>
            </a:pPr>
            <a:r>
              <a:rPr lang="zh-CN" altLang="en-US" sz="1500" dirty="0" smtClean="0">
                <a:solidFill>
                  <a:prstClr val="black">
                    <a:lumMod val="75000"/>
                    <a:lumOff val="25000"/>
                  </a:prstClr>
                </a:solidFill>
                <a:latin typeface="微软雅黑" pitchFamily="34" charset="-122"/>
                <a:ea typeface="微软雅黑" pitchFamily="34" charset="-122"/>
              </a:rPr>
              <a:t>实施职业健康安全管理体系</a:t>
            </a:r>
            <a:endParaRPr lang="en-US" altLang="zh-CN" sz="1500" dirty="0" smtClean="0">
              <a:solidFill>
                <a:prstClr val="black">
                  <a:lumMod val="75000"/>
                  <a:lumOff val="25000"/>
                </a:prstClr>
              </a:solidFill>
              <a:latin typeface="微软雅黑" pitchFamily="34" charset="-122"/>
              <a:ea typeface="微软雅黑" pitchFamily="34" charset="-122"/>
            </a:endParaRPr>
          </a:p>
          <a:p>
            <a:pPr marL="200752" indent="-200752" defTabSz="1021517">
              <a:lnSpc>
                <a:spcPts val="3131"/>
              </a:lnSpc>
              <a:spcAft>
                <a:spcPts val="336"/>
              </a:spcAft>
              <a:buClr>
                <a:prstClr val="black">
                  <a:lumMod val="65000"/>
                  <a:lumOff val="35000"/>
                </a:prstClr>
              </a:buClr>
              <a:buSzPct val="60000"/>
              <a:buFont typeface="Wingdings" pitchFamily="2" charset="2"/>
              <a:buChar char="l"/>
            </a:pPr>
            <a:r>
              <a:rPr lang="zh-CN" altLang="en-US" sz="1500" dirty="0" smtClean="0">
                <a:solidFill>
                  <a:prstClr val="black">
                    <a:lumMod val="75000"/>
                    <a:lumOff val="25000"/>
                  </a:prstClr>
                </a:solidFill>
                <a:latin typeface="微软雅黑" pitchFamily="34" charset="-122"/>
                <a:ea typeface="微软雅黑" pitchFamily="34" charset="-122"/>
              </a:rPr>
              <a:t>完善的健康和安全保障体系</a:t>
            </a:r>
            <a:endParaRPr lang="en-US" altLang="zh-CN" sz="1500" dirty="0" smtClean="0">
              <a:solidFill>
                <a:prstClr val="black">
                  <a:lumMod val="75000"/>
                  <a:lumOff val="25000"/>
                </a:prstClr>
              </a:solidFill>
              <a:latin typeface="微软雅黑" pitchFamily="34" charset="-122"/>
              <a:ea typeface="微软雅黑" pitchFamily="34" charset="-122"/>
            </a:endParaRPr>
          </a:p>
        </p:txBody>
      </p:sp>
      <p:grpSp>
        <p:nvGrpSpPr>
          <p:cNvPr id="6" name="组合 48"/>
          <p:cNvGrpSpPr/>
          <p:nvPr/>
        </p:nvGrpSpPr>
        <p:grpSpPr>
          <a:xfrm>
            <a:off x="7746657" y="298620"/>
            <a:ext cx="391623" cy="522033"/>
            <a:chOff x="7772262" y="60307"/>
            <a:chExt cx="391555" cy="391555"/>
          </a:xfrm>
        </p:grpSpPr>
        <p:sp>
          <p:nvSpPr>
            <p:cNvPr id="53"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54"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关系</a:t>
              </a:r>
            </a:p>
          </p:txBody>
        </p:sp>
      </p:grpSp>
      <p:grpSp>
        <p:nvGrpSpPr>
          <p:cNvPr id="7" name="组合 54"/>
          <p:cNvGrpSpPr/>
          <p:nvPr/>
        </p:nvGrpSpPr>
        <p:grpSpPr>
          <a:xfrm>
            <a:off x="8195043" y="298620"/>
            <a:ext cx="391623" cy="522033"/>
            <a:chOff x="8214956" y="60307"/>
            <a:chExt cx="391555" cy="391555"/>
          </a:xfrm>
        </p:grpSpPr>
        <p:sp>
          <p:nvSpPr>
            <p:cNvPr id="56" name="圆角矩形​​ 3"/>
            <p:cNvSpPr>
              <a:spLocks noChangeAspect="1"/>
            </p:cNvSpPr>
            <p:nvPr/>
          </p:nvSpPr>
          <p:spPr>
            <a:xfrm>
              <a:off x="8214956" y="60307"/>
              <a:ext cx="391555" cy="391555"/>
            </a:xfrm>
            <a:prstGeom prst="ellipse">
              <a:avLst/>
            </a:prstGeom>
            <a:solidFill>
              <a:srgbClr val="E2A700"/>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57" name="Rectangle 4"/>
            <p:cNvSpPr>
              <a:spLocks noChangeArrowheads="1"/>
            </p:cNvSpPr>
            <p:nvPr/>
          </p:nvSpPr>
          <p:spPr bwMode="auto">
            <a:xfrm>
              <a:off x="8296383"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健康</a:t>
              </a:r>
            </a:p>
          </p:txBody>
        </p:sp>
      </p:grpSp>
      <p:grpSp>
        <p:nvGrpSpPr>
          <p:cNvPr id="9" name="组合 57"/>
          <p:cNvGrpSpPr/>
          <p:nvPr/>
        </p:nvGrpSpPr>
        <p:grpSpPr>
          <a:xfrm>
            <a:off x="6849881" y="298620"/>
            <a:ext cx="391623" cy="522033"/>
            <a:chOff x="7329568" y="60307"/>
            <a:chExt cx="391555" cy="391555"/>
          </a:xfrm>
        </p:grpSpPr>
        <p:sp>
          <p:nvSpPr>
            <p:cNvPr id="59" name="圆角矩形​​ 3"/>
            <p:cNvSpPr>
              <a:spLocks noChangeAspect="1"/>
            </p:cNvSpPr>
            <p:nvPr/>
          </p:nvSpPr>
          <p:spPr>
            <a:xfrm>
              <a:off x="7329568"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60" name="Rectangle 4"/>
            <p:cNvSpPr>
              <a:spLocks noChangeArrowheads="1"/>
            </p:cNvSpPr>
            <p:nvPr/>
          </p:nvSpPr>
          <p:spPr bwMode="auto">
            <a:xfrm>
              <a:off x="7410995"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发展</a:t>
              </a:r>
            </a:p>
          </p:txBody>
        </p:sp>
      </p:grpSp>
      <p:grpSp>
        <p:nvGrpSpPr>
          <p:cNvPr id="10" name="组合 60"/>
          <p:cNvGrpSpPr/>
          <p:nvPr/>
        </p:nvGrpSpPr>
        <p:grpSpPr>
          <a:xfrm>
            <a:off x="7298269" y="298620"/>
            <a:ext cx="391623" cy="522033"/>
            <a:chOff x="7772262" y="60307"/>
            <a:chExt cx="391555" cy="391555"/>
          </a:xfrm>
        </p:grpSpPr>
        <p:sp>
          <p:nvSpPr>
            <p:cNvPr id="62" name="圆角矩形​​ 3"/>
            <p:cNvSpPr>
              <a:spLocks noChangeAspect="1"/>
            </p:cNvSpPr>
            <p:nvPr/>
          </p:nvSpPr>
          <p:spPr>
            <a:xfrm>
              <a:off x="7772262" y="60307"/>
              <a:ext cx="391555" cy="391555"/>
            </a:xfrm>
            <a:prstGeom prst="ellipse">
              <a:avLst/>
            </a:prstGeom>
            <a:solidFill>
              <a:schemeClr val="tx1">
                <a:lumMod val="50000"/>
                <a:lumOff val="50000"/>
              </a:schemeClr>
            </a:solidFill>
            <a:ln w="19050" cap="flat" cmpd="sng" algn="ctr">
              <a:solidFill>
                <a:schemeClr val="bg1"/>
              </a:solidFill>
              <a:prstDash val="solid"/>
            </a:ln>
            <a:effectLst>
              <a:innerShdw blurRad="63500" dist="50800" dir="13500000">
                <a:prstClr val="black">
                  <a:alpha val="50000"/>
                </a:prstClr>
              </a:innerShdw>
            </a:effectLst>
          </p:spPr>
          <p:txBody>
            <a:bodyPr lIns="91395" tIns="45699" rIns="91395" bIns="45699" anchor="ctr"/>
            <a:lstStyle/>
            <a:p>
              <a:pPr algn="ctr" defTabSz="1023189" fontAlgn="auto">
                <a:spcBef>
                  <a:spcPts val="0"/>
                </a:spcBef>
                <a:spcAft>
                  <a:spcPts val="0"/>
                </a:spcAft>
              </a:pPr>
              <a:endParaRPr lang="en-US" altLang="zh-CN" sz="4800" b="0" dirty="0">
                <a:solidFill>
                  <a:prstClr val="white"/>
                </a:solidFill>
                <a:latin typeface="方正综艺简体" panose="03000509000000000000" pitchFamily="65" charset="-122"/>
                <a:ea typeface="方正综艺简体" panose="03000509000000000000" pitchFamily="65" charset="-122"/>
                <a:cs typeface="Arial Unicode MS" panose="020B0604020202020204" pitchFamily="34" charset="-122"/>
              </a:endParaRPr>
            </a:p>
          </p:txBody>
        </p:sp>
        <p:sp>
          <p:nvSpPr>
            <p:cNvPr id="63" name="Rectangle 4"/>
            <p:cNvSpPr>
              <a:spLocks noChangeArrowheads="1"/>
            </p:cNvSpPr>
            <p:nvPr/>
          </p:nvSpPr>
          <p:spPr bwMode="auto">
            <a:xfrm>
              <a:off x="7853689" y="186835"/>
              <a:ext cx="228700" cy="230851"/>
            </a:xfrm>
            <a:prstGeom prst="rect">
              <a:avLst/>
            </a:prstGeom>
            <a:noFill/>
            <a:ln>
              <a:noFill/>
            </a:ln>
            <a:extLst/>
          </p:spPr>
          <p:txBody>
            <a:bodyPr wrap="square" lIns="0" tIns="0" rIns="0" bIns="0">
              <a:spAutoFit/>
            </a:bodyPr>
            <a:lstStyle/>
            <a:p>
              <a:pPr algn="ctr" defTabSz="982288" fontAlgn="auto">
                <a:spcBef>
                  <a:spcPts val="0"/>
                </a:spcBef>
                <a:spcAft>
                  <a:spcPts val="0"/>
                </a:spcAft>
                <a:defRPr/>
              </a:pPr>
              <a:r>
                <a:rPr lang="zh-CN" altLang="en-US" sz="1000" kern="0" dirty="0">
                  <a:solidFill>
                    <a:prstClr val="white"/>
                  </a:solidFill>
                  <a:latin typeface="微软雅黑" pitchFamily="34" charset="-122"/>
                  <a:ea typeface="微软雅黑" pitchFamily="34" charset="-122"/>
                </a:rPr>
                <a:t>薪</a:t>
              </a:r>
              <a:r>
                <a:rPr lang="zh-CN" altLang="en-US" sz="1000" kern="0" dirty="0" smtClean="0">
                  <a:solidFill>
                    <a:prstClr val="white"/>
                  </a:solidFill>
                  <a:latin typeface="微软雅黑" pitchFamily="34" charset="-122"/>
                  <a:ea typeface="微软雅黑" pitchFamily="34" charset="-122"/>
                </a:rPr>
                <a:t>酬</a:t>
              </a:r>
              <a:endParaRPr lang="zh-CN" altLang="en-US" sz="1000" kern="0" dirty="0">
                <a:solidFill>
                  <a:prstClr val="white"/>
                </a:solidFill>
                <a:latin typeface="微软雅黑" pitchFamily="34" charset="-122"/>
                <a:ea typeface="微软雅黑" pitchFamily="34" charset="-122"/>
              </a:endParaRPr>
            </a:p>
          </p:txBody>
        </p:sp>
      </p:grpSp>
      <p:sp>
        <p:nvSpPr>
          <p:cNvPr id="64" name="Rectangle 2"/>
          <p:cNvSpPr txBox="1">
            <a:spLocks noChangeArrowheads="1"/>
          </p:cNvSpPr>
          <p:nvPr/>
        </p:nvSpPr>
        <p:spPr>
          <a:xfrm>
            <a:off x="539850" y="425896"/>
            <a:ext cx="8065901" cy="384721"/>
          </a:xfrm>
          <a:prstGeom prst="rect">
            <a:avLst/>
          </a:prstGeom>
        </p:spPr>
        <p:txBody>
          <a:bodyPr wrap="square" lIns="0" tIns="0" rIns="0" bIns="0">
            <a:spAutoFit/>
          </a:bodyPr>
          <a:lstStyle>
            <a:lvl1pPr algn="l" rtl="0" eaLnBrk="1" fontAlgn="base" hangingPunct="1">
              <a:spcBef>
                <a:spcPct val="0"/>
              </a:spcBef>
              <a:spcAft>
                <a:spcPct val="0"/>
              </a:spcAft>
              <a:defRPr sz="3200" b="1">
                <a:solidFill>
                  <a:srgbClr val="990000"/>
                </a:solidFill>
                <a:latin typeface="+mj-lt"/>
                <a:ea typeface="+mj-ea"/>
                <a:cs typeface="+mj-cs"/>
              </a:defRPr>
            </a:lvl1pPr>
            <a:lvl2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2pPr>
            <a:lvl3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3pPr>
            <a:lvl4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4pPr>
            <a:lvl5pPr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5pPr>
            <a:lvl6pPr marL="4572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6pPr>
            <a:lvl7pPr marL="9144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7pPr>
            <a:lvl8pPr marL="13716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8pPr>
            <a:lvl9pPr marL="1828800" algn="l" rtl="0" eaLnBrk="1" fontAlgn="base" hangingPunct="1">
              <a:spcBef>
                <a:spcPct val="0"/>
              </a:spcBef>
              <a:spcAft>
                <a:spcPct val="0"/>
              </a:spcAft>
              <a:defRPr sz="3200" b="1">
                <a:solidFill>
                  <a:srgbClr val="990000"/>
                </a:solidFill>
                <a:latin typeface="FrutigerNext LT Medium" pitchFamily="34" charset="0"/>
                <a:ea typeface="华文细黑" pitchFamily="2" charset="-122"/>
                <a:cs typeface="SimSun" pitchFamily="2" charset="-122"/>
              </a:defRPr>
            </a:lvl9pPr>
          </a:lstStyle>
          <a:p>
            <a:pPr defTabSz="1021517"/>
            <a:r>
              <a:rPr lang="zh-CN" altLang="en-US" sz="2500" dirty="0">
                <a:solidFill>
                  <a:prstClr val="black">
                    <a:lumMod val="75000"/>
                    <a:lumOff val="25000"/>
                  </a:prstClr>
                </a:solidFill>
                <a:latin typeface="微软雅黑" pitchFamily="34" charset="-122"/>
                <a:ea typeface="微软雅黑" pitchFamily="34" charset="-122"/>
                <a:cs typeface="Arial" pitchFamily="34" charset="0"/>
              </a:rPr>
              <a:t>在这里，你的健康和安全都能得到完善保障</a:t>
            </a:r>
          </a:p>
        </p:txBody>
      </p:sp>
      <p:sp>
        <p:nvSpPr>
          <p:cNvPr id="39" name="Rectangle 28"/>
          <p:cNvSpPr>
            <a:spLocks noChangeArrowheads="1"/>
          </p:cNvSpPr>
          <p:nvPr/>
        </p:nvSpPr>
        <p:spPr bwMode="auto">
          <a:xfrm>
            <a:off x="7623629" y="3987859"/>
            <a:ext cx="1152200" cy="863932"/>
          </a:xfrm>
          <a:prstGeom prst="rect">
            <a:avLst/>
          </a:prstGeom>
          <a:solidFill>
            <a:srgbClr val="E2A700"/>
          </a:solidFill>
          <a:ln w="9525" algn="ctr">
            <a:noFill/>
            <a:miter lim="800000"/>
            <a:headEnd/>
            <a:tailEnd/>
          </a:ln>
        </p:spPr>
        <p:txBody>
          <a:bodyPr wrap="square" lIns="0" tIns="0" rIns="0" bIns="0" anchor="ctr" anchorCtr="0">
            <a:noAutofit/>
          </a:bodyPr>
          <a:lstStyle/>
          <a:p>
            <a:pPr algn="ctr" defTabSz="896711">
              <a:lnSpc>
                <a:spcPts val="1456"/>
              </a:lnSpc>
              <a:defRPr/>
            </a:pPr>
            <a:r>
              <a:rPr lang="zh-CN" altLang="en-US" sz="1200" dirty="0">
                <a:solidFill>
                  <a:prstClr val="white"/>
                </a:solidFill>
                <a:latin typeface="微软雅黑" pitchFamily="34" charset="-122"/>
                <a:ea typeface="微软雅黑" pitchFamily="34" charset="-122"/>
              </a:rPr>
              <a:t>环境、职业</a:t>
            </a:r>
            <a:r>
              <a:rPr lang="zh-CN" altLang="en-US" sz="1200" dirty="0" smtClean="0">
                <a:solidFill>
                  <a:prstClr val="white"/>
                </a:solidFill>
                <a:latin typeface="微软雅黑" pitchFamily="34" charset="-122"/>
                <a:ea typeface="微软雅黑" pitchFamily="34" charset="-122"/>
              </a:rPr>
              <a:t>健康</a:t>
            </a:r>
            <a:endParaRPr lang="en-US" altLang="zh-CN" sz="1200" dirty="0" smtClean="0">
              <a:solidFill>
                <a:prstClr val="white"/>
              </a:solidFill>
              <a:latin typeface="微软雅黑" pitchFamily="34" charset="-122"/>
              <a:ea typeface="微软雅黑" pitchFamily="34" charset="-122"/>
            </a:endParaRPr>
          </a:p>
          <a:p>
            <a:pPr algn="ctr" defTabSz="896711">
              <a:lnSpc>
                <a:spcPts val="1456"/>
              </a:lnSpc>
              <a:defRPr/>
            </a:pPr>
            <a:r>
              <a:rPr lang="zh-CN" altLang="en-US" sz="1200" dirty="0" smtClean="0">
                <a:solidFill>
                  <a:prstClr val="white"/>
                </a:solidFill>
                <a:latin typeface="微软雅黑" pitchFamily="34" charset="-122"/>
                <a:ea typeface="微软雅黑" pitchFamily="34" charset="-122"/>
              </a:rPr>
              <a:t>安全管理体系</a:t>
            </a:r>
            <a:endParaRPr lang="en-US" altLang="zh-CN" sz="1200" dirty="0" smtClean="0">
              <a:solidFill>
                <a:prstClr val="white"/>
              </a:solidFill>
              <a:latin typeface="微软雅黑" pitchFamily="34" charset="-122"/>
              <a:ea typeface="微软雅黑" pitchFamily="34" charset="-122"/>
            </a:endParaRPr>
          </a:p>
          <a:p>
            <a:pPr algn="ctr" defTabSz="896711">
              <a:lnSpc>
                <a:spcPts val="1456"/>
              </a:lnSpc>
              <a:defRPr/>
            </a:pPr>
            <a:r>
              <a:rPr lang="zh-CN" altLang="en-US" sz="1200" dirty="0" smtClean="0">
                <a:solidFill>
                  <a:prstClr val="white"/>
                </a:solidFill>
                <a:latin typeface="微软雅黑" pitchFamily="34" charset="-122"/>
                <a:ea typeface="微软雅黑" pitchFamily="34" charset="-122"/>
              </a:rPr>
              <a:t>（</a:t>
            </a:r>
            <a:r>
              <a:rPr lang="en-US" altLang="zh-CN" sz="1200" dirty="0">
                <a:solidFill>
                  <a:prstClr val="white"/>
                </a:solidFill>
                <a:latin typeface="微软雅黑" pitchFamily="34" charset="-122"/>
                <a:ea typeface="微软雅黑" pitchFamily="34" charset="-122"/>
              </a:rPr>
              <a:t>EHS System</a:t>
            </a:r>
            <a:r>
              <a:rPr lang="zh-CN" altLang="en-US" sz="1200" dirty="0">
                <a:solidFill>
                  <a:prstClr val="white"/>
                </a:solidFill>
                <a:latin typeface="微软雅黑" pitchFamily="34" charset="-122"/>
                <a:ea typeface="微软雅黑" pitchFamily="34" charset="-122"/>
              </a:rPr>
              <a:t>）</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anim calcmode="lin" valueType="num">
                                      <p:cBhvr>
                                        <p:cTn id="12" dur="500" fill="hold"/>
                                        <p:tgtEl>
                                          <p:spTgt spid="50"/>
                                        </p:tgtEl>
                                        <p:attrNameLst>
                                          <p:attrName>ppt_x</p:attrName>
                                        </p:attrNameLst>
                                      </p:cBhvr>
                                      <p:tavLst>
                                        <p:tav tm="0">
                                          <p:val>
                                            <p:strVal val="#ppt_x"/>
                                          </p:val>
                                        </p:tav>
                                        <p:tav tm="100000">
                                          <p:val>
                                            <p:strVal val="#ppt_x"/>
                                          </p:val>
                                        </p:tav>
                                      </p:tavLst>
                                    </p:anim>
                                    <p:anim calcmode="lin" valueType="num">
                                      <p:cBhvr>
                                        <p:cTn id="13" dur="500" fill="hold"/>
                                        <p:tgtEl>
                                          <p:spTgt spid="5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50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par>
                          <p:cTn id="20" fill="hold">
                            <p:stCondLst>
                              <p:cond delay="3000"/>
                            </p:stCondLst>
                            <p:childTnLst>
                              <p:par>
                                <p:cTn id="21" presetID="2" presetClass="entr" presetSubtype="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0-#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9"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0-#ppt_w/2"/>
                                          </p:val>
                                        </p:tav>
                                        <p:tav tm="100000">
                                          <p:val>
                                            <p:strVal val="#ppt_x"/>
                                          </p:val>
                                        </p:tav>
                                      </p:tavLst>
                                    </p:anim>
                                    <p:anim calcmode="lin" valueType="num">
                                      <p:cBhvr additive="base">
                                        <p:cTn id="28" dur="500" fill="hold"/>
                                        <p:tgtEl>
                                          <p:spTgt spid="41"/>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0-#ppt_h/2"/>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1+#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1+#ppt_w/2"/>
                                          </p:val>
                                        </p:tav>
                                        <p:tav tm="100000">
                                          <p:val>
                                            <p:strVal val="#ppt_x"/>
                                          </p:val>
                                        </p:tav>
                                      </p:tavLst>
                                    </p:anim>
                                    <p:anim calcmode="lin" valueType="num">
                                      <p:cBhvr additive="base">
                                        <p:cTn id="40" dur="500" fill="hold"/>
                                        <p:tgtEl>
                                          <p:spTgt spid="39"/>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1+#ppt_w/2"/>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0-#ppt_w/2"/>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500" fill="hold"/>
                                        <p:tgtEl>
                                          <p:spTgt spid="44"/>
                                        </p:tgtEl>
                                        <p:attrNameLst>
                                          <p:attrName>ppt_x</p:attrName>
                                        </p:attrNameLst>
                                      </p:cBhvr>
                                      <p:tavLst>
                                        <p:tav tm="0">
                                          <p:val>
                                            <p:strVal val="0-#ppt_w/2"/>
                                          </p:val>
                                        </p:tav>
                                        <p:tav tm="100000">
                                          <p:val>
                                            <p:strVal val="#ppt_x"/>
                                          </p:val>
                                        </p:tav>
                                      </p:tavLst>
                                    </p:anim>
                                    <p:anim calcmode="lin" valueType="num">
                                      <p:cBhvr additive="base">
                                        <p:cTn id="52"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7" grpId="0" animBg="1"/>
      <p:bldP spid="38" grpId="0" animBg="1"/>
      <p:bldP spid="40" grpId="0" animBg="1"/>
      <p:bldP spid="41" grpId="0" animBg="1"/>
      <p:bldP spid="42" grpId="0" animBg="1"/>
      <p:bldP spid="43" grpId="0" animBg="1"/>
      <p:bldP spid="44" grpId="0" animBg="1"/>
      <p:bldP spid="50" grpId="0"/>
      <p:bldP spid="3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8148" name="Rectangle 4"/>
          <p:cNvSpPr>
            <a:spLocks noChangeArrowheads="1"/>
          </p:cNvSpPr>
          <p:nvPr/>
        </p:nvSpPr>
        <p:spPr bwMode="auto">
          <a:xfrm>
            <a:off x="0" y="4487863"/>
            <a:ext cx="9145588" cy="468312"/>
          </a:xfrm>
          <a:prstGeom prst="rect">
            <a:avLst/>
          </a:prstGeom>
          <a:gradFill rotWithShape="1">
            <a:gsLst>
              <a:gs pos="0">
                <a:srgbClr val="990000"/>
              </a:gs>
              <a:gs pos="100000">
                <a:srgbClr val="FFFFFF">
                  <a:alpha val="0"/>
                </a:srgbClr>
              </a:gs>
            </a:gsLst>
            <a:lin ang="0" scaled="1"/>
          </a:gradFill>
          <a:ln w="6350" algn="ctr">
            <a:noFill/>
            <a:miter lim="800000"/>
            <a:headEnd/>
            <a:tailEnd/>
          </a:ln>
          <a:effectLst/>
        </p:spPr>
        <p:txBody>
          <a:bodyPr wrap="none" lIns="0" tIns="0" rIns="0" bIns="0" anchor="ctr">
            <a:spAutoFit/>
          </a:bodyPr>
          <a:lstStyle/>
          <a:p>
            <a:endParaRPr lang="zh-CN" altLang="en-US" smtClean="0"/>
          </a:p>
        </p:txBody>
      </p:sp>
      <p:sp>
        <p:nvSpPr>
          <p:cNvPr id="1798146" name="Rectangle 2"/>
          <p:cNvSpPr>
            <a:spLocks noGrp="1" noChangeArrowheads="1"/>
          </p:cNvSpPr>
          <p:nvPr>
            <p:ph type="title"/>
          </p:nvPr>
        </p:nvSpPr>
        <p:spPr bwMode="auto">
          <a:xfrm>
            <a:off x="504825" y="225425"/>
            <a:ext cx="8231188" cy="1143000"/>
          </a:xfrm>
          <a:noFill/>
          <a:ln>
            <a:miter lim="800000"/>
            <a:headEnd/>
            <a:tailEnd/>
          </a:ln>
        </p:spPr>
        <p:txBody>
          <a:bodyPr vert="horz" wrap="square" lIns="91422" tIns="45712" rIns="91422" bIns="45712" numCol="1" anchor="ctr" anchorCtr="0" compatLnSpc="1">
            <a:prstTxWarp prst="textNoShape">
              <a:avLst/>
            </a:prstTxWarp>
          </a:bodyPr>
          <a:lstStyle/>
          <a:p>
            <a:r>
              <a:rPr lang="en-US" altLang="zh-CN" sz="4200" b="1">
                <a:cs typeface="Arial" charset="0"/>
              </a:rPr>
              <a:t>Agenda</a:t>
            </a:r>
          </a:p>
        </p:txBody>
      </p:sp>
      <p:sp>
        <p:nvSpPr>
          <p:cNvPr id="1798147" name="Rectangle 3"/>
          <p:cNvSpPr>
            <a:spLocks noGrp="1" noChangeArrowheads="1"/>
          </p:cNvSpPr>
          <p:nvPr>
            <p:ph type="body" idx="1"/>
          </p:nvPr>
        </p:nvSpPr>
        <p:spPr bwMode="auto">
          <a:xfrm>
            <a:off x="482600" y="1798638"/>
            <a:ext cx="8231188" cy="2459037"/>
          </a:xfrm>
          <a:noFill/>
          <a:ln>
            <a:miter lim="800000"/>
            <a:headEnd/>
            <a:tailEnd/>
          </a:ln>
        </p:spPr>
        <p:txBody>
          <a:bodyPr vert="horz" wrap="square" lIns="91422" tIns="45712" rIns="91422" bIns="45712" numCol="1" anchor="t" anchorCtr="0" compatLnSpc="1">
            <a:prstTxWarp prst="textNoShape">
              <a:avLst/>
            </a:prstTxWarp>
          </a:bodyPr>
          <a:lstStyle/>
          <a:p>
            <a:pPr>
              <a:spcBef>
                <a:spcPct val="60000"/>
              </a:spcBef>
            </a:pPr>
            <a:r>
              <a:rPr lang="zh-CN" altLang="en-US" sz="2800" dirty="0">
                <a:solidFill>
                  <a:srgbClr val="5F5F5F"/>
                </a:solidFill>
                <a:cs typeface="Arial" charset="0"/>
              </a:rPr>
              <a:t>华为公司简介</a:t>
            </a:r>
          </a:p>
          <a:p>
            <a:pPr>
              <a:spcBef>
                <a:spcPct val="60000"/>
              </a:spcBef>
            </a:pPr>
            <a:r>
              <a:rPr lang="zh-CN" altLang="en-US" sz="2800" dirty="0" smtClean="0">
                <a:solidFill>
                  <a:srgbClr val="5F5F5F"/>
                </a:solidFill>
                <a:cs typeface="Arial" charset="0"/>
              </a:rPr>
              <a:t>电信软件在华为</a:t>
            </a:r>
            <a:endParaRPr lang="en-US" altLang="zh-CN" sz="2800" dirty="0" smtClean="0">
              <a:solidFill>
                <a:srgbClr val="5F5F5F"/>
              </a:solidFill>
              <a:cs typeface="Arial" charset="0"/>
            </a:endParaRPr>
          </a:p>
          <a:p>
            <a:pPr>
              <a:spcBef>
                <a:spcPct val="60000"/>
              </a:spcBef>
            </a:pPr>
            <a:r>
              <a:rPr lang="zh-CN" altLang="en-US" sz="2800" dirty="0" smtClean="0">
                <a:solidFill>
                  <a:srgbClr val="5F5F5F"/>
                </a:solidFill>
                <a:cs typeface="Arial" charset="0"/>
              </a:rPr>
              <a:t>华为工作价值和机会</a:t>
            </a:r>
            <a:endParaRPr lang="en-US" altLang="zh-CN" sz="2800" dirty="0" smtClean="0">
              <a:solidFill>
                <a:srgbClr val="5F5F5F"/>
              </a:solidFill>
              <a:cs typeface="Arial" charset="0"/>
            </a:endParaRPr>
          </a:p>
          <a:p>
            <a:pPr>
              <a:spcBef>
                <a:spcPct val="60000"/>
              </a:spcBef>
            </a:pPr>
            <a:r>
              <a:rPr lang="zh-CN" altLang="en-US" sz="2800" dirty="0" smtClean="0">
                <a:solidFill>
                  <a:schemeClr val="bg1"/>
                </a:solidFill>
                <a:cs typeface="Arial" charset="0"/>
              </a:rPr>
              <a:t>岗</a:t>
            </a:r>
            <a:r>
              <a:rPr lang="zh-CN" altLang="en-US" sz="2800" dirty="0">
                <a:solidFill>
                  <a:schemeClr val="bg1"/>
                </a:solidFill>
                <a:cs typeface="Arial" charset="0"/>
              </a:rPr>
              <a:t>位介绍</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45242" y="900947"/>
          <a:ext cx="8693190" cy="5324080"/>
        </p:xfrm>
        <a:graphic>
          <a:graphicData uri="http://schemas.openxmlformats.org/drawingml/2006/table">
            <a:tbl>
              <a:tblPr firstRow="1" bandRow="1">
                <a:tableStyleId>{9DCAF9ED-07DC-4A11-8D7F-57B35C25682E}</a:tableStyleId>
              </a:tblPr>
              <a:tblGrid>
                <a:gridCol w="1067700"/>
                <a:gridCol w="2441829"/>
                <a:gridCol w="5183661"/>
              </a:tblGrid>
              <a:tr h="452386">
                <a:tc>
                  <a:txBody>
                    <a:bodyPr/>
                    <a:lstStyle/>
                    <a:p>
                      <a:r>
                        <a:rPr lang="zh-CN" altLang="en-US" sz="1200" dirty="0" smtClean="0"/>
                        <a:t>岗位名称</a:t>
                      </a:r>
                      <a:endParaRPr lang="zh-CN" altLang="en-US" sz="1200" b="1" dirty="0">
                        <a:latin typeface="华文细黑" pitchFamily="2" charset="-122"/>
                        <a:ea typeface="华文细黑" pitchFamily="2" charset="-122"/>
                      </a:endParaRPr>
                    </a:p>
                  </a:txBody>
                  <a:tcPr marL="68574" marR="68574" anchor="ctr">
                    <a:lnR w="12700" cap="flat" cmpd="sng" algn="ctr">
                      <a:solidFill>
                        <a:srgbClr val="C00000"/>
                      </a:solidFill>
                      <a:prstDash val="dashDot"/>
                      <a:round/>
                      <a:headEnd type="none" w="med" len="med"/>
                      <a:tailEnd type="none" w="med" len="med"/>
                    </a:lnR>
                  </a:tcPr>
                </a:tc>
                <a:tc>
                  <a:txBody>
                    <a:bodyPr/>
                    <a:lstStyle/>
                    <a:p>
                      <a:r>
                        <a:rPr lang="zh-CN" altLang="en-US" sz="1200" dirty="0" smtClean="0"/>
                        <a:t>岗位介绍</a:t>
                      </a:r>
                      <a:endParaRPr lang="zh-CN" altLang="en-US" sz="12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r>
                        <a:rPr lang="zh-CN" altLang="en-US" sz="1200" dirty="0" smtClean="0"/>
                        <a:t>岗位要求</a:t>
                      </a:r>
                      <a:endParaRPr lang="zh-CN" altLang="en-US" sz="12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tcPr>
                </a:tc>
              </a:tr>
              <a:tr h="1134064">
                <a:tc>
                  <a:txBody>
                    <a:bodyPr/>
                    <a:lstStyle/>
                    <a:p>
                      <a:r>
                        <a:rPr lang="en-US" altLang="zh-CN" sz="1100" b="1" dirty="0" err="1" smtClean="0"/>
                        <a:t>PaaS</a:t>
                      </a:r>
                      <a:r>
                        <a:rPr lang="zh-CN" altLang="en-US" sz="1100" b="1" dirty="0" smtClean="0"/>
                        <a:t>系统工程师</a:t>
                      </a:r>
                      <a:endParaRPr lang="zh-CN" altLang="en-US" sz="1100" b="1" dirty="0">
                        <a:latin typeface="华文细黑" pitchFamily="2" charset="-122"/>
                        <a:ea typeface="华文细黑" pitchFamily="2" charset="-122"/>
                      </a:endParaRPr>
                    </a:p>
                  </a:txBody>
                  <a:tcPr marL="68574" marR="68574" anchor="ctr">
                    <a:lnR w="12700" cap="flat" cmpd="sng" algn="ctr">
                      <a:solidFill>
                        <a:srgbClr val="C00000"/>
                      </a:solidFill>
                      <a:prstDash val="dashDot"/>
                      <a:round/>
                      <a:headEnd type="none" w="med" len="med"/>
                      <a:tailEnd type="none" w="med" len="med"/>
                    </a:lnR>
                  </a:tcPr>
                </a:tc>
                <a:tc>
                  <a:txBody>
                    <a:bodyPr/>
                    <a:lstStyle/>
                    <a:p>
                      <a:r>
                        <a:rPr lang="en-US" altLang="zh-CN" sz="1100" dirty="0" err="1" smtClean="0"/>
                        <a:t>PaaS</a:t>
                      </a:r>
                      <a:r>
                        <a:rPr lang="zh-CN" altLang="en-US" sz="1100" dirty="0" smtClean="0"/>
                        <a:t>是一个新兴领域，是云计算领域向纵深演进的核心结点，连接并影响决定未来云计算演进方向。我们专注于构筑华为分布式云计算平台，支撑互联网新业务的创新及传统电信业务的迁移。</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r>
                        <a:rPr lang="zh-CN" altLang="en-US" sz="1100" b="1" dirty="0" smtClean="0"/>
                        <a:t>对云计算架构、分布式通信、分布式数据库</a:t>
                      </a:r>
                      <a:r>
                        <a:rPr lang="en-US" altLang="zh-CN" sz="1100" b="1" dirty="0" smtClean="0"/>
                        <a:t>/</a:t>
                      </a:r>
                      <a:r>
                        <a:rPr lang="zh-CN" altLang="en-US" sz="1100" b="1" dirty="0" smtClean="0"/>
                        <a:t>存储</a:t>
                      </a:r>
                      <a:r>
                        <a:rPr lang="en-US" altLang="zh-CN" sz="1100" b="1" dirty="0" smtClean="0"/>
                        <a:t>/</a:t>
                      </a:r>
                      <a:r>
                        <a:rPr lang="zh-CN" altLang="en-US" sz="1100" b="1" dirty="0" smtClean="0"/>
                        <a:t>缓存、自动化运维等技术有较深的理解，包括但不局限于：</a:t>
                      </a:r>
                    </a:p>
                    <a:p>
                      <a:pPr marL="92075" indent="-92075">
                        <a:buFont typeface="Arial" pitchFamily="34" charset="0"/>
                        <a:buChar char="•"/>
                      </a:pPr>
                      <a:r>
                        <a:rPr lang="zh-CN" altLang="en-US" sz="1100" dirty="0" smtClean="0"/>
                        <a:t>云计算架构（元数据驱动、高性能低时延的分布式通信、</a:t>
                      </a:r>
                      <a:r>
                        <a:rPr lang="en-US" altLang="zh-CN" sz="1100" dirty="0" smtClean="0"/>
                        <a:t>AWS</a:t>
                      </a:r>
                      <a:r>
                        <a:rPr lang="zh-CN" altLang="en-US" sz="1100" dirty="0" smtClean="0"/>
                        <a:t>、</a:t>
                      </a:r>
                      <a:r>
                        <a:rPr lang="en-US" altLang="zh-CN" sz="1100" dirty="0" smtClean="0"/>
                        <a:t>Cloud </a:t>
                      </a:r>
                      <a:r>
                        <a:rPr lang="en-US" altLang="zh-CN" sz="1100" dirty="0" err="1" smtClean="0"/>
                        <a:t>Foundery</a:t>
                      </a:r>
                      <a:r>
                        <a:rPr lang="zh-CN" altLang="en-US" sz="1100" dirty="0" smtClean="0"/>
                        <a:t>）</a:t>
                      </a:r>
                    </a:p>
                    <a:p>
                      <a:pPr marL="92075" indent="-92075">
                        <a:buFont typeface="Arial" pitchFamily="34" charset="0"/>
                        <a:buChar char="•"/>
                      </a:pPr>
                      <a:r>
                        <a:rPr lang="zh-CN" altLang="en-US" sz="1100" dirty="0" smtClean="0"/>
                        <a:t>分布式数据访问（分布式数据库、分布式存储、分布式缓存、跨数据中心的数据同步备份、</a:t>
                      </a:r>
                      <a:r>
                        <a:rPr lang="en-US" altLang="zh-CN" sz="1100" dirty="0" err="1" smtClean="0"/>
                        <a:t>NoSQL</a:t>
                      </a:r>
                      <a:r>
                        <a:rPr lang="en-US" altLang="zh-CN" sz="1100" dirty="0" smtClean="0"/>
                        <a:t> DB</a:t>
                      </a:r>
                      <a:r>
                        <a:rPr lang="zh-CN" altLang="en-US" sz="1100" dirty="0" smtClean="0"/>
                        <a:t>等）</a:t>
                      </a:r>
                    </a:p>
                    <a:p>
                      <a:pPr marL="92075" indent="-92075">
                        <a:buFont typeface="Arial" pitchFamily="34" charset="0"/>
                        <a:buChar char="•"/>
                      </a:pPr>
                      <a:r>
                        <a:rPr lang="zh-CN" altLang="en-US" sz="1100" dirty="0" smtClean="0"/>
                        <a:t>自动化运维（应用的灰度发布、系统故障自动检测隔离、弹性伸缩、主动运维分析、</a:t>
                      </a:r>
                      <a:r>
                        <a:rPr lang="en-US" altLang="zh-CN" sz="1100" dirty="0" smtClean="0"/>
                        <a:t>flume</a:t>
                      </a:r>
                      <a:r>
                        <a:rPr lang="zh-CN" altLang="en-US" sz="1100" dirty="0" smtClean="0"/>
                        <a:t>、</a:t>
                      </a:r>
                      <a:r>
                        <a:rPr lang="en-US" altLang="zh-CN" sz="1100" dirty="0" smtClean="0"/>
                        <a:t>AKA</a:t>
                      </a:r>
                      <a:r>
                        <a:rPr lang="zh-CN" altLang="en-US" sz="1100" dirty="0" smtClean="0"/>
                        <a:t>等）</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tcPr>
                </a:tc>
              </a:tr>
              <a:tr h="1134064">
                <a:tc>
                  <a:txBody>
                    <a:bodyPr/>
                    <a:lstStyle/>
                    <a:p>
                      <a:r>
                        <a:rPr lang="en-US" altLang="zh-CN" sz="1100" b="1" dirty="0" smtClean="0"/>
                        <a:t>SOA</a:t>
                      </a:r>
                      <a:r>
                        <a:rPr lang="zh-CN" altLang="en-US" sz="1100" b="1" dirty="0" smtClean="0"/>
                        <a:t>系统工程师</a:t>
                      </a:r>
                      <a:endParaRPr lang="zh-CN" altLang="en-US" sz="1100" b="1" dirty="0">
                        <a:latin typeface="华文细黑" pitchFamily="2" charset="-122"/>
                        <a:ea typeface="华文细黑" pitchFamily="2" charset="-122"/>
                      </a:endParaRPr>
                    </a:p>
                  </a:txBody>
                  <a:tcPr marL="68574" marR="68574" anchor="ctr">
                    <a:lnR w="12700" cap="flat" cmpd="sng" algn="ctr">
                      <a:solidFill>
                        <a:srgbClr val="C00000"/>
                      </a:solidFill>
                      <a:prstDash val="dashDot"/>
                      <a:round/>
                      <a:headEnd type="none" w="med" len="med"/>
                      <a:tailEnd type="none" w="med" len="med"/>
                    </a:lnR>
                  </a:tcPr>
                </a:tc>
                <a:tc>
                  <a:txBody>
                    <a:bodyPr/>
                    <a:lstStyle/>
                    <a:p>
                      <a:r>
                        <a:rPr lang="zh-CN" altLang="en-US" sz="1100" dirty="0" smtClean="0"/>
                        <a:t>华为</a:t>
                      </a:r>
                      <a:r>
                        <a:rPr lang="en-US" altLang="zh-CN" sz="1100" dirty="0" smtClean="0"/>
                        <a:t>SOA</a:t>
                      </a:r>
                      <a:r>
                        <a:rPr lang="zh-CN" altLang="en-US" sz="1100" dirty="0" smtClean="0"/>
                        <a:t>是面向实时知识型企业转型，融合移动化和互联网化的理念与技术，打造业界领先的体验驱动和敏捷响应的下一代企业架构中间件套件，支撑华为公司从</a:t>
                      </a:r>
                      <a:r>
                        <a:rPr lang="en-US" altLang="zh-CN" sz="1100" dirty="0" smtClean="0"/>
                        <a:t>CT</a:t>
                      </a:r>
                      <a:r>
                        <a:rPr lang="zh-CN" altLang="en-US" sz="1100" dirty="0" smtClean="0"/>
                        <a:t>向</a:t>
                      </a:r>
                      <a:r>
                        <a:rPr lang="en-US" altLang="zh-CN" sz="1100" dirty="0" smtClean="0"/>
                        <a:t>ICT</a:t>
                      </a:r>
                      <a:r>
                        <a:rPr lang="zh-CN" altLang="en-US" sz="1100" dirty="0" smtClean="0"/>
                        <a:t>融合，打造华为公司在全球最具有竞争力的软件平台。</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r>
                        <a:rPr lang="zh-CN" altLang="en-US" sz="1100" b="1" dirty="0" smtClean="0"/>
                        <a:t>对下一代企业架构的线性扩展、弹性伸缩、海量分布式交易、知识驱动的智能流程等技术有较深的研究，包括但不限于：</a:t>
                      </a:r>
                    </a:p>
                    <a:p>
                      <a:pPr marL="92075" indent="-92075">
                        <a:buFont typeface="Arial" pitchFamily="34" charset="0"/>
                        <a:buChar char="•"/>
                      </a:pPr>
                      <a:r>
                        <a:rPr lang="zh-CN" altLang="en-US" sz="1100" dirty="0" smtClean="0"/>
                        <a:t>熟悉</a:t>
                      </a:r>
                      <a:r>
                        <a:rPr lang="en-US" altLang="zh-CN" sz="1100" dirty="0" smtClean="0"/>
                        <a:t>IBM</a:t>
                      </a:r>
                      <a:r>
                        <a:rPr lang="zh-CN" altLang="en-US" sz="1100" dirty="0" smtClean="0"/>
                        <a:t>、</a:t>
                      </a:r>
                      <a:r>
                        <a:rPr lang="en-US" altLang="zh-CN" sz="1100" dirty="0" smtClean="0"/>
                        <a:t>Oracle</a:t>
                      </a:r>
                      <a:r>
                        <a:rPr lang="zh-CN" altLang="en-US" sz="1100" dirty="0" smtClean="0"/>
                        <a:t>、</a:t>
                      </a:r>
                      <a:r>
                        <a:rPr lang="en-US" altLang="zh-CN" sz="1100" dirty="0" err="1" smtClean="0"/>
                        <a:t>Tibico</a:t>
                      </a:r>
                      <a:r>
                        <a:rPr lang="zh-CN" altLang="en-US" sz="1100" dirty="0" smtClean="0"/>
                        <a:t>或其他领先</a:t>
                      </a:r>
                      <a:r>
                        <a:rPr lang="en-US" altLang="zh-CN" sz="1100" dirty="0" smtClean="0"/>
                        <a:t>SOA</a:t>
                      </a:r>
                      <a:r>
                        <a:rPr lang="zh-CN" altLang="en-US" sz="1100" dirty="0" smtClean="0"/>
                        <a:t>中间件中的至少一套的架构关键实现</a:t>
                      </a:r>
                    </a:p>
                    <a:p>
                      <a:pPr marL="92075" indent="-92075">
                        <a:buFont typeface="Arial" pitchFamily="34" charset="0"/>
                        <a:buChar char="•"/>
                      </a:pPr>
                      <a:r>
                        <a:rPr lang="zh-CN" altLang="en-US" sz="1100" dirty="0" smtClean="0"/>
                        <a:t>有分布式缓存、分布式消息队列、分布式部署、分布式服务等相关的互联网技术研究</a:t>
                      </a:r>
                    </a:p>
                    <a:p>
                      <a:pPr marL="92075" indent="-92075">
                        <a:buFont typeface="Arial" pitchFamily="34" charset="0"/>
                        <a:buChar char="•"/>
                      </a:pPr>
                      <a:r>
                        <a:rPr lang="zh-CN" altLang="en-US" sz="1100" dirty="0" smtClean="0"/>
                        <a:t>熟悉</a:t>
                      </a:r>
                      <a:r>
                        <a:rPr lang="en-US" altLang="zh-CN" sz="1100" dirty="0" smtClean="0"/>
                        <a:t>SOA</a:t>
                      </a:r>
                      <a:r>
                        <a:rPr lang="zh-CN" altLang="en-US" sz="1100" dirty="0" smtClean="0"/>
                        <a:t>中间件发展趋势，对于</a:t>
                      </a:r>
                      <a:r>
                        <a:rPr lang="en-US" altLang="zh-CN" sz="1100" dirty="0" smtClean="0"/>
                        <a:t>SCA</a:t>
                      </a:r>
                      <a:r>
                        <a:rPr lang="zh-CN" altLang="en-US" sz="1100" dirty="0" smtClean="0"/>
                        <a:t>、</a:t>
                      </a:r>
                      <a:r>
                        <a:rPr lang="en-US" altLang="zh-CN" sz="1100" dirty="0" smtClean="0"/>
                        <a:t>SDO </a:t>
                      </a:r>
                      <a:r>
                        <a:rPr lang="zh-CN" altLang="en-US" sz="1100" dirty="0" smtClean="0"/>
                        <a:t>、</a:t>
                      </a:r>
                      <a:r>
                        <a:rPr lang="en-US" altLang="zh-CN" sz="1100" dirty="0" smtClean="0"/>
                        <a:t>BPEL</a:t>
                      </a:r>
                      <a:r>
                        <a:rPr lang="zh-CN" altLang="en-US" sz="1100" dirty="0" smtClean="0"/>
                        <a:t>规范和</a:t>
                      </a:r>
                      <a:r>
                        <a:rPr lang="en-US" altLang="zh-CN" sz="1100" dirty="0" smtClean="0"/>
                        <a:t>SOA</a:t>
                      </a:r>
                      <a:r>
                        <a:rPr lang="zh-CN" altLang="en-US" sz="1100" dirty="0" smtClean="0"/>
                        <a:t>编程模型了解。</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tcPr>
                </a:tc>
              </a:tr>
              <a:tr h="1543070">
                <a:tc>
                  <a:txBody>
                    <a:bodyPr/>
                    <a:lstStyle/>
                    <a:p>
                      <a:r>
                        <a:rPr lang="zh-CN" altLang="en-US" sz="1100" b="1" dirty="0" smtClean="0"/>
                        <a:t>媒体云系统工程师</a:t>
                      </a:r>
                      <a:endParaRPr lang="zh-CN" altLang="en-US" sz="1100" b="1" dirty="0">
                        <a:latin typeface="华文细黑" pitchFamily="2" charset="-122"/>
                        <a:ea typeface="华文细黑" pitchFamily="2" charset="-122"/>
                      </a:endParaRPr>
                    </a:p>
                  </a:txBody>
                  <a:tcPr marL="68574" marR="68574" anchor="ctr">
                    <a:lnR w="12700" cap="flat" cmpd="sng" algn="ctr">
                      <a:solidFill>
                        <a:srgbClr val="C00000"/>
                      </a:solidFill>
                      <a:prstDash val="dashDot"/>
                      <a:round/>
                      <a:headEnd type="none" w="med" len="med"/>
                      <a:tailEnd type="none" w="med" len="med"/>
                    </a:lnR>
                  </a:tcPr>
                </a:tc>
                <a:tc>
                  <a:txBody>
                    <a:bodyPr/>
                    <a:lstStyle/>
                    <a:p>
                      <a:r>
                        <a:rPr lang="zh-CN" altLang="en-US" sz="1100" dirty="0" smtClean="0"/>
                        <a:t>专注于构建智能、高效、优质的媒体云服务（处理、保存、递送、分析），致力于为华为提供</a:t>
                      </a:r>
                      <a:r>
                        <a:rPr lang="en-US" altLang="zh-CN" sz="1100" dirty="0" smtClean="0"/>
                        <a:t>E2E</a:t>
                      </a:r>
                      <a:r>
                        <a:rPr lang="zh-CN" altLang="en-US" sz="1100" dirty="0" smtClean="0"/>
                        <a:t>的媒体云解决方案。</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r>
                        <a:rPr lang="zh-CN" altLang="en-US" sz="1100" b="1" dirty="0" smtClean="0"/>
                        <a:t>媒体领域相关研究背景，对媒体分布式并行实时处理、分布式海量存储、内容网络、媒体智能分析等技术有较深理解，包括但不局限于：</a:t>
                      </a:r>
                    </a:p>
                    <a:p>
                      <a:pPr marL="92075" indent="-92075">
                        <a:buFont typeface="Arial" pitchFamily="34" charset="0"/>
                        <a:buChar char="•"/>
                      </a:pPr>
                      <a:r>
                        <a:rPr lang="zh-CN" altLang="en-US" sz="1100" dirty="0" smtClean="0"/>
                        <a:t>媒体分布式并行实时处理（</a:t>
                      </a:r>
                      <a:r>
                        <a:rPr lang="en-US" altLang="zh-CN" sz="1100" dirty="0" smtClean="0"/>
                        <a:t>Storm</a:t>
                      </a:r>
                      <a:r>
                        <a:rPr lang="zh-CN" altLang="en-US" sz="1100" dirty="0" smtClean="0"/>
                        <a:t>、音视频编解码技术、音视频会议等）</a:t>
                      </a:r>
                    </a:p>
                    <a:p>
                      <a:pPr marL="92075" indent="-92075">
                        <a:buFont typeface="Arial" pitchFamily="34" charset="0"/>
                        <a:buChar char="•"/>
                      </a:pPr>
                      <a:r>
                        <a:rPr lang="zh-CN" altLang="en-US" sz="1100" dirty="0" smtClean="0"/>
                        <a:t>分布式海量存储（分布式存储、千亿级小文件、</a:t>
                      </a:r>
                      <a:r>
                        <a:rPr lang="en-US" altLang="zh-CN" sz="1100" dirty="0" smtClean="0"/>
                        <a:t>Inline Data</a:t>
                      </a:r>
                      <a:r>
                        <a:rPr lang="zh-CN" altLang="en-US" sz="1100" dirty="0" smtClean="0"/>
                        <a:t>等）</a:t>
                      </a:r>
                    </a:p>
                    <a:p>
                      <a:pPr marL="92075" indent="-92075">
                        <a:buFont typeface="Arial" pitchFamily="34" charset="0"/>
                        <a:buChar char="•"/>
                      </a:pPr>
                      <a:r>
                        <a:rPr lang="zh-CN" altLang="en-US" sz="1100" dirty="0" smtClean="0"/>
                        <a:t>内容网络（热度预测、内容网格、智能内容管理、</a:t>
                      </a:r>
                      <a:r>
                        <a:rPr lang="en-US" altLang="zh-CN" sz="1100" dirty="0" smtClean="0"/>
                        <a:t>ICN</a:t>
                      </a:r>
                      <a:r>
                        <a:rPr lang="zh-CN" altLang="en-US" sz="1100" dirty="0" smtClean="0"/>
                        <a:t>等）</a:t>
                      </a:r>
                    </a:p>
                    <a:p>
                      <a:pPr marL="92075" indent="-92075">
                        <a:buFont typeface="Arial" pitchFamily="34" charset="0"/>
                        <a:buChar char="•"/>
                      </a:pPr>
                      <a:r>
                        <a:rPr lang="zh-CN" altLang="en-US" sz="1100" dirty="0" smtClean="0"/>
                        <a:t>媒体智能分析（自学习媒体流量模型、智能路由调度、计算机视觉</a:t>
                      </a:r>
                      <a:r>
                        <a:rPr lang="en-US" altLang="zh-CN" sz="1100" dirty="0" smtClean="0"/>
                        <a:t>&amp;</a:t>
                      </a:r>
                      <a:r>
                        <a:rPr lang="zh-CN" altLang="en-US" sz="1100" dirty="0" smtClean="0"/>
                        <a:t>听觉等）</a:t>
                      </a:r>
                    </a:p>
                    <a:p>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tcPr>
                </a:tc>
              </a:tr>
              <a:tr h="929561">
                <a:tc>
                  <a:txBody>
                    <a:bodyPr/>
                    <a:lstStyle/>
                    <a:p>
                      <a:r>
                        <a:rPr lang="zh-CN" altLang="en-US" sz="1100" b="1" dirty="0" smtClean="0"/>
                        <a:t>云计算领域研究工程师</a:t>
                      </a:r>
                      <a:endParaRPr lang="zh-CN" altLang="en-US" sz="1100" b="1" dirty="0">
                        <a:latin typeface="华文细黑" pitchFamily="2" charset="-122"/>
                        <a:ea typeface="华文细黑" pitchFamily="2" charset="-122"/>
                      </a:endParaRPr>
                    </a:p>
                  </a:txBody>
                  <a:tcPr marL="68574" marR="68574" anchor="ctr">
                    <a:lnR w="12700" cap="flat" cmpd="sng" algn="ctr">
                      <a:solidFill>
                        <a:srgbClr val="C00000"/>
                      </a:solidFill>
                      <a:prstDash val="dashDot"/>
                      <a:round/>
                      <a:headEnd type="none" w="med" len="med"/>
                      <a:tailEnd type="none" w="med" len="med"/>
                    </a:lnR>
                  </a:tcPr>
                </a:tc>
                <a:tc>
                  <a:txBody>
                    <a:bodyPr/>
                    <a:lstStyle/>
                    <a:p>
                      <a:r>
                        <a:rPr lang="zh-CN" altLang="en-US" sz="1100" dirty="0" smtClean="0"/>
                        <a:t>本岗位致力于构筑智能开放的云业务平台，深入研究该领域关键技术并引导其落地产品。</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r>
                        <a:rPr lang="zh-CN" altLang="en-US" sz="1100" b="1" dirty="0" smtClean="0"/>
                        <a:t>云计算领域相关研究背景，对云计算、分布式计算、服务计算技术有较深的理解，包括：</a:t>
                      </a:r>
                    </a:p>
                    <a:p>
                      <a:pPr marL="92075" indent="-92075">
                        <a:buFont typeface="Arial" pitchFamily="34" charset="0"/>
                        <a:buChar char="•"/>
                      </a:pPr>
                      <a:r>
                        <a:rPr lang="zh-CN" altLang="en-US" sz="1100" dirty="0" smtClean="0"/>
                        <a:t>分布式资源调度、应用性能建模、多租户</a:t>
                      </a:r>
                    </a:p>
                    <a:p>
                      <a:pPr marL="92075" indent="-92075">
                        <a:buFont typeface="Arial" pitchFamily="34" charset="0"/>
                        <a:buChar char="•"/>
                      </a:pPr>
                      <a:r>
                        <a:rPr lang="zh-CN" altLang="en-US" sz="1100" dirty="0" smtClean="0"/>
                        <a:t>开源平台（如</a:t>
                      </a:r>
                      <a:r>
                        <a:rPr lang="en-US" altLang="zh-CN" sz="1100" dirty="0" err="1" smtClean="0"/>
                        <a:t>OpenStack</a:t>
                      </a:r>
                      <a:r>
                        <a:rPr lang="zh-CN" altLang="en-US" sz="1100" dirty="0" smtClean="0"/>
                        <a:t>和</a:t>
                      </a:r>
                      <a:r>
                        <a:rPr lang="en-US" altLang="zh-CN" sz="1100" dirty="0" err="1" smtClean="0"/>
                        <a:t>CloudFoundry</a:t>
                      </a:r>
                      <a:r>
                        <a:rPr lang="zh-CN" altLang="en-US" sz="1100" dirty="0" smtClean="0"/>
                        <a:t>）领域技术</a:t>
                      </a:r>
                    </a:p>
                    <a:p>
                      <a:pPr marL="92075" indent="-92075">
                        <a:buFont typeface="Arial" pitchFamily="34" charset="0"/>
                        <a:buChar char="•"/>
                      </a:pPr>
                      <a:r>
                        <a:rPr lang="zh-CN" altLang="en-US" sz="1100" dirty="0" smtClean="0"/>
                        <a:t>云安全技术</a:t>
                      </a:r>
                      <a:endParaRPr lang="zh-CN" altLang="en-US" sz="11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tcPr>
                </a:tc>
              </a:tr>
            </a:tbl>
          </a:graphicData>
        </a:graphic>
      </p:graphicFrame>
      <p:sp>
        <p:nvSpPr>
          <p:cNvPr id="5" name="矩形 4"/>
          <p:cNvSpPr/>
          <p:nvPr/>
        </p:nvSpPr>
        <p:spPr>
          <a:xfrm>
            <a:off x="59541" y="157960"/>
            <a:ext cx="3687228" cy="535531"/>
          </a:xfrm>
          <a:prstGeom prst="rect">
            <a:avLst/>
          </a:prstGeom>
        </p:spPr>
        <p:txBody>
          <a:bodyPr wrap="none">
            <a:spAutoFit/>
          </a:bodyPr>
          <a:lstStyle/>
          <a:p>
            <a:pPr lvl="0" defTabSz="1088592">
              <a:lnSpc>
                <a:spcPct val="90000"/>
              </a:lnSpc>
              <a:buNone/>
              <a:defRPr/>
            </a:pPr>
            <a:r>
              <a:rPr lang="zh-CN" altLang="en-US" sz="3200" dirty="0" smtClean="0">
                <a:latin typeface="黑体" pitchFamily="2" charset="-122"/>
                <a:cs typeface="Arial" charset="0"/>
              </a:rPr>
              <a:t>招贤纳才</a:t>
            </a:r>
            <a:r>
              <a:rPr lang="en-US" altLang="zh-CN" sz="3200" dirty="0" smtClean="0">
                <a:latin typeface="黑体" pitchFamily="2" charset="-122"/>
                <a:cs typeface="Arial" charset="0"/>
              </a:rPr>
              <a:t>-</a:t>
            </a:r>
            <a:r>
              <a:rPr lang="zh-CN" altLang="en-US" sz="3200" dirty="0" smtClean="0">
                <a:latin typeface="黑体" pitchFamily="2" charset="-122"/>
                <a:cs typeface="Arial" charset="0"/>
              </a:rPr>
              <a:t>职位描述</a:t>
            </a:r>
            <a:endParaRPr lang="zh-CN" altLang="en-US" sz="3200" dirty="0">
              <a:latin typeface="黑体" pitchFamily="2" charset="-122"/>
              <a:cs typeface="Arial" charset="0"/>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45242" y="767597"/>
          <a:ext cx="8817783" cy="5729030"/>
        </p:xfrm>
        <a:graphic>
          <a:graphicData uri="http://schemas.openxmlformats.org/drawingml/2006/table">
            <a:tbl>
              <a:tblPr firstRow="1" bandRow="1">
                <a:tableStyleId>{9DCAF9ED-07DC-4A11-8D7F-57B35C25682E}</a:tableStyleId>
              </a:tblPr>
              <a:tblGrid>
                <a:gridCol w="1067700"/>
                <a:gridCol w="2778033"/>
                <a:gridCol w="4972050"/>
              </a:tblGrid>
              <a:tr h="475005">
                <a:tc>
                  <a:txBody>
                    <a:bodyPr/>
                    <a:lstStyle/>
                    <a:p>
                      <a:r>
                        <a:rPr lang="zh-CN" altLang="en-US" sz="1200" dirty="0" smtClean="0"/>
                        <a:t>岗位名称</a:t>
                      </a:r>
                      <a:endParaRPr lang="zh-CN" altLang="en-US" sz="1200" b="1" dirty="0">
                        <a:latin typeface="华文细黑" pitchFamily="2" charset="-122"/>
                        <a:ea typeface="华文细黑" pitchFamily="2" charset="-122"/>
                      </a:endParaRPr>
                    </a:p>
                  </a:txBody>
                  <a:tcPr marL="68574" marR="68574" anchor="ctr">
                    <a:lnR w="12700" cap="flat" cmpd="sng" algn="ctr">
                      <a:solidFill>
                        <a:srgbClr val="C00000"/>
                      </a:solidFill>
                      <a:prstDash val="dashDot"/>
                      <a:round/>
                      <a:headEnd type="none" w="med" len="med"/>
                      <a:tailEnd type="none" w="med" len="med"/>
                    </a:lnR>
                  </a:tcPr>
                </a:tc>
                <a:tc>
                  <a:txBody>
                    <a:bodyPr/>
                    <a:lstStyle/>
                    <a:p>
                      <a:r>
                        <a:rPr lang="zh-CN" altLang="en-US" sz="1200" dirty="0" smtClean="0"/>
                        <a:t>岗位介绍</a:t>
                      </a:r>
                      <a:endParaRPr lang="zh-CN" altLang="en-US" sz="12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r>
                        <a:rPr lang="zh-CN" altLang="en-US" sz="1200" dirty="0" smtClean="0"/>
                        <a:t>岗位要求</a:t>
                      </a:r>
                      <a:endParaRPr lang="zh-CN" altLang="en-US" sz="1200" b="1" dirty="0">
                        <a:latin typeface="华文细黑" pitchFamily="2" charset="-122"/>
                        <a:ea typeface="华文细黑" pitchFamily="2" charset="-122"/>
                      </a:endParaRPr>
                    </a:p>
                  </a:txBody>
                  <a:tcPr marL="68574" marR="68574" anchor="ctr">
                    <a:lnL w="12700" cap="flat" cmpd="sng" algn="ctr">
                      <a:solidFill>
                        <a:srgbClr val="C00000"/>
                      </a:solidFill>
                      <a:prstDash val="dashDot"/>
                      <a:round/>
                      <a:headEnd type="none" w="med" len="med"/>
                      <a:tailEnd type="none" w="med" len="med"/>
                    </a:lnL>
                  </a:tcPr>
                </a:tc>
              </a:tr>
              <a:tr h="978649">
                <a:tc>
                  <a:txBody>
                    <a:bodyPr/>
                    <a:lstStyle/>
                    <a:p>
                      <a:pPr algn="l" defTabSz="914246" rtl="0" eaLnBrk="1" latinLnBrk="0" hangingPunct="1"/>
                      <a:r>
                        <a:rPr lang="zh-CN" altLang="en-US" sz="1100" b="1" kern="1200" dirty="0" smtClean="0">
                          <a:solidFill>
                            <a:schemeClr val="dk1"/>
                          </a:solidFill>
                          <a:latin typeface="+mn-lt"/>
                          <a:ea typeface="+mn-ea"/>
                          <a:cs typeface="+mn-cs"/>
                        </a:rPr>
                        <a:t>数据存储、数据分析、数据挖掘系统工程师</a:t>
                      </a:r>
                      <a:endParaRPr lang="zh-CN" altLang="en-US" sz="1100" b="1" kern="1200" dirty="0">
                        <a:solidFill>
                          <a:schemeClr val="dk1"/>
                        </a:solidFill>
                        <a:latin typeface="+mn-lt"/>
                        <a:ea typeface="+mn-ea"/>
                        <a:cs typeface="+mn-cs"/>
                      </a:endParaRPr>
                    </a:p>
                  </a:txBody>
                  <a:tcPr marL="68574" marR="68574" anchor="ctr">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zh-CN" altLang="en-US" sz="1100" b="0" kern="1200" dirty="0" smtClean="0">
                          <a:solidFill>
                            <a:schemeClr val="dk1"/>
                          </a:solidFill>
                          <a:latin typeface="+mn-lt"/>
                          <a:ea typeface="+mn-ea"/>
                          <a:cs typeface="+mn-cs"/>
                        </a:rPr>
                        <a:t>致力于构筑海量数据的分布式存储、数据挖掘、实时处理等关键技术，支撑华为战略的竞争力领先和商业成功。</a:t>
                      </a:r>
                      <a:endParaRPr lang="zh-CN" altLang="en-US" sz="1100" b="0" kern="1200" dirty="0">
                        <a:solidFill>
                          <a:schemeClr val="dk1"/>
                        </a:solidFill>
                        <a:latin typeface="+mn-lt"/>
                        <a:ea typeface="+mn-ea"/>
                        <a:cs typeface="+mn-cs"/>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zh-CN" altLang="en-US" sz="1100" b="1" kern="1200" dirty="0" smtClean="0">
                          <a:solidFill>
                            <a:schemeClr val="dk1"/>
                          </a:solidFill>
                          <a:latin typeface="+mn-lt"/>
                          <a:ea typeface="+mn-ea"/>
                          <a:cs typeface="+mn-cs"/>
                        </a:rPr>
                        <a:t>大数据领域相关研究背景，对分布式存储、机器学习和数据挖掘、实时计算等技术有较深的理解，包括：</a:t>
                      </a:r>
                    </a:p>
                    <a:p>
                      <a:pPr marL="92075" indent="-92075" algn="l" defTabSz="914246" rtl="0" eaLnBrk="1" latinLnBrk="0" hangingPunct="1">
                        <a:buFont typeface="Arial" pitchFamily="34" charset="0"/>
                        <a:buChar char="•"/>
                      </a:pPr>
                      <a:r>
                        <a:rPr lang="zh-CN" altLang="en-US" sz="1100" b="0" kern="1200" dirty="0" smtClean="0">
                          <a:solidFill>
                            <a:schemeClr val="dk1"/>
                          </a:solidFill>
                          <a:latin typeface="+mn-lt"/>
                          <a:ea typeface="+mn-ea"/>
                          <a:cs typeface="+mn-cs"/>
                        </a:rPr>
                        <a:t>了解 </a:t>
                      </a:r>
                      <a:r>
                        <a:rPr lang="en-US" altLang="zh-CN" sz="1100" b="0" kern="1200" dirty="0" err="1" smtClean="0">
                          <a:solidFill>
                            <a:schemeClr val="dk1"/>
                          </a:solidFill>
                          <a:latin typeface="+mn-lt"/>
                          <a:ea typeface="+mn-ea"/>
                          <a:cs typeface="+mn-cs"/>
                        </a:rPr>
                        <a:t>Hadoop</a:t>
                      </a:r>
                      <a:r>
                        <a:rPr lang="zh-CN" altLang="en-US" sz="1100" b="0" kern="1200" dirty="0" smtClean="0">
                          <a:solidFill>
                            <a:schemeClr val="dk1"/>
                          </a:solidFill>
                          <a:latin typeface="+mn-lt"/>
                          <a:ea typeface="+mn-ea"/>
                          <a:cs typeface="+mn-cs"/>
                        </a:rPr>
                        <a:t>、</a:t>
                      </a:r>
                      <a:r>
                        <a:rPr lang="en-US" altLang="zh-CN" sz="1100" b="0" kern="1200" dirty="0" smtClean="0">
                          <a:solidFill>
                            <a:schemeClr val="dk1"/>
                          </a:solidFill>
                          <a:latin typeface="+mn-lt"/>
                          <a:ea typeface="+mn-ea"/>
                          <a:cs typeface="+mn-cs"/>
                        </a:rPr>
                        <a:t>Spark</a:t>
                      </a:r>
                      <a:r>
                        <a:rPr lang="zh-CN" altLang="en-US" sz="1100" b="0" kern="1200" dirty="0" smtClean="0">
                          <a:solidFill>
                            <a:schemeClr val="dk1"/>
                          </a:solidFill>
                          <a:latin typeface="+mn-lt"/>
                          <a:ea typeface="+mn-ea"/>
                          <a:cs typeface="+mn-cs"/>
                        </a:rPr>
                        <a:t>等开源社区技术； </a:t>
                      </a:r>
                    </a:p>
                    <a:p>
                      <a:pPr marL="92075" indent="-92075" algn="l" defTabSz="914246" rtl="0" eaLnBrk="1" latinLnBrk="0" hangingPunct="1">
                        <a:buFont typeface="Arial" pitchFamily="34" charset="0"/>
                        <a:buChar char="•"/>
                      </a:pPr>
                      <a:r>
                        <a:rPr lang="zh-CN" altLang="en-US" sz="1100" b="0" kern="1200" dirty="0" smtClean="0">
                          <a:solidFill>
                            <a:schemeClr val="dk1"/>
                          </a:solidFill>
                          <a:latin typeface="+mn-lt"/>
                          <a:ea typeface="+mn-ea"/>
                          <a:cs typeface="+mn-cs"/>
                        </a:rPr>
                        <a:t>数据存储、机器学习数据挖掘 、数据可视化领域研究；</a:t>
                      </a:r>
                    </a:p>
                    <a:p>
                      <a:pPr marL="92075" indent="-92075" algn="l" defTabSz="914246" rtl="0" eaLnBrk="1" latinLnBrk="0" hangingPunct="1">
                        <a:buFont typeface="Arial" pitchFamily="34" charset="0"/>
                        <a:buChar char="•"/>
                      </a:pPr>
                      <a:r>
                        <a:rPr lang="zh-CN" altLang="en-US" sz="1100" b="0" kern="1200" dirty="0" smtClean="0">
                          <a:solidFill>
                            <a:schemeClr val="dk1"/>
                          </a:solidFill>
                          <a:latin typeface="+mn-lt"/>
                          <a:ea typeface="+mn-ea"/>
                          <a:cs typeface="+mn-cs"/>
                        </a:rPr>
                        <a:t>实时复杂事件处理、流式计算、内存分析和计算领域；</a:t>
                      </a:r>
                    </a:p>
                    <a:p>
                      <a:pPr marL="92075" indent="-92075" algn="l" defTabSz="914246" rtl="0" eaLnBrk="1" latinLnBrk="0" hangingPunct="1">
                        <a:buFont typeface="Arial" pitchFamily="34" charset="0"/>
                        <a:buChar char="•"/>
                      </a:pPr>
                      <a:r>
                        <a:rPr lang="zh-CN" altLang="en-US" sz="1100" b="0" kern="1200" dirty="0" smtClean="0">
                          <a:solidFill>
                            <a:schemeClr val="dk1"/>
                          </a:solidFill>
                          <a:latin typeface="+mn-lt"/>
                          <a:ea typeface="+mn-ea"/>
                          <a:cs typeface="+mn-cs"/>
                        </a:rPr>
                        <a:t>推荐预测，社交网络分析领域；</a:t>
                      </a:r>
                      <a:endParaRPr lang="zh-CN" altLang="en-US" sz="1100" b="0" kern="1200" dirty="0">
                        <a:solidFill>
                          <a:schemeClr val="dk1"/>
                        </a:solidFill>
                        <a:latin typeface="+mn-lt"/>
                        <a:ea typeface="+mn-ea"/>
                        <a:cs typeface="+mn-cs"/>
                      </a:endParaRPr>
                    </a:p>
                  </a:txBody>
                  <a:tcPr marL="68574" marR="68574" anchor="ctr">
                    <a:lnL w="12700" cap="flat" cmpd="sng" algn="ctr">
                      <a:solidFill>
                        <a:srgbClr val="C00000"/>
                      </a:solidFill>
                      <a:prstDash val="dashDot"/>
                      <a:round/>
                      <a:headEnd type="none" w="med" len="med"/>
                      <a:tailEnd type="none" w="med" len="med"/>
                    </a:lnL>
                  </a:tcPr>
                </a:tc>
              </a:tr>
              <a:tr h="970838">
                <a:tc>
                  <a:txBody>
                    <a:bodyPr/>
                    <a:lstStyle/>
                    <a:p>
                      <a:pPr algn="l" defTabSz="914246" rtl="0" eaLnBrk="1" latinLnBrk="0" hangingPunct="1"/>
                      <a:r>
                        <a:rPr lang="zh-CN" altLang="en-US" sz="1100" b="1" kern="1200" dirty="0" smtClean="0">
                          <a:solidFill>
                            <a:schemeClr val="dk1"/>
                          </a:solidFill>
                          <a:latin typeface="+mn-lt"/>
                          <a:ea typeface="+mn-ea"/>
                          <a:cs typeface="+mn-cs"/>
                        </a:rPr>
                        <a:t>数据库工程师</a:t>
                      </a:r>
                      <a:endParaRPr lang="zh-CN" altLang="en-US" sz="1100" b="1" kern="1200" dirty="0">
                        <a:solidFill>
                          <a:schemeClr val="dk1"/>
                        </a:solidFill>
                        <a:latin typeface="+mn-lt"/>
                        <a:ea typeface="+mn-ea"/>
                        <a:cs typeface="+mn-cs"/>
                      </a:endParaRPr>
                    </a:p>
                  </a:txBody>
                  <a:tcPr marL="68574" marR="68574" anchor="ctr">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zh-CN" altLang="en-US" sz="1100" b="0" kern="1200" dirty="0" smtClean="0">
                          <a:solidFill>
                            <a:schemeClr val="dk1"/>
                          </a:solidFill>
                          <a:latin typeface="+mn-lt"/>
                          <a:ea typeface="+mn-ea"/>
                          <a:cs typeface="+mn-cs"/>
                        </a:rPr>
                        <a:t>无论是传统的</a:t>
                      </a:r>
                      <a:r>
                        <a:rPr lang="en-US" altLang="zh-CN" sz="1100" b="0" kern="1200" dirty="0" smtClean="0">
                          <a:solidFill>
                            <a:schemeClr val="dk1"/>
                          </a:solidFill>
                          <a:latin typeface="+mn-lt"/>
                          <a:ea typeface="+mn-ea"/>
                          <a:cs typeface="+mn-cs"/>
                        </a:rPr>
                        <a:t>IT</a:t>
                      </a:r>
                      <a:r>
                        <a:rPr lang="zh-CN" altLang="en-US" sz="1100" b="0" kern="1200" dirty="0" smtClean="0">
                          <a:solidFill>
                            <a:schemeClr val="dk1"/>
                          </a:solidFill>
                          <a:latin typeface="+mn-lt"/>
                          <a:ea typeface="+mn-ea"/>
                          <a:cs typeface="+mn-cs"/>
                        </a:rPr>
                        <a:t>系统，还是新兴的云计算，数据管理永远是最核心的话题（没有之一），我们专注于构筑华为的分布式数据管理平台，支撑电信业务的云化以及新业务创新，为电信软件领域各解决方案提供高效，稳定的数据管理技术。</a:t>
                      </a:r>
                      <a:endParaRPr lang="zh-CN" altLang="en-US" sz="1100" b="0" kern="1200" dirty="0">
                        <a:solidFill>
                          <a:schemeClr val="dk1"/>
                        </a:solidFill>
                        <a:latin typeface="+mn-lt"/>
                        <a:ea typeface="+mn-ea"/>
                        <a:cs typeface="+mn-cs"/>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zh-CN" altLang="en-US" sz="1100" b="0" kern="1200" dirty="0" smtClean="0">
                          <a:solidFill>
                            <a:schemeClr val="dk1"/>
                          </a:solidFill>
                          <a:latin typeface="+mn-lt"/>
                          <a:ea typeface="+mn-ea"/>
                          <a:cs typeface="+mn-cs"/>
                        </a:rPr>
                        <a:t>数据库及存储等相关研究背景，对数据库系统实现原理有深入的理解，并有很好的应用实践经验，深入了解一种以上数据库产品的架构和特性，如</a:t>
                      </a:r>
                      <a:r>
                        <a:rPr lang="en-US" altLang="zh-CN" sz="1100" b="0" kern="1200" dirty="0" smtClean="0">
                          <a:solidFill>
                            <a:schemeClr val="dk1"/>
                          </a:solidFill>
                          <a:latin typeface="+mn-lt"/>
                          <a:ea typeface="+mn-ea"/>
                          <a:cs typeface="+mn-cs"/>
                        </a:rPr>
                        <a:t>Oracle</a:t>
                      </a:r>
                      <a:r>
                        <a:rPr lang="zh-CN" altLang="en-US" sz="1100" b="0" kern="1200" dirty="0" smtClean="0">
                          <a:solidFill>
                            <a:schemeClr val="dk1"/>
                          </a:solidFill>
                          <a:latin typeface="+mn-lt"/>
                          <a:ea typeface="+mn-ea"/>
                          <a:cs typeface="+mn-cs"/>
                        </a:rPr>
                        <a:t>、</a:t>
                      </a:r>
                      <a:r>
                        <a:rPr lang="en-US" altLang="zh-CN" sz="1100" b="0" kern="1200" dirty="0" smtClean="0">
                          <a:solidFill>
                            <a:schemeClr val="dk1"/>
                          </a:solidFill>
                          <a:latin typeface="+mn-lt"/>
                          <a:ea typeface="+mn-ea"/>
                          <a:cs typeface="+mn-cs"/>
                        </a:rPr>
                        <a:t>DB2</a:t>
                      </a:r>
                      <a:r>
                        <a:rPr lang="zh-CN" altLang="en-US" sz="1100" b="0" kern="1200" dirty="0" smtClean="0">
                          <a:solidFill>
                            <a:schemeClr val="dk1"/>
                          </a:solidFill>
                          <a:latin typeface="+mn-lt"/>
                          <a:ea typeface="+mn-ea"/>
                          <a:cs typeface="+mn-cs"/>
                        </a:rPr>
                        <a:t>、</a:t>
                      </a:r>
                      <a:r>
                        <a:rPr lang="en-US" altLang="zh-CN" sz="1100" b="0" kern="1200" dirty="0" err="1" smtClean="0">
                          <a:solidFill>
                            <a:schemeClr val="dk1"/>
                          </a:solidFill>
                          <a:latin typeface="+mn-lt"/>
                          <a:ea typeface="+mn-ea"/>
                          <a:cs typeface="+mn-cs"/>
                        </a:rPr>
                        <a:t>MySQL</a:t>
                      </a:r>
                      <a:r>
                        <a:rPr lang="zh-CN" altLang="en-US" sz="1100" b="0" kern="1200" dirty="0" smtClean="0">
                          <a:solidFill>
                            <a:schemeClr val="dk1"/>
                          </a:solidFill>
                          <a:latin typeface="+mn-lt"/>
                          <a:ea typeface="+mn-ea"/>
                          <a:cs typeface="+mn-cs"/>
                        </a:rPr>
                        <a:t>等。</a:t>
                      </a:r>
                    </a:p>
                    <a:p>
                      <a:pPr algn="l" defTabSz="914246" rtl="0" eaLnBrk="1" latinLnBrk="0" hangingPunct="1"/>
                      <a:r>
                        <a:rPr lang="zh-CN" altLang="en-US" sz="1100" b="0" kern="1200" dirty="0" smtClean="0">
                          <a:solidFill>
                            <a:schemeClr val="dk1"/>
                          </a:solidFill>
                          <a:latin typeface="+mn-lt"/>
                          <a:ea typeface="+mn-ea"/>
                          <a:cs typeface="+mn-cs"/>
                        </a:rPr>
                        <a:t>精通操作系统的原理，以及</a:t>
                      </a:r>
                      <a:r>
                        <a:rPr lang="en-US" altLang="zh-CN" sz="1100" b="0" kern="1200" dirty="0" smtClean="0">
                          <a:solidFill>
                            <a:schemeClr val="dk1"/>
                          </a:solidFill>
                          <a:latin typeface="+mn-lt"/>
                          <a:ea typeface="+mn-ea"/>
                          <a:cs typeface="+mn-cs"/>
                        </a:rPr>
                        <a:t>c/</a:t>
                      </a:r>
                      <a:r>
                        <a:rPr lang="en-US" altLang="zh-CN" sz="1100" b="0" kern="1200" dirty="0" err="1" smtClean="0">
                          <a:solidFill>
                            <a:schemeClr val="dk1"/>
                          </a:solidFill>
                          <a:latin typeface="+mn-lt"/>
                          <a:ea typeface="+mn-ea"/>
                          <a:cs typeface="+mn-cs"/>
                        </a:rPr>
                        <a:t>c++</a:t>
                      </a:r>
                      <a:r>
                        <a:rPr lang="zh-CN" altLang="en-US" sz="1100" b="0" kern="1200" dirty="0" smtClean="0">
                          <a:solidFill>
                            <a:schemeClr val="dk1"/>
                          </a:solidFill>
                          <a:latin typeface="+mn-lt"/>
                          <a:ea typeface="+mn-ea"/>
                          <a:cs typeface="+mn-cs"/>
                        </a:rPr>
                        <a:t>开发语言，有数据库及存储相关的程序开发经验。</a:t>
                      </a:r>
                    </a:p>
                  </a:txBody>
                  <a:tcPr marL="68574" marR="68574" anchor="ctr">
                    <a:lnL w="12700" cap="flat" cmpd="sng" algn="ctr">
                      <a:solidFill>
                        <a:srgbClr val="C00000"/>
                      </a:solidFill>
                      <a:prstDash val="dashDot"/>
                      <a:round/>
                      <a:headEnd type="none" w="med" len="med"/>
                      <a:tailEnd type="none" w="med" len="med"/>
                    </a:lnL>
                  </a:tcPr>
                </a:tc>
              </a:tr>
              <a:tr h="1291625">
                <a:tc>
                  <a:txBody>
                    <a:bodyPr/>
                    <a:lstStyle/>
                    <a:p>
                      <a:pPr algn="l" defTabSz="914246" rtl="0" eaLnBrk="1" latinLnBrk="0" hangingPunct="1"/>
                      <a:r>
                        <a:rPr lang="zh-CN" altLang="en-US" sz="1100" b="1" kern="1200" dirty="0" smtClean="0">
                          <a:solidFill>
                            <a:schemeClr val="dk1"/>
                          </a:solidFill>
                          <a:latin typeface="+mn-lt"/>
                          <a:ea typeface="+mn-ea"/>
                          <a:cs typeface="+mn-cs"/>
                        </a:rPr>
                        <a:t>物联网研究专家</a:t>
                      </a:r>
                      <a:endParaRPr lang="zh-CN" altLang="en-US" sz="1100" b="1" kern="1200" dirty="0">
                        <a:solidFill>
                          <a:schemeClr val="dk1"/>
                        </a:solidFill>
                        <a:latin typeface="+mn-lt"/>
                        <a:ea typeface="+mn-ea"/>
                        <a:cs typeface="+mn-cs"/>
                      </a:endParaRPr>
                    </a:p>
                  </a:txBody>
                  <a:tcPr marL="68574" marR="68574" anchor="ctr">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zh-CN" altLang="en-US" sz="1100" b="0" kern="1200" dirty="0" smtClean="0">
                          <a:solidFill>
                            <a:schemeClr val="dk1"/>
                          </a:solidFill>
                          <a:latin typeface="+mn-lt"/>
                          <a:ea typeface="+mn-ea"/>
                          <a:cs typeface="+mn-cs"/>
                        </a:rPr>
                        <a:t>华为聚焦端管云战略，在</a:t>
                      </a:r>
                      <a:r>
                        <a:rPr lang="en-US" altLang="zh-CN" sz="1100" b="0" kern="1200" dirty="0" smtClean="0">
                          <a:solidFill>
                            <a:schemeClr val="dk1"/>
                          </a:solidFill>
                          <a:latin typeface="+mn-lt"/>
                          <a:ea typeface="+mn-ea"/>
                          <a:cs typeface="+mn-cs"/>
                        </a:rPr>
                        <a:t>M2M</a:t>
                      </a:r>
                      <a:r>
                        <a:rPr lang="zh-CN" altLang="en-US" sz="1100" b="0" kern="1200" dirty="0" smtClean="0">
                          <a:solidFill>
                            <a:schemeClr val="dk1"/>
                          </a:solidFill>
                          <a:latin typeface="+mn-lt"/>
                          <a:ea typeface="+mn-ea"/>
                          <a:cs typeface="+mn-cs"/>
                        </a:rPr>
                        <a:t>领域致力于构筑有竞争力的</a:t>
                      </a:r>
                      <a:r>
                        <a:rPr lang="en-US" altLang="zh-CN" sz="1100" b="0" kern="1200" dirty="0" smtClean="0">
                          <a:solidFill>
                            <a:schemeClr val="dk1"/>
                          </a:solidFill>
                          <a:latin typeface="+mn-lt"/>
                          <a:ea typeface="+mn-ea"/>
                          <a:cs typeface="+mn-cs"/>
                        </a:rPr>
                        <a:t>M2M</a:t>
                      </a:r>
                      <a:r>
                        <a:rPr lang="zh-CN" altLang="en-US" sz="1100" b="0" kern="1200" dirty="0" smtClean="0">
                          <a:solidFill>
                            <a:schemeClr val="dk1"/>
                          </a:solidFill>
                          <a:latin typeface="+mn-lt"/>
                          <a:ea typeface="+mn-ea"/>
                          <a:cs typeface="+mn-cs"/>
                        </a:rPr>
                        <a:t>专用管道、开放的能力云平台和价值服务，在众多的</a:t>
                      </a:r>
                      <a:r>
                        <a:rPr lang="en-US" altLang="zh-CN" sz="1100" b="0" kern="1200" dirty="0" smtClean="0">
                          <a:solidFill>
                            <a:schemeClr val="dk1"/>
                          </a:solidFill>
                          <a:latin typeface="+mn-lt"/>
                          <a:ea typeface="+mn-ea"/>
                          <a:cs typeface="+mn-cs"/>
                        </a:rPr>
                        <a:t>M2M</a:t>
                      </a:r>
                      <a:r>
                        <a:rPr lang="zh-CN" altLang="en-US" sz="1100" b="0" kern="1200" dirty="0" smtClean="0">
                          <a:solidFill>
                            <a:schemeClr val="dk1"/>
                          </a:solidFill>
                          <a:latin typeface="+mn-lt"/>
                          <a:ea typeface="+mn-ea"/>
                          <a:cs typeface="+mn-cs"/>
                        </a:rPr>
                        <a:t>细分领域和创新中识别更适合华为发展的业务方向，更好地支撑</a:t>
                      </a:r>
                      <a:r>
                        <a:rPr lang="en-US" altLang="zh-CN" sz="1100" b="0" kern="1200" dirty="0" smtClean="0">
                          <a:solidFill>
                            <a:schemeClr val="dk1"/>
                          </a:solidFill>
                          <a:latin typeface="+mn-lt"/>
                          <a:ea typeface="+mn-ea"/>
                          <a:cs typeface="+mn-cs"/>
                        </a:rPr>
                        <a:t>M2M</a:t>
                      </a:r>
                      <a:r>
                        <a:rPr lang="zh-CN" altLang="en-US" sz="1100" b="0" kern="1200" dirty="0" smtClean="0">
                          <a:solidFill>
                            <a:schemeClr val="dk1"/>
                          </a:solidFill>
                          <a:latin typeface="+mn-lt"/>
                          <a:ea typeface="+mn-ea"/>
                          <a:cs typeface="+mn-cs"/>
                        </a:rPr>
                        <a:t>领域整体产业链的快速发展，帮助客户、用户和</a:t>
                      </a:r>
                      <a:r>
                        <a:rPr lang="en-US" altLang="zh-CN" sz="1100" b="0" kern="1200" dirty="0" smtClean="0">
                          <a:solidFill>
                            <a:schemeClr val="dk1"/>
                          </a:solidFill>
                          <a:latin typeface="+mn-lt"/>
                          <a:ea typeface="+mn-ea"/>
                          <a:cs typeface="+mn-cs"/>
                        </a:rPr>
                        <a:t>M2M</a:t>
                      </a:r>
                      <a:r>
                        <a:rPr lang="zh-CN" altLang="en-US" sz="1100" b="0" kern="1200" dirty="0" smtClean="0">
                          <a:solidFill>
                            <a:schemeClr val="dk1"/>
                          </a:solidFill>
                          <a:latin typeface="+mn-lt"/>
                          <a:ea typeface="+mn-ea"/>
                          <a:cs typeface="+mn-cs"/>
                        </a:rPr>
                        <a:t>领域开发者实现商业成功</a:t>
                      </a: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en-US" altLang="zh-CN" sz="1100" b="0" kern="1200" dirty="0" smtClean="0">
                          <a:solidFill>
                            <a:schemeClr val="dk1"/>
                          </a:solidFill>
                          <a:latin typeface="+mn-lt"/>
                          <a:ea typeface="+mn-ea"/>
                          <a:cs typeface="+mn-cs"/>
                        </a:rPr>
                        <a:t>1</a:t>
                      </a:r>
                      <a:r>
                        <a:rPr lang="zh-CN" altLang="en-US" sz="1100" b="0" kern="1200" dirty="0" smtClean="0">
                          <a:solidFill>
                            <a:schemeClr val="dk1"/>
                          </a:solidFill>
                          <a:latin typeface="+mn-lt"/>
                          <a:ea typeface="+mn-ea"/>
                          <a:cs typeface="+mn-cs"/>
                        </a:rPr>
                        <a:t>）信息处理、自动控制、互联网等相关专业方向；</a:t>
                      </a:r>
                    </a:p>
                    <a:p>
                      <a:pPr algn="l" defTabSz="914246" rtl="0" eaLnBrk="1" latinLnBrk="0" hangingPunct="1"/>
                      <a:r>
                        <a:rPr lang="en-US" altLang="zh-CN" sz="1100" b="0" kern="1200" dirty="0" smtClean="0">
                          <a:solidFill>
                            <a:schemeClr val="dk1"/>
                          </a:solidFill>
                          <a:latin typeface="+mn-lt"/>
                          <a:ea typeface="+mn-ea"/>
                          <a:cs typeface="+mn-cs"/>
                        </a:rPr>
                        <a:t>2</a:t>
                      </a:r>
                      <a:r>
                        <a:rPr lang="zh-CN" altLang="en-US" sz="1100" b="0" kern="1200" dirty="0" smtClean="0">
                          <a:solidFill>
                            <a:schemeClr val="dk1"/>
                          </a:solidFill>
                          <a:latin typeface="+mn-lt"/>
                          <a:ea typeface="+mn-ea"/>
                          <a:cs typeface="+mn-cs"/>
                        </a:rPr>
                        <a:t>）在设备管理、自动控制、信息处理、模式识别</a:t>
                      </a:r>
                      <a:r>
                        <a:rPr lang="en-US" altLang="zh-CN" sz="1100" b="0" kern="1200" dirty="0" smtClean="0">
                          <a:solidFill>
                            <a:schemeClr val="dk1"/>
                          </a:solidFill>
                          <a:latin typeface="+mn-lt"/>
                          <a:ea typeface="+mn-ea"/>
                          <a:cs typeface="+mn-cs"/>
                        </a:rPr>
                        <a:t>/</a:t>
                      </a:r>
                      <a:r>
                        <a:rPr lang="zh-CN" altLang="en-US" sz="1100" b="0" kern="1200" dirty="0" smtClean="0">
                          <a:solidFill>
                            <a:schemeClr val="dk1"/>
                          </a:solidFill>
                          <a:latin typeface="+mn-lt"/>
                          <a:ea typeface="+mn-ea"/>
                          <a:cs typeface="+mn-cs"/>
                        </a:rPr>
                        <a:t>匹配、以及物联网相关垂直行业有较深厚积累和研究，具备较好的研究经验和应用实践经验</a:t>
                      </a:r>
                      <a:endParaRPr lang="zh-CN" altLang="en-US" sz="1100" b="0" kern="1200" dirty="0">
                        <a:solidFill>
                          <a:schemeClr val="dk1"/>
                        </a:solidFill>
                        <a:latin typeface="+mn-lt"/>
                        <a:ea typeface="+mn-ea"/>
                        <a:cs typeface="+mn-cs"/>
                      </a:endParaRPr>
                    </a:p>
                  </a:txBody>
                  <a:tcPr marL="68574" marR="68574" anchor="ctr">
                    <a:lnL w="12700" cap="flat" cmpd="sng" algn="ctr">
                      <a:solidFill>
                        <a:srgbClr val="C00000"/>
                      </a:solidFill>
                      <a:prstDash val="dashDot"/>
                      <a:round/>
                      <a:headEnd type="none" w="med" len="med"/>
                      <a:tailEnd type="none" w="med" len="med"/>
                    </a:lnL>
                  </a:tcPr>
                </a:tc>
              </a:tr>
              <a:tr h="1620225">
                <a:tc>
                  <a:txBody>
                    <a:bodyPr/>
                    <a:lstStyle/>
                    <a:p>
                      <a:pPr algn="l" defTabSz="914246" rtl="0" eaLnBrk="1" latinLnBrk="0" hangingPunct="1"/>
                      <a:r>
                        <a:rPr lang="zh-CN" altLang="en-US" sz="1100" b="1" kern="1200" dirty="0" smtClean="0">
                          <a:solidFill>
                            <a:schemeClr val="dk1"/>
                          </a:solidFill>
                          <a:latin typeface="+mn-lt"/>
                          <a:ea typeface="+mn-ea"/>
                          <a:cs typeface="+mn-cs"/>
                        </a:rPr>
                        <a:t>网络安全研究工程师</a:t>
                      </a:r>
                      <a:endParaRPr lang="zh-CN" altLang="en-US" sz="1100" b="1" kern="1200" dirty="0">
                        <a:solidFill>
                          <a:schemeClr val="dk1"/>
                        </a:solidFill>
                        <a:latin typeface="+mn-lt"/>
                        <a:ea typeface="+mn-ea"/>
                        <a:cs typeface="+mn-cs"/>
                      </a:endParaRPr>
                    </a:p>
                  </a:txBody>
                  <a:tcPr marL="68574" marR="68574" anchor="ctr">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zh-CN" altLang="en-US" sz="1100" b="0" kern="1200" dirty="0" smtClean="0">
                          <a:solidFill>
                            <a:schemeClr val="dk1"/>
                          </a:solidFill>
                          <a:latin typeface="+mn-lt"/>
                          <a:ea typeface="+mn-ea"/>
                          <a:cs typeface="+mn-cs"/>
                        </a:rPr>
                        <a:t>云安全、大数据安全、移动应用安全、安全评估、</a:t>
                      </a:r>
                      <a:r>
                        <a:rPr lang="en-US" altLang="zh-CN" sz="1100" b="0" kern="1200" dirty="0" smtClean="0">
                          <a:solidFill>
                            <a:schemeClr val="dk1"/>
                          </a:solidFill>
                          <a:latin typeface="+mn-lt"/>
                          <a:ea typeface="+mn-ea"/>
                          <a:cs typeface="+mn-cs"/>
                        </a:rPr>
                        <a:t>Web</a:t>
                      </a:r>
                      <a:r>
                        <a:rPr lang="zh-CN" altLang="en-US" sz="1100" b="0" kern="1200" dirty="0" smtClean="0">
                          <a:solidFill>
                            <a:schemeClr val="dk1"/>
                          </a:solidFill>
                          <a:latin typeface="+mn-lt"/>
                          <a:ea typeface="+mn-ea"/>
                          <a:cs typeface="+mn-cs"/>
                        </a:rPr>
                        <a:t>安全、密码算法应用、安全应急响应</a:t>
                      </a:r>
                      <a:r>
                        <a:rPr lang="en-US" altLang="zh-CN" sz="1100" b="0" kern="1200" dirty="0" smtClean="0">
                          <a:solidFill>
                            <a:schemeClr val="dk1"/>
                          </a:solidFill>
                          <a:latin typeface="+mn-lt"/>
                          <a:ea typeface="+mn-ea"/>
                          <a:cs typeface="+mn-cs"/>
                        </a:rPr>
                        <a:t>;</a:t>
                      </a:r>
                    </a:p>
                    <a:p>
                      <a:pPr algn="l" defTabSz="914246" rtl="0" eaLnBrk="1" latinLnBrk="0" hangingPunct="1"/>
                      <a:r>
                        <a:rPr lang="zh-CN" altLang="en-US" sz="1100" b="0" kern="1200" dirty="0" smtClean="0">
                          <a:solidFill>
                            <a:schemeClr val="dk1"/>
                          </a:solidFill>
                          <a:latin typeface="+mn-lt"/>
                          <a:ea typeface="+mn-ea"/>
                          <a:cs typeface="+mn-cs"/>
                        </a:rPr>
                        <a:t>负责业务系统的安全性评估与设计，制定相应的安全设计与开发规范，提升产品安全性设计能力，降低产品安全风险；</a:t>
                      </a:r>
                    </a:p>
                    <a:p>
                      <a:pPr algn="l" defTabSz="914246" rtl="0" eaLnBrk="1" latinLnBrk="0" hangingPunct="1"/>
                      <a:r>
                        <a:rPr lang="zh-CN" altLang="en-US" sz="1100" b="0" kern="1200" dirty="0" smtClean="0">
                          <a:solidFill>
                            <a:schemeClr val="dk1"/>
                          </a:solidFill>
                          <a:latin typeface="+mn-lt"/>
                          <a:ea typeface="+mn-ea"/>
                          <a:cs typeface="+mn-cs"/>
                        </a:rPr>
                        <a:t>负责了解和分析行业安全热点和趋势，研究漏洞攻防技术，对安全漏洞进行针对性分析和排查；</a:t>
                      </a:r>
                      <a:endParaRPr lang="zh-CN" altLang="en-US" sz="1100" b="0" kern="1200" dirty="0">
                        <a:solidFill>
                          <a:schemeClr val="dk1"/>
                        </a:solidFill>
                        <a:latin typeface="+mn-lt"/>
                        <a:ea typeface="+mn-ea"/>
                        <a:cs typeface="+mn-cs"/>
                      </a:endParaRPr>
                    </a:p>
                  </a:txBody>
                  <a:tcPr marL="68574" marR="68574" anchor="ctr">
                    <a:lnL w="12700" cap="flat" cmpd="sng" algn="ctr">
                      <a:solidFill>
                        <a:srgbClr val="C00000"/>
                      </a:solidFill>
                      <a:prstDash val="dashDot"/>
                      <a:round/>
                      <a:headEnd type="none" w="med" len="med"/>
                      <a:tailEnd type="none" w="med" len="med"/>
                    </a:lnL>
                    <a:lnR w="12700" cap="flat" cmpd="sng" algn="ctr">
                      <a:solidFill>
                        <a:srgbClr val="C00000"/>
                      </a:solidFill>
                      <a:prstDash val="dashDot"/>
                      <a:round/>
                      <a:headEnd type="none" w="med" len="med"/>
                      <a:tailEnd type="none" w="med" len="med"/>
                    </a:lnR>
                  </a:tcPr>
                </a:tc>
                <a:tc>
                  <a:txBody>
                    <a:bodyPr/>
                    <a:lstStyle/>
                    <a:p>
                      <a:pPr algn="l" defTabSz="914246" rtl="0" eaLnBrk="1" latinLnBrk="0" hangingPunct="1"/>
                      <a:r>
                        <a:rPr lang="en-US" altLang="zh-CN" sz="1100" b="0" kern="1200" dirty="0" smtClean="0">
                          <a:solidFill>
                            <a:schemeClr val="dk1"/>
                          </a:solidFill>
                          <a:latin typeface="+mn-lt"/>
                          <a:ea typeface="+mn-ea"/>
                          <a:cs typeface="+mn-cs"/>
                        </a:rPr>
                        <a:t>1)</a:t>
                      </a:r>
                      <a:r>
                        <a:rPr lang="zh-CN" altLang="en-US" sz="1100" b="0" kern="1200" dirty="0" smtClean="0">
                          <a:solidFill>
                            <a:schemeClr val="dk1"/>
                          </a:solidFill>
                          <a:latin typeface="+mn-lt"/>
                          <a:ea typeface="+mn-ea"/>
                          <a:cs typeface="+mn-cs"/>
                        </a:rPr>
                        <a:t>通信、网络安全、计算机等相关专业方向，有扎实的信息安全理论基础；</a:t>
                      </a:r>
                    </a:p>
                    <a:p>
                      <a:pPr algn="l" defTabSz="914246" rtl="0" eaLnBrk="1" latinLnBrk="0" hangingPunct="1"/>
                      <a:r>
                        <a:rPr lang="en-US" altLang="zh-CN" sz="1100" b="0" kern="1200" dirty="0" smtClean="0">
                          <a:solidFill>
                            <a:schemeClr val="dk1"/>
                          </a:solidFill>
                          <a:latin typeface="+mn-lt"/>
                          <a:ea typeface="+mn-ea"/>
                          <a:cs typeface="+mn-cs"/>
                        </a:rPr>
                        <a:t>2</a:t>
                      </a:r>
                      <a:r>
                        <a:rPr lang="zh-CN" altLang="en-US" sz="1100" b="0" kern="1200" dirty="0" smtClean="0">
                          <a:solidFill>
                            <a:schemeClr val="dk1"/>
                          </a:solidFill>
                          <a:latin typeface="+mn-lt"/>
                          <a:ea typeface="+mn-ea"/>
                          <a:cs typeface="+mn-cs"/>
                        </a:rPr>
                        <a:t>）热爱网络安全或信息安全技术，对本领域网络安全技术有深入的研究，研究方向在密码学、网络攻防、数据安全、安全协议、移动应用安全、</a:t>
                      </a:r>
                      <a:r>
                        <a:rPr lang="en-US" altLang="zh-CN" sz="1100" b="0" kern="1200" dirty="0" smtClean="0">
                          <a:solidFill>
                            <a:schemeClr val="dk1"/>
                          </a:solidFill>
                          <a:latin typeface="+mn-lt"/>
                          <a:ea typeface="+mn-ea"/>
                          <a:cs typeface="+mn-cs"/>
                        </a:rPr>
                        <a:t>Web</a:t>
                      </a:r>
                      <a:r>
                        <a:rPr lang="zh-CN" altLang="en-US" sz="1100" b="0" kern="1200" dirty="0" smtClean="0">
                          <a:solidFill>
                            <a:schemeClr val="dk1"/>
                          </a:solidFill>
                          <a:latin typeface="+mn-lt"/>
                          <a:ea typeface="+mn-ea"/>
                          <a:cs typeface="+mn-cs"/>
                        </a:rPr>
                        <a:t>安全、安全取证等相关的安全课题，有项目开发经验，具备编程能力；</a:t>
                      </a:r>
                    </a:p>
                    <a:p>
                      <a:pPr algn="l" defTabSz="914246" rtl="0" eaLnBrk="1" latinLnBrk="0" hangingPunct="1"/>
                      <a:r>
                        <a:rPr lang="en-US" altLang="zh-CN" sz="1100" b="0" kern="1200" dirty="0" smtClean="0">
                          <a:solidFill>
                            <a:schemeClr val="dk1"/>
                          </a:solidFill>
                          <a:latin typeface="+mn-lt"/>
                          <a:ea typeface="+mn-ea"/>
                          <a:cs typeface="+mn-cs"/>
                        </a:rPr>
                        <a:t>3</a:t>
                      </a:r>
                      <a:r>
                        <a:rPr lang="zh-CN" altLang="en-US" sz="1100" b="0" kern="1200" dirty="0" smtClean="0">
                          <a:solidFill>
                            <a:schemeClr val="dk1"/>
                          </a:solidFill>
                          <a:latin typeface="+mn-lt"/>
                          <a:ea typeface="+mn-ea"/>
                          <a:cs typeface="+mn-cs"/>
                        </a:rPr>
                        <a:t>）对软件安全架构、安全威胁建模、软件安全评估及度量，软件安全工程方法或工具有直接的研究、开发经验；</a:t>
                      </a:r>
                    </a:p>
                    <a:p>
                      <a:pPr algn="l" defTabSz="914246" rtl="0" eaLnBrk="1" latinLnBrk="0" hangingPunct="1"/>
                      <a:r>
                        <a:rPr lang="zh-CN" altLang="en-US" sz="1100" b="0" kern="1200" dirty="0" smtClean="0">
                          <a:solidFill>
                            <a:schemeClr val="dk1"/>
                          </a:solidFill>
                          <a:latin typeface="+mn-lt"/>
                          <a:ea typeface="+mn-ea"/>
                          <a:cs typeface="+mn-cs"/>
                        </a:rPr>
                        <a:t>安全标准专业技术背景，有深入的研究，能够洞悉本专业领域技术当前面临的主要问题和矛盾，对于未来技术发展趋势有自己的理解；</a:t>
                      </a:r>
                    </a:p>
                    <a:p>
                      <a:pPr algn="l" defTabSz="914246" rtl="0" eaLnBrk="1" latinLnBrk="0" hangingPunct="1"/>
                      <a:r>
                        <a:rPr lang="en-US" altLang="zh-CN" sz="1100" b="0" kern="1200" dirty="0" smtClean="0">
                          <a:solidFill>
                            <a:schemeClr val="dk1"/>
                          </a:solidFill>
                          <a:latin typeface="+mn-lt"/>
                          <a:ea typeface="+mn-ea"/>
                          <a:cs typeface="+mn-cs"/>
                        </a:rPr>
                        <a:t>4</a:t>
                      </a:r>
                      <a:r>
                        <a:rPr lang="zh-CN" altLang="en-US" sz="1100" b="0" kern="1200" dirty="0" smtClean="0">
                          <a:solidFill>
                            <a:schemeClr val="dk1"/>
                          </a:solidFill>
                          <a:latin typeface="+mn-lt"/>
                          <a:ea typeface="+mn-ea"/>
                          <a:cs typeface="+mn-cs"/>
                        </a:rPr>
                        <a:t>）了解行业安全热点和趋势，对业界常见安全漏洞类型非常熟悉，对漏洞攻防技术有较深入的研究。</a:t>
                      </a:r>
                    </a:p>
                  </a:txBody>
                  <a:tcPr marL="68574" marR="68574" anchor="ctr">
                    <a:lnL w="12700" cap="flat" cmpd="sng" algn="ctr">
                      <a:solidFill>
                        <a:srgbClr val="C00000"/>
                      </a:solidFill>
                      <a:prstDash val="dashDot"/>
                      <a:round/>
                      <a:headEnd type="none" w="med" len="med"/>
                      <a:tailEnd type="none" w="med" len="med"/>
                    </a:lnL>
                  </a:tcPr>
                </a:tc>
              </a:tr>
            </a:tbl>
          </a:graphicData>
        </a:graphic>
      </p:graphicFrame>
      <p:sp>
        <p:nvSpPr>
          <p:cNvPr id="5" name="矩形 4"/>
          <p:cNvSpPr/>
          <p:nvPr/>
        </p:nvSpPr>
        <p:spPr>
          <a:xfrm>
            <a:off x="59541" y="157960"/>
            <a:ext cx="3687228" cy="535531"/>
          </a:xfrm>
          <a:prstGeom prst="rect">
            <a:avLst/>
          </a:prstGeom>
        </p:spPr>
        <p:txBody>
          <a:bodyPr wrap="none">
            <a:spAutoFit/>
          </a:bodyPr>
          <a:lstStyle/>
          <a:p>
            <a:pPr lvl="0" defTabSz="1088592">
              <a:lnSpc>
                <a:spcPct val="90000"/>
              </a:lnSpc>
              <a:buNone/>
              <a:defRPr/>
            </a:pPr>
            <a:r>
              <a:rPr lang="zh-CN" altLang="en-US" sz="3200" dirty="0" smtClean="0">
                <a:latin typeface="黑体" pitchFamily="2" charset="-122"/>
                <a:cs typeface="Arial" charset="0"/>
              </a:rPr>
              <a:t>招贤纳才</a:t>
            </a:r>
            <a:r>
              <a:rPr lang="en-US" altLang="zh-CN" sz="3200" dirty="0" smtClean="0">
                <a:latin typeface="黑体" pitchFamily="2" charset="-122"/>
                <a:cs typeface="Arial" charset="0"/>
              </a:rPr>
              <a:t>-</a:t>
            </a:r>
            <a:r>
              <a:rPr lang="zh-CN" altLang="en-US" sz="3200" dirty="0" smtClean="0">
                <a:latin typeface="黑体" pitchFamily="2" charset="-122"/>
                <a:cs typeface="Arial" charset="0"/>
              </a:rPr>
              <a:t>职位描述</a:t>
            </a:r>
            <a:endParaRPr lang="zh-CN" altLang="en-US" sz="3200" dirty="0">
              <a:latin typeface="黑体" pitchFamily="2" charset="-122"/>
              <a:cs typeface="Arial" charset="0"/>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435056" y="697897"/>
            <a:ext cx="6710532" cy="55409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10" tIns="47704" rIns="95410" bIns="47704" numCol="1" anchor="t" anchorCtr="0" compatLnSpc="1">
            <a:prstTxWarp prst="textNoShape">
              <a:avLst/>
            </a:prstTxWarp>
          </a:bodyPr>
          <a:lstStyle/>
          <a:p>
            <a:pPr lvl="0" eaLnBrk="0" fontAlgn="ctr" hangingPunct="0">
              <a:buClr>
                <a:srgbClr val="777777"/>
              </a:buClr>
              <a:buSzPct val="60000"/>
              <a:buNone/>
              <a:defRPr/>
            </a:pPr>
            <a:r>
              <a:rPr lang="en-US" altLang="zh-CN" sz="1600" b="1" dirty="0" err="1" smtClean="0">
                <a:solidFill>
                  <a:srgbClr val="0000FF"/>
                </a:solidFill>
                <a:latin typeface="华文楷体" pitchFamily="2" charset="-122"/>
                <a:ea typeface="华文楷体" pitchFamily="2" charset="-122"/>
              </a:rPr>
              <a:t>PaaS</a:t>
            </a:r>
            <a:r>
              <a:rPr lang="zh-CN" altLang="en-US" sz="1600" b="1" dirty="0" smtClean="0">
                <a:solidFill>
                  <a:srgbClr val="0000FF"/>
                </a:solidFill>
                <a:latin typeface="华文楷体" pitchFamily="2" charset="-122"/>
                <a:ea typeface="华文楷体" pitchFamily="2" charset="-122"/>
              </a:rPr>
              <a:t>系统工程师</a:t>
            </a:r>
            <a:endParaRPr lang="en-US" altLang="zh-CN" sz="1600" b="1" dirty="0" smtClean="0">
              <a:solidFill>
                <a:srgbClr val="0000FF"/>
              </a:solidFill>
              <a:latin typeface="华文楷体" pitchFamily="2" charset="-122"/>
              <a:ea typeface="华文楷体" pitchFamily="2" charset="-122"/>
            </a:endParaRPr>
          </a:p>
          <a:p>
            <a:pPr lvl="0" eaLnBrk="0" fontAlgn="ctr" hangingPunct="0">
              <a:buClr>
                <a:srgbClr val="777777"/>
              </a:buClr>
              <a:buSzPct val="60000"/>
              <a:defRPr/>
            </a:pPr>
            <a:endParaRPr lang="en-US" altLang="zh-CN" sz="1200" kern="0" dirty="0" smtClean="0">
              <a:solidFill>
                <a:srgbClr val="000000"/>
              </a:solidFill>
              <a:ea typeface="黑体" pitchFamily="49" charset="-122"/>
            </a:endParaRPr>
          </a:p>
          <a:p>
            <a:pPr lvl="0" eaLnBrk="0" fontAlgn="ctr" hangingPunct="0">
              <a:buClr>
                <a:srgbClr val="777777"/>
              </a:buClr>
              <a:buSzPct val="60000"/>
              <a:buNone/>
              <a:defRPr/>
            </a:pPr>
            <a:r>
              <a:rPr lang="zh-CN" altLang="en-US" sz="1200" kern="0" dirty="0" smtClean="0">
                <a:solidFill>
                  <a:srgbClr val="C00000"/>
                </a:solidFill>
                <a:ea typeface="黑体" pitchFamily="49" charset="-122"/>
              </a:rPr>
              <a:t>一、岗位介绍</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en-US" altLang="zh-CN" sz="1200" kern="0" dirty="0" err="1" smtClean="0">
                <a:solidFill>
                  <a:srgbClr val="000000"/>
                </a:solidFill>
                <a:latin typeface="华文细黑" pitchFamily="2" charset="-122"/>
                <a:ea typeface="华文细黑" pitchFamily="2" charset="-122"/>
              </a:rPr>
              <a:t>PaaS</a:t>
            </a:r>
            <a:r>
              <a:rPr lang="zh-CN" altLang="en-US" sz="1200" kern="0" dirty="0" smtClean="0">
                <a:solidFill>
                  <a:srgbClr val="000000"/>
                </a:solidFill>
                <a:latin typeface="华文细黑" pitchFamily="2" charset="-122"/>
                <a:ea typeface="华文细黑" pitchFamily="2" charset="-122"/>
              </a:rPr>
              <a:t>是一个新兴领域，是云计算领域向纵深演进的核心结点，连接并影响决定未来云计算演进方向。我们专注于构筑华为分布式云计算平台，支撑互联网新业务的创新及传统电信业务的迁移，支撑华为公司的商业成功。</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二、岗位吸引力</a:t>
            </a:r>
            <a:endParaRPr lang="en-US" altLang="zh-CN" sz="1200" kern="0" dirty="0" smtClean="0">
              <a:solidFill>
                <a:srgbClr val="C00000"/>
              </a:solidFill>
            </a:endParaRPr>
          </a:p>
          <a:p>
            <a:pPr marL="0"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为什么选择</a:t>
            </a:r>
            <a:r>
              <a:rPr lang="en-US" altLang="zh-CN" sz="1200" kern="0" dirty="0" err="1" smtClean="0">
                <a:solidFill>
                  <a:srgbClr val="000000"/>
                </a:solidFill>
                <a:latin typeface="华文细黑" pitchFamily="2" charset="-122"/>
                <a:ea typeface="华文细黑" pitchFamily="2" charset="-122"/>
              </a:rPr>
              <a:t>PaaS</a:t>
            </a:r>
            <a:r>
              <a:rPr lang="zh-CN" altLang="en-US" sz="1200" kern="0" dirty="0" err="1" smtClean="0">
                <a:solidFill>
                  <a:srgbClr val="000000"/>
                </a:solidFill>
                <a:latin typeface="华文细黑" pitchFamily="2" charset="-122"/>
                <a:ea typeface="华文细黑" pitchFamily="2" charset="-122"/>
              </a:rPr>
              <a:t>：新领域挑战大，机会更多，全球</a:t>
            </a:r>
            <a:r>
              <a:rPr lang="en-US" altLang="zh-CN" sz="1200" kern="0" dirty="0" err="1" smtClean="0">
                <a:solidFill>
                  <a:srgbClr val="000000"/>
                </a:solidFill>
                <a:latin typeface="华文细黑" pitchFamily="2" charset="-122"/>
                <a:ea typeface="华文细黑" pitchFamily="2" charset="-122"/>
              </a:rPr>
              <a:t>ICT</a:t>
            </a:r>
            <a:r>
              <a:rPr lang="zh-CN" altLang="en-US" sz="1200" kern="0" dirty="0" err="1" smtClean="0">
                <a:solidFill>
                  <a:srgbClr val="000000"/>
                </a:solidFill>
                <a:latin typeface="华文细黑" pitchFamily="2" charset="-122"/>
                <a:ea typeface="华文细黑" pitchFamily="2" charset="-122"/>
              </a:rPr>
              <a:t>行业正在全面转向云计算，云计算可以是您未来</a:t>
            </a:r>
            <a:r>
              <a:rPr lang="en-US" altLang="zh-CN" sz="1200" kern="0" dirty="0" err="1" smtClean="0">
                <a:solidFill>
                  <a:srgbClr val="000000"/>
                </a:solidFill>
                <a:latin typeface="华文细黑" pitchFamily="2" charset="-122"/>
                <a:ea typeface="华文细黑" pitchFamily="2" charset="-122"/>
              </a:rPr>
              <a:t>20</a:t>
            </a:r>
            <a:r>
              <a:rPr lang="zh-CN" altLang="en-US" sz="1200" kern="0" dirty="0" err="1" smtClean="0">
                <a:solidFill>
                  <a:srgbClr val="000000"/>
                </a:solidFill>
                <a:latin typeface="华文细黑" pitchFamily="2" charset="-122"/>
                <a:ea typeface="华文细黑" pitchFamily="2" charset="-122"/>
              </a:rPr>
              <a:t>年的职业方向。</a:t>
            </a:r>
            <a:endParaRPr lang="en-US" altLang="zh-CN" sz="1200" kern="0" dirty="0" err="1" smtClean="0">
              <a:solidFill>
                <a:srgbClr val="000000"/>
              </a:solidFill>
              <a:latin typeface="华文细黑" pitchFamily="2" charset="-122"/>
              <a:ea typeface="华文细黑" pitchFamily="2" charset="-122"/>
            </a:endParaRPr>
          </a:p>
          <a:p>
            <a:pPr marL="0"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为什么选择我们：您可以专注于云计算领域，与业界一流的专家一起，构筑业界领先的</a:t>
            </a:r>
            <a:r>
              <a:rPr lang="en-US" altLang="zh-CN" sz="1200" kern="0" dirty="0" err="1" smtClean="0">
                <a:solidFill>
                  <a:srgbClr val="000000"/>
                </a:solidFill>
                <a:latin typeface="华文细黑" pitchFamily="2" charset="-122"/>
                <a:ea typeface="华文细黑" pitchFamily="2" charset="-122"/>
              </a:rPr>
              <a:t>PaaS</a:t>
            </a:r>
            <a:r>
              <a:rPr lang="zh-CN" altLang="en-US" sz="1200" kern="0" dirty="0" err="1" smtClean="0">
                <a:solidFill>
                  <a:srgbClr val="000000"/>
                </a:solidFill>
                <a:latin typeface="华文细黑" pitchFamily="2" charset="-122"/>
                <a:ea typeface="华文细黑" pitchFamily="2" charset="-122"/>
              </a:rPr>
              <a:t>解决方案，并亲眼见证您的技术成功演化成商业解决方案。同时，您将有机会到美国或欧洲同业界专家共同学习和工作。</a:t>
            </a:r>
            <a:endParaRPr lang="en-US" altLang="zh-CN" sz="1200" kern="0" dirty="0" err="1"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lvl="0" eaLnBrk="0" fontAlgn="ctr" hangingPunct="0">
              <a:buClr>
                <a:srgbClr val="777777"/>
              </a:buClr>
              <a:buSzPct val="60000"/>
              <a:buNone/>
              <a:defRPr/>
            </a:pPr>
            <a:r>
              <a:rPr lang="zh-CN" altLang="en-US" sz="1200" kern="0" dirty="0" smtClean="0">
                <a:solidFill>
                  <a:srgbClr val="C00000"/>
                </a:solidFill>
                <a:ea typeface="黑体" pitchFamily="49" charset="-122"/>
              </a:rPr>
              <a:t>三、岗位要求</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en-US" altLang="zh-CN" sz="1200" kern="0" dirty="0" err="1" smtClean="0">
                <a:solidFill>
                  <a:srgbClr val="000000"/>
                </a:solidFill>
                <a:latin typeface="华文细黑" pitchFamily="2" charset="-122"/>
                <a:ea typeface="华文细黑" pitchFamily="2" charset="-122"/>
              </a:rPr>
              <a:t>PaaS</a:t>
            </a:r>
            <a:r>
              <a:rPr lang="zh-CN" altLang="en-US" sz="1200" kern="0" dirty="0" smtClean="0">
                <a:solidFill>
                  <a:srgbClr val="000000"/>
                </a:solidFill>
                <a:latin typeface="华文细黑" pitchFamily="2" charset="-122"/>
                <a:ea typeface="华文细黑" pitchFamily="2" charset="-122"/>
              </a:rPr>
              <a:t>领域相关研究背景，对云计算架构、分布式通信、分布式数据库</a:t>
            </a:r>
            <a:r>
              <a:rPr lang="en-US" altLang="zh-CN" sz="1200" kern="0" dirty="0" smtClean="0">
                <a:solidFill>
                  <a:srgbClr val="000000"/>
                </a:solidFill>
                <a:latin typeface="华文细黑" pitchFamily="2" charset="-122"/>
                <a:ea typeface="华文细黑" pitchFamily="2" charset="-122"/>
              </a:rPr>
              <a:t>/</a:t>
            </a:r>
            <a:r>
              <a:rPr lang="zh-CN" altLang="en-US" sz="1200" kern="0" dirty="0" smtClean="0">
                <a:solidFill>
                  <a:srgbClr val="000000"/>
                </a:solidFill>
                <a:latin typeface="华文细黑" pitchFamily="2" charset="-122"/>
                <a:ea typeface="华文细黑" pitchFamily="2" charset="-122"/>
              </a:rPr>
              <a:t>存储</a:t>
            </a:r>
            <a:r>
              <a:rPr lang="en-US" altLang="zh-CN" sz="1200" kern="0" dirty="0" smtClean="0">
                <a:solidFill>
                  <a:srgbClr val="000000"/>
                </a:solidFill>
                <a:latin typeface="华文细黑" pitchFamily="2" charset="-122"/>
                <a:ea typeface="华文细黑" pitchFamily="2" charset="-122"/>
              </a:rPr>
              <a:t>/</a:t>
            </a:r>
            <a:r>
              <a:rPr lang="zh-CN" altLang="en-US" sz="1200" kern="0" dirty="0" smtClean="0">
                <a:solidFill>
                  <a:srgbClr val="000000"/>
                </a:solidFill>
                <a:latin typeface="华文细黑" pitchFamily="2" charset="-122"/>
                <a:ea typeface="华文细黑" pitchFamily="2" charset="-122"/>
              </a:rPr>
              <a:t>缓存、自动化运维等技术有较深的理解，包括但不局限于：</a:t>
            </a: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云计算架构（元数据驱动、高性能低时延的分布式通信、</a:t>
            </a:r>
            <a:r>
              <a:rPr lang="en-US" altLang="zh-CN" sz="1200" kern="0" dirty="0" smtClean="0">
                <a:solidFill>
                  <a:srgbClr val="000000"/>
                </a:solidFill>
                <a:latin typeface="华文细黑" pitchFamily="2" charset="-122"/>
                <a:ea typeface="华文细黑" pitchFamily="2" charset="-122"/>
              </a:rPr>
              <a:t>AWS</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Cloud </a:t>
            </a:r>
            <a:r>
              <a:rPr lang="en-US" altLang="zh-CN" sz="1200" kern="0" dirty="0" err="1" smtClean="0">
                <a:solidFill>
                  <a:srgbClr val="000000"/>
                </a:solidFill>
                <a:latin typeface="华文细黑" pitchFamily="2" charset="-122"/>
                <a:ea typeface="华文细黑" pitchFamily="2" charset="-122"/>
              </a:rPr>
              <a:t>Foundery</a:t>
            </a:r>
            <a:r>
              <a:rPr lang="zh-CN" altLang="en-US" sz="1200" kern="0" dirty="0" smtClean="0">
                <a:solidFill>
                  <a:srgbClr val="000000"/>
                </a:solidFill>
                <a:latin typeface="华文细黑" pitchFamily="2" charset="-122"/>
                <a:ea typeface="华文细黑" pitchFamily="2" charset="-122"/>
              </a:rPr>
              <a:t>）</a:t>
            </a:r>
            <a:endParaRPr lang="en-US" altLang="zh-CN" sz="1200" kern="0" dirty="0" smtClean="0">
              <a:solidFill>
                <a:srgbClr val="000000"/>
              </a:solidFill>
              <a:latin typeface="华文细黑" pitchFamily="2" charset="-122"/>
              <a:ea typeface="华文细黑" pitchFamily="2" charset="-122"/>
            </a:endParaRP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分布式数据访问（分布式数据库、分布式存储、分布式缓存、跨数据中心的数据同步备份、</a:t>
            </a:r>
            <a:r>
              <a:rPr lang="en-US" altLang="zh-CN" sz="1200" kern="0" dirty="0" err="1" smtClean="0">
                <a:solidFill>
                  <a:srgbClr val="000000"/>
                </a:solidFill>
                <a:latin typeface="华文细黑" pitchFamily="2" charset="-122"/>
                <a:ea typeface="华文细黑" pitchFamily="2" charset="-122"/>
              </a:rPr>
              <a:t>NoSQL</a:t>
            </a:r>
            <a:r>
              <a:rPr lang="en-US" altLang="zh-CN" sz="1200" kern="0" dirty="0" smtClean="0">
                <a:solidFill>
                  <a:srgbClr val="000000"/>
                </a:solidFill>
                <a:latin typeface="华文细黑" pitchFamily="2" charset="-122"/>
                <a:ea typeface="华文细黑" pitchFamily="2" charset="-122"/>
              </a:rPr>
              <a:t> DB</a:t>
            </a:r>
            <a:r>
              <a:rPr lang="zh-CN" altLang="en-US" sz="1200" kern="0" dirty="0" smtClean="0">
                <a:solidFill>
                  <a:srgbClr val="000000"/>
                </a:solidFill>
                <a:latin typeface="华文细黑" pitchFamily="2" charset="-122"/>
                <a:ea typeface="华文细黑" pitchFamily="2" charset="-122"/>
              </a:rPr>
              <a:t>等）</a:t>
            </a:r>
            <a:endParaRPr lang="en-US" altLang="zh-CN" sz="1200" kern="0" dirty="0" smtClean="0">
              <a:solidFill>
                <a:srgbClr val="000000"/>
              </a:solidFill>
              <a:latin typeface="华文细黑" pitchFamily="2" charset="-122"/>
              <a:ea typeface="华文细黑" pitchFamily="2" charset="-122"/>
            </a:endParaRP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自动化运维（应用灰度发布、系统故障自动检测隔离、弹性伸缩、主动运维分析、</a:t>
            </a:r>
            <a:r>
              <a:rPr lang="en-US" altLang="zh-CN" sz="1200" kern="0" dirty="0" smtClean="0">
                <a:solidFill>
                  <a:srgbClr val="000000"/>
                </a:solidFill>
                <a:latin typeface="华文细黑" pitchFamily="2" charset="-122"/>
                <a:ea typeface="华文细黑" pitchFamily="2" charset="-122"/>
              </a:rPr>
              <a:t>flume</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AKA</a:t>
            </a:r>
            <a:r>
              <a:rPr lang="zh-CN" altLang="en-US" sz="1200" kern="0" dirty="0" smtClean="0">
                <a:solidFill>
                  <a:srgbClr val="000000"/>
                </a:solidFill>
                <a:latin typeface="华文细黑" pitchFamily="2" charset="-122"/>
                <a:ea typeface="华文细黑" pitchFamily="2" charset="-122"/>
              </a:rPr>
              <a:t>）</a:t>
            </a: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74946" y="4643762"/>
            <a:ext cx="2074269" cy="738664"/>
          </a:xfrm>
          <a:prstGeom prst="rect">
            <a:avLst/>
          </a:prstGeom>
          <a:noFill/>
          <a:ln w="9525" algn="ctr">
            <a:noFill/>
            <a:miter lim="800000"/>
            <a:headEnd/>
            <a:tailEnd/>
          </a:ln>
          <a:effectLst/>
        </p:spPr>
        <p:txBody>
          <a:bodyPr wrap="square" lIns="0" tIns="0" rIns="0" bIns="0">
            <a:spAutoFit/>
          </a:bodyPr>
          <a:lstStyle/>
          <a:p>
            <a:pPr>
              <a:spcBef>
                <a:spcPct val="50000"/>
              </a:spcBef>
              <a:buNone/>
            </a:pPr>
            <a:r>
              <a:rPr kumimoji="1" lang="en-US" altLang="zh-CN" sz="1600" b="1" dirty="0" err="1" smtClean="0">
                <a:solidFill>
                  <a:srgbClr val="002060"/>
                </a:solidFill>
                <a:latin typeface="华文细黑" pitchFamily="2" charset="-122"/>
                <a:ea typeface="华文细黑" pitchFamily="2" charset="-122"/>
              </a:rPr>
              <a:t>PaaS</a:t>
            </a:r>
            <a:r>
              <a:rPr kumimoji="1" lang="zh-CN" altLang="en-US" sz="1600" b="1" dirty="0" smtClean="0">
                <a:solidFill>
                  <a:srgbClr val="002060"/>
                </a:solidFill>
                <a:latin typeface="华文细黑" pitchFamily="2" charset="-122"/>
                <a:ea typeface="华文细黑" pitchFamily="2" charset="-122"/>
              </a:rPr>
              <a:t>团队真诚欢迎您的加盟，共同携手开拓这一崭新的领域</a:t>
            </a:r>
            <a:endParaRPr kumimoji="1" lang="en-US" altLang="zh-CN" sz="1600" b="1" dirty="0">
              <a:solidFill>
                <a:srgbClr val="002060"/>
              </a:solidFill>
            </a:endParaRPr>
          </a:p>
        </p:txBody>
      </p:sp>
      <p:sp>
        <p:nvSpPr>
          <p:cNvPr id="11" name="Line 8"/>
          <p:cNvSpPr>
            <a:spLocks noChangeShapeType="1"/>
          </p:cNvSpPr>
          <p:nvPr/>
        </p:nvSpPr>
        <p:spPr bwMode="auto">
          <a:xfrm>
            <a:off x="2431828" y="819224"/>
            <a:ext cx="0" cy="5203442"/>
          </a:xfrm>
          <a:prstGeom prst="line">
            <a:avLst/>
          </a:prstGeom>
          <a:noFill/>
          <a:ln w="19050">
            <a:solidFill>
              <a:srgbClr val="CC3300"/>
            </a:solidFill>
            <a:prstDash val="sysDot"/>
            <a:round/>
            <a:headEnd/>
            <a:tailEnd/>
          </a:ln>
          <a:effectLst/>
        </p:spPr>
        <p:txBody>
          <a:bodyPr lIns="108859" tIns="54429" rIns="108859" bIns="54429"/>
          <a:lstStyle/>
          <a:p>
            <a:endParaRPr lang="zh-CN" altLang="en-US"/>
          </a:p>
        </p:txBody>
      </p:sp>
      <p:sp>
        <p:nvSpPr>
          <p:cNvPr id="9" name="矩形 8"/>
          <p:cNvSpPr/>
          <p:nvPr/>
        </p:nvSpPr>
        <p:spPr>
          <a:xfrm>
            <a:off x="141458" y="5434020"/>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pic>
        <p:nvPicPr>
          <p:cNvPr id="1026" name="Picture 2"/>
          <p:cNvPicPr>
            <a:picLocks noChangeAspect="1" noChangeArrowheads="1"/>
          </p:cNvPicPr>
          <p:nvPr/>
        </p:nvPicPr>
        <p:blipFill>
          <a:blip r:embed="rId3" cstate="screen"/>
          <a:srcRect/>
          <a:stretch>
            <a:fillRect/>
          </a:stretch>
        </p:blipFill>
        <p:spPr bwMode="auto">
          <a:xfrm>
            <a:off x="234726" y="836888"/>
            <a:ext cx="2035098" cy="3804010"/>
          </a:xfrm>
          <a:prstGeom prst="rect">
            <a:avLst/>
          </a:prstGeom>
          <a:noFill/>
          <a:ln w="9525">
            <a:noFill/>
            <a:miter lim="800000"/>
            <a:headEnd/>
            <a:tailEnd/>
          </a:ln>
        </p:spPr>
      </p:pic>
      <p:sp>
        <p:nvSpPr>
          <p:cNvPr id="13" name="Rectangle 2"/>
          <p:cNvSpPr txBox="1">
            <a:spLocks noChangeArrowheads="1"/>
          </p:cNvSpPr>
          <p:nvPr/>
        </p:nvSpPr>
        <p:spPr bwMode="auto">
          <a:xfrm>
            <a:off x="36683" y="-26590"/>
            <a:ext cx="8102419" cy="8955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 </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一</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358740" y="797341"/>
            <a:ext cx="6372155" cy="53687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410" tIns="47704" rIns="95410" bIns="47704" numCol="1" anchor="t" anchorCtr="0" compatLnSpc="1">
            <a:prstTxWarp prst="textNoShape">
              <a:avLst/>
            </a:prstTxWarp>
          </a:bodyPr>
          <a:lstStyle/>
          <a:p>
            <a:pPr lvl="0" eaLnBrk="0" fontAlgn="ctr" hangingPunct="0">
              <a:buClr>
                <a:srgbClr val="777777"/>
              </a:buClr>
              <a:buSzPct val="60000"/>
              <a:buNone/>
              <a:defRPr/>
            </a:pPr>
            <a:r>
              <a:rPr lang="en-US" altLang="zh-CN" sz="1600" dirty="0" smtClean="0">
                <a:solidFill>
                  <a:srgbClr val="0000FF"/>
                </a:solidFill>
                <a:latin typeface="华文楷体" pitchFamily="2" charset="-122"/>
                <a:ea typeface="华文楷体" pitchFamily="2" charset="-122"/>
              </a:rPr>
              <a:t>SOA</a:t>
            </a:r>
            <a:r>
              <a:rPr lang="zh-CN" altLang="en-US" sz="1600" dirty="0" smtClean="0">
                <a:solidFill>
                  <a:srgbClr val="0000FF"/>
                </a:solidFill>
                <a:latin typeface="华文楷体" pitchFamily="2" charset="-122"/>
                <a:ea typeface="华文楷体" pitchFamily="2" charset="-122"/>
              </a:rPr>
              <a:t>系统工程师</a:t>
            </a:r>
            <a:endParaRPr lang="en-US" altLang="zh-CN" sz="1600" dirty="0" smtClean="0">
              <a:solidFill>
                <a:srgbClr val="0000FF"/>
              </a:solidFill>
              <a:latin typeface="华文楷体" pitchFamily="2" charset="-122"/>
              <a:ea typeface="华文楷体" pitchFamily="2" charset="-122"/>
            </a:endParaRPr>
          </a:p>
          <a:p>
            <a:pPr lvl="0" eaLnBrk="0" fontAlgn="ctr" hangingPunct="0">
              <a:buClr>
                <a:srgbClr val="777777"/>
              </a:buClr>
              <a:buSzPct val="60000"/>
              <a:defRPr/>
            </a:pPr>
            <a:endParaRPr lang="en-US" altLang="zh-CN" sz="1200" kern="0" dirty="0" smtClean="0">
              <a:solidFill>
                <a:srgbClr val="000000"/>
              </a:solidFill>
              <a:ea typeface="黑体" pitchFamily="49" charset="-122"/>
            </a:endParaRPr>
          </a:p>
          <a:p>
            <a:pPr eaLnBrk="0" fontAlgn="ctr" hangingPunct="0">
              <a:buClr>
                <a:srgbClr val="777777"/>
              </a:buClr>
              <a:buSzPct val="60000"/>
              <a:buNone/>
              <a:defRPr/>
            </a:pPr>
            <a:r>
              <a:rPr lang="zh-CN" altLang="en-US" sz="1200" kern="0" dirty="0" smtClean="0">
                <a:solidFill>
                  <a:srgbClr val="C00000"/>
                </a:solidFill>
                <a:ea typeface="黑体" pitchFamily="49" charset="-122"/>
              </a:rPr>
              <a:t>一、岗位介绍</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华为</a:t>
            </a:r>
            <a:r>
              <a:rPr lang="en-US" altLang="zh-CN" sz="1200" kern="0" dirty="0" smtClean="0">
                <a:solidFill>
                  <a:srgbClr val="000000"/>
                </a:solidFill>
                <a:latin typeface="华文细黑" pitchFamily="2" charset="-122"/>
                <a:ea typeface="华文细黑" pitchFamily="2" charset="-122"/>
              </a:rPr>
              <a:t>SOA</a:t>
            </a:r>
            <a:r>
              <a:rPr lang="zh-CN" altLang="en-US" sz="1200" kern="0" dirty="0" smtClean="0">
                <a:solidFill>
                  <a:srgbClr val="000000"/>
                </a:solidFill>
                <a:latin typeface="华文细黑" pitchFamily="2" charset="-122"/>
                <a:ea typeface="华文细黑" pitchFamily="2" charset="-122"/>
              </a:rPr>
              <a:t>是面向实时知识型企业转型，融合移动化和互联网化的理念与技术，打造业界领先的体验驱动和敏捷响应的下一代企业架构中间件套件，支撑华为公司从</a:t>
            </a:r>
            <a:r>
              <a:rPr lang="en-US" altLang="zh-CN" sz="1200" kern="0" dirty="0" smtClean="0">
                <a:solidFill>
                  <a:srgbClr val="000000"/>
                </a:solidFill>
                <a:latin typeface="华文细黑" pitchFamily="2" charset="-122"/>
                <a:ea typeface="华文细黑" pitchFamily="2" charset="-122"/>
              </a:rPr>
              <a:t>CT</a:t>
            </a:r>
            <a:r>
              <a:rPr lang="zh-CN" altLang="en-US" sz="1200" kern="0" dirty="0" smtClean="0">
                <a:solidFill>
                  <a:srgbClr val="000000"/>
                </a:solidFill>
                <a:latin typeface="华文细黑" pitchFamily="2" charset="-122"/>
                <a:ea typeface="华文细黑" pitchFamily="2" charset="-122"/>
              </a:rPr>
              <a:t>向</a:t>
            </a:r>
            <a:r>
              <a:rPr lang="en-US" altLang="zh-CN" sz="1200" kern="0" dirty="0" smtClean="0">
                <a:solidFill>
                  <a:srgbClr val="000000"/>
                </a:solidFill>
                <a:latin typeface="华文细黑" pitchFamily="2" charset="-122"/>
                <a:ea typeface="华文细黑" pitchFamily="2" charset="-122"/>
              </a:rPr>
              <a:t>ICT</a:t>
            </a:r>
            <a:r>
              <a:rPr lang="zh-CN" altLang="en-US" sz="1200" kern="0" dirty="0" smtClean="0">
                <a:solidFill>
                  <a:srgbClr val="000000"/>
                </a:solidFill>
                <a:latin typeface="华文细黑" pitchFamily="2" charset="-122"/>
                <a:ea typeface="华文细黑" pitchFamily="2" charset="-122"/>
              </a:rPr>
              <a:t>融合，打造华为公司在全球最具有竞争力的软件平台。</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ea typeface="黑体" pitchFamily="49" charset="-122"/>
              </a:rPr>
              <a:t>二、岗位吸引力</a:t>
            </a:r>
            <a:endParaRPr lang="en-US" altLang="zh-CN" sz="1200" kern="0" dirty="0" smtClean="0">
              <a:solidFill>
                <a:srgbClr val="C00000"/>
              </a:solidFill>
              <a:ea typeface="黑体" pitchFamily="49" charset="-122"/>
            </a:endParaRPr>
          </a:p>
          <a:p>
            <a:pPr marL="0" lvl="1" eaLnBrk="0" fontAlgn="ctr" hangingPunct="0">
              <a:lnSpc>
                <a:spcPct val="150000"/>
              </a:lnSpc>
              <a:buClr>
                <a:schemeClr val="bg2"/>
              </a:buClr>
              <a:buSzPct val="60000"/>
              <a:buNone/>
              <a:defRPr/>
            </a:pPr>
            <a:r>
              <a:rPr lang="en-US" altLang="zh-CN" sz="1200" kern="0" dirty="0" smtClean="0">
                <a:solidFill>
                  <a:srgbClr val="000000"/>
                </a:solidFill>
                <a:latin typeface="华文细黑" pitchFamily="2" charset="-122"/>
                <a:ea typeface="华文细黑" pitchFamily="2" charset="-122"/>
              </a:rPr>
              <a:t>SOA</a:t>
            </a:r>
            <a:r>
              <a:rPr lang="zh-CN" altLang="en-US" sz="1200" kern="0" dirty="0" smtClean="0">
                <a:solidFill>
                  <a:srgbClr val="000000"/>
                </a:solidFill>
                <a:latin typeface="华文细黑" pitchFamily="2" charset="-122"/>
                <a:ea typeface="华文细黑" pitchFamily="2" charset="-122"/>
              </a:rPr>
              <a:t>领域既有</a:t>
            </a:r>
            <a:r>
              <a:rPr lang="en-US" altLang="zh-CN" sz="1200" kern="0" dirty="0" smtClean="0">
                <a:solidFill>
                  <a:srgbClr val="000000"/>
                </a:solidFill>
                <a:latin typeface="华文细黑" pitchFamily="2" charset="-122"/>
                <a:ea typeface="华文细黑" pitchFamily="2" charset="-122"/>
              </a:rPr>
              <a:t>IBM</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Oracle</a:t>
            </a:r>
            <a:r>
              <a:rPr lang="zh-CN" altLang="en-US" sz="1200" kern="0" dirty="0" smtClean="0">
                <a:solidFill>
                  <a:srgbClr val="000000"/>
                </a:solidFill>
                <a:latin typeface="华文细黑" pitchFamily="2" charset="-122"/>
                <a:ea typeface="华文细黑" pitchFamily="2" charset="-122"/>
              </a:rPr>
              <a:t>、</a:t>
            </a:r>
            <a:r>
              <a:rPr lang="en-US" altLang="zh-CN" sz="1200" kern="0" dirty="0" err="1" smtClean="0">
                <a:solidFill>
                  <a:srgbClr val="000000"/>
                </a:solidFill>
                <a:latin typeface="华文细黑" pitchFamily="2" charset="-122"/>
                <a:ea typeface="华文细黑" pitchFamily="2" charset="-122"/>
              </a:rPr>
              <a:t>Tibco</a:t>
            </a:r>
            <a:r>
              <a:rPr lang="zh-CN" altLang="en-US" sz="1200" kern="0" dirty="0" smtClean="0">
                <a:solidFill>
                  <a:srgbClr val="000000"/>
                </a:solidFill>
                <a:latin typeface="华文细黑" pitchFamily="2" charset="-122"/>
                <a:ea typeface="华文细黑" pitchFamily="2" charset="-122"/>
              </a:rPr>
              <a:t>等传统的顶尖软件厂商，又有</a:t>
            </a:r>
            <a:r>
              <a:rPr lang="en-US" altLang="zh-CN" sz="1200" kern="0" dirty="0" err="1" smtClean="0">
                <a:solidFill>
                  <a:srgbClr val="000000"/>
                </a:solidFill>
                <a:latin typeface="华文细黑" pitchFamily="2" charset="-122"/>
                <a:ea typeface="华文细黑" pitchFamily="2" charset="-122"/>
              </a:rPr>
              <a:t>Taobao</a:t>
            </a:r>
            <a:r>
              <a:rPr lang="zh-CN" altLang="en-US" sz="1200" kern="0" dirty="0" smtClean="0">
                <a:solidFill>
                  <a:srgbClr val="000000"/>
                </a:solidFill>
                <a:latin typeface="华文细黑" pitchFamily="2" charset="-122"/>
                <a:ea typeface="华文细黑" pitchFamily="2" charset="-122"/>
              </a:rPr>
              <a:t> 、</a:t>
            </a:r>
            <a:r>
              <a:rPr lang="en-US" altLang="zh-CN" sz="1200" kern="0" dirty="0" err="1" smtClean="0">
                <a:solidFill>
                  <a:srgbClr val="000000"/>
                </a:solidFill>
                <a:latin typeface="华文细黑" pitchFamily="2" charset="-122"/>
                <a:ea typeface="华文细黑" pitchFamily="2" charset="-122"/>
              </a:rPr>
              <a:t>Baidu</a:t>
            </a:r>
            <a:r>
              <a:rPr lang="zh-CN" altLang="en-US" sz="1200" kern="0" dirty="0" smtClean="0">
                <a:solidFill>
                  <a:srgbClr val="000000"/>
                </a:solidFill>
                <a:latin typeface="华文细黑" pitchFamily="2" charset="-122"/>
                <a:ea typeface="华文细黑" pitchFamily="2" charset="-122"/>
              </a:rPr>
              <a:t> 、 </a:t>
            </a:r>
            <a:r>
              <a:rPr lang="en-US" altLang="zh-CN" sz="1200" kern="0" dirty="0" smtClean="0">
                <a:solidFill>
                  <a:srgbClr val="000000"/>
                </a:solidFill>
                <a:latin typeface="华文细黑" pitchFamily="2" charset="-122"/>
                <a:ea typeface="华文细黑" pitchFamily="2" charset="-122"/>
              </a:rPr>
              <a:t>Amazon</a:t>
            </a:r>
            <a:r>
              <a:rPr lang="zh-CN" altLang="en-US" sz="1200" kern="0" dirty="0" smtClean="0">
                <a:solidFill>
                  <a:srgbClr val="000000"/>
                </a:solidFill>
                <a:latin typeface="华文细黑" pitchFamily="2" charset="-122"/>
                <a:ea typeface="华文细黑" pitchFamily="2" charset="-122"/>
              </a:rPr>
              <a:t>等新型的互联网企业，选择了华为</a:t>
            </a:r>
            <a:r>
              <a:rPr lang="en-US" altLang="zh-CN" sz="1200" kern="0" dirty="0" smtClean="0">
                <a:solidFill>
                  <a:srgbClr val="000000"/>
                </a:solidFill>
                <a:latin typeface="华文细黑" pitchFamily="2" charset="-122"/>
                <a:ea typeface="华文细黑" pitchFamily="2" charset="-122"/>
              </a:rPr>
              <a:t>SOA</a:t>
            </a:r>
            <a:r>
              <a:rPr lang="zh-CN" altLang="en-US" sz="1200" kern="0" dirty="0" smtClean="0">
                <a:solidFill>
                  <a:srgbClr val="000000"/>
                </a:solidFill>
                <a:latin typeface="华文细黑" pitchFamily="2" charset="-122"/>
                <a:ea typeface="华文细黑" pitchFamily="2" charset="-122"/>
              </a:rPr>
              <a:t>，就选择了一个广阔的软件舞台，你能够与业界一流专家一起打造具有全球竞争力和影响力的平台。</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ea typeface="黑体" pitchFamily="49" charset="-122"/>
              </a:rPr>
              <a:t>三、岗位要求</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对下一代企业架构的线性扩展、弹性伸缩、海量分布式交易、知识驱动的智能流程等技术有较深的研究，包括但不限于：</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u"/>
              <a:defRPr/>
            </a:pPr>
            <a:r>
              <a:rPr lang="zh-CN" altLang="en-US" sz="1200" kern="0" dirty="0" smtClean="0">
                <a:solidFill>
                  <a:srgbClr val="000000"/>
                </a:solidFill>
                <a:latin typeface="华文细黑" pitchFamily="2" charset="-122"/>
                <a:ea typeface="华文细黑" pitchFamily="2" charset="-122"/>
              </a:rPr>
              <a:t>熟悉</a:t>
            </a:r>
            <a:r>
              <a:rPr lang="en-US" altLang="zh-CN" sz="1200" kern="0" dirty="0" smtClean="0">
                <a:solidFill>
                  <a:srgbClr val="000000"/>
                </a:solidFill>
                <a:latin typeface="华文细黑" pitchFamily="2" charset="-122"/>
                <a:ea typeface="华文细黑" pitchFamily="2" charset="-122"/>
              </a:rPr>
              <a:t>IBM</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Oracle</a:t>
            </a:r>
            <a:r>
              <a:rPr lang="zh-CN" altLang="en-US" sz="1200" kern="0" dirty="0" smtClean="0">
                <a:solidFill>
                  <a:srgbClr val="000000"/>
                </a:solidFill>
                <a:latin typeface="华文细黑" pitchFamily="2" charset="-122"/>
                <a:ea typeface="华文细黑" pitchFamily="2" charset="-122"/>
              </a:rPr>
              <a:t>、</a:t>
            </a:r>
            <a:r>
              <a:rPr lang="en-US" altLang="zh-CN" sz="1200" kern="0" dirty="0" err="1" smtClean="0">
                <a:solidFill>
                  <a:srgbClr val="000000"/>
                </a:solidFill>
                <a:latin typeface="华文细黑" pitchFamily="2" charset="-122"/>
                <a:ea typeface="华文细黑" pitchFamily="2" charset="-122"/>
              </a:rPr>
              <a:t>Tibico</a:t>
            </a:r>
            <a:r>
              <a:rPr lang="zh-CN" altLang="en-US" sz="1200" kern="0" dirty="0" smtClean="0">
                <a:solidFill>
                  <a:srgbClr val="000000"/>
                </a:solidFill>
                <a:latin typeface="华文细黑" pitchFamily="2" charset="-122"/>
                <a:ea typeface="华文细黑" pitchFamily="2" charset="-122"/>
              </a:rPr>
              <a:t>或其他领先</a:t>
            </a:r>
            <a:r>
              <a:rPr lang="en-US" altLang="zh-CN" sz="1200" kern="0" dirty="0" smtClean="0">
                <a:solidFill>
                  <a:srgbClr val="000000"/>
                </a:solidFill>
                <a:latin typeface="华文细黑" pitchFamily="2" charset="-122"/>
                <a:ea typeface="华文细黑" pitchFamily="2" charset="-122"/>
              </a:rPr>
              <a:t>SOA</a:t>
            </a:r>
            <a:r>
              <a:rPr lang="zh-CN" altLang="en-US" sz="1200" kern="0" dirty="0" smtClean="0">
                <a:solidFill>
                  <a:srgbClr val="000000"/>
                </a:solidFill>
                <a:latin typeface="华文细黑" pitchFamily="2" charset="-122"/>
                <a:ea typeface="华文细黑" pitchFamily="2" charset="-122"/>
              </a:rPr>
              <a:t>中间件中的至少一套的架构关键实现</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u"/>
              <a:defRPr/>
            </a:pPr>
            <a:r>
              <a:rPr lang="zh-CN" altLang="en-US" sz="1200" kern="0" dirty="0" smtClean="0">
                <a:solidFill>
                  <a:srgbClr val="000000"/>
                </a:solidFill>
                <a:latin typeface="华文细黑" pitchFamily="2" charset="-122"/>
                <a:ea typeface="华文细黑" pitchFamily="2" charset="-122"/>
              </a:rPr>
              <a:t>有分布式缓存、分布式消息队列、分布式部署、分布式服务等相关的互联网技术研究</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u"/>
              <a:defRPr/>
            </a:pPr>
            <a:r>
              <a:rPr lang="zh-CN" altLang="en-US" sz="1200" kern="0" dirty="0" smtClean="0">
                <a:solidFill>
                  <a:srgbClr val="000000"/>
                </a:solidFill>
                <a:latin typeface="华文细黑" pitchFamily="2" charset="-122"/>
                <a:ea typeface="华文细黑" pitchFamily="2" charset="-122"/>
              </a:rPr>
              <a:t>熟悉</a:t>
            </a:r>
            <a:r>
              <a:rPr lang="en-US" altLang="zh-CN" sz="1200" kern="0" dirty="0" smtClean="0">
                <a:solidFill>
                  <a:srgbClr val="000000"/>
                </a:solidFill>
                <a:latin typeface="华文细黑" pitchFamily="2" charset="-122"/>
                <a:ea typeface="华文细黑" pitchFamily="2" charset="-122"/>
              </a:rPr>
              <a:t>SOA</a:t>
            </a:r>
            <a:r>
              <a:rPr lang="zh-CN" altLang="en-US" sz="1200" kern="0" dirty="0" smtClean="0">
                <a:solidFill>
                  <a:srgbClr val="000000"/>
                </a:solidFill>
                <a:latin typeface="华文细黑" pitchFamily="2" charset="-122"/>
                <a:ea typeface="华文细黑" pitchFamily="2" charset="-122"/>
              </a:rPr>
              <a:t>中间件发展趋势，对于</a:t>
            </a:r>
            <a:r>
              <a:rPr lang="en-US" altLang="zh-CN" sz="1200" kern="0" dirty="0" smtClean="0">
                <a:solidFill>
                  <a:srgbClr val="000000"/>
                </a:solidFill>
                <a:latin typeface="华文细黑" pitchFamily="2" charset="-122"/>
                <a:ea typeface="华文细黑" pitchFamily="2" charset="-122"/>
              </a:rPr>
              <a:t>SCA</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SDO</a:t>
            </a:r>
            <a:r>
              <a:rPr lang="zh-CN" altLang="en-US" sz="1200" kern="0" dirty="0" smtClean="0">
                <a:solidFill>
                  <a:srgbClr val="000000"/>
                </a:solidFill>
                <a:latin typeface="华文细黑" pitchFamily="2" charset="-122"/>
                <a:ea typeface="华文细黑" pitchFamily="2" charset="-122"/>
              </a:rPr>
              <a:t> 、</a:t>
            </a:r>
            <a:r>
              <a:rPr lang="en-US" altLang="zh-CN" sz="1200" kern="0" dirty="0" smtClean="0">
                <a:solidFill>
                  <a:srgbClr val="000000"/>
                </a:solidFill>
                <a:latin typeface="华文细黑" pitchFamily="2" charset="-122"/>
                <a:ea typeface="华文细黑" pitchFamily="2" charset="-122"/>
              </a:rPr>
              <a:t>BPEL</a:t>
            </a:r>
            <a:r>
              <a:rPr lang="zh-CN" altLang="en-US" sz="1200" kern="0" dirty="0" smtClean="0">
                <a:solidFill>
                  <a:srgbClr val="000000"/>
                </a:solidFill>
                <a:latin typeface="华文细黑" pitchFamily="2" charset="-122"/>
                <a:ea typeface="华文细黑" pitchFamily="2" charset="-122"/>
              </a:rPr>
              <a:t>规范和</a:t>
            </a:r>
            <a:r>
              <a:rPr lang="en-US" altLang="zh-CN" sz="1200" kern="0" dirty="0" smtClean="0">
                <a:solidFill>
                  <a:srgbClr val="000000"/>
                </a:solidFill>
                <a:latin typeface="华文细黑" pitchFamily="2" charset="-122"/>
                <a:ea typeface="华文细黑" pitchFamily="2" charset="-122"/>
              </a:rPr>
              <a:t>SOA</a:t>
            </a:r>
            <a:r>
              <a:rPr lang="zh-CN" altLang="en-US" sz="1200" kern="0" dirty="0" smtClean="0">
                <a:solidFill>
                  <a:srgbClr val="000000"/>
                </a:solidFill>
                <a:latin typeface="华文细黑" pitchFamily="2" charset="-122"/>
                <a:ea typeface="华文细黑" pitchFamily="2" charset="-122"/>
              </a:rPr>
              <a:t>编程模型了解。</a:t>
            </a: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03830" y="4609855"/>
            <a:ext cx="1938904" cy="738664"/>
          </a:xfrm>
          <a:prstGeom prst="rect">
            <a:avLst/>
          </a:prstGeom>
          <a:noFill/>
          <a:ln w="9525" algn="ctr">
            <a:noFill/>
            <a:miter lim="800000"/>
            <a:headEnd/>
            <a:tailEnd/>
          </a:ln>
          <a:effectLst/>
        </p:spPr>
        <p:txBody>
          <a:bodyPr wrap="square" lIns="0" tIns="0" rIns="0" bIns="0">
            <a:spAutoFit/>
          </a:bodyPr>
          <a:lstStyle/>
          <a:p>
            <a:pPr>
              <a:spcBef>
                <a:spcPct val="50000"/>
              </a:spcBef>
              <a:buNone/>
            </a:pPr>
            <a:r>
              <a:rPr kumimoji="1" lang="en-US" altLang="zh-CN" sz="1600" b="1" dirty="0" smtClean="0">
                <a:solidFill>
                  <a:srgbClr val="002060"/>
                </a:solidFill>
                <a:latin typeface="华文细黑" pitchFamily="2" charset="-122"/>
                <a:ea typeface="华文细黑" pitchFamily="2" charset="-122"/>
              </a:rPr>
              <a:t>SOA</a:t>
            </a:r>
            <a:r>
              <a:rPr kumimoji="1" lang="zh-CN" altLang="en-US" sz="1600" b="1" dirty="0" smtClean="0">
                <a:solidFill>
                  <a:srgbClr val="002060"/>
                </a:solidFill>
                <a:latin typeface="华文细黑" pitchFamily="2" charset="-122"/>
                <a:ea typeface="华文细黑" pitchFamily="2" charset="-122"/>
              </a:rPr>
              <a:t>团队真诚欢迎您的加盟，共同携手开拓这一崭新的领域</a:t>
            </a:r>
            <a:endParaRPr kumimoji="1" lang="en-US" altLang="zh-CN" sz="1600" b="1" dirty="0">
              <a:solidFill>
                <a:srgbClr val="002060"/>
              </a:solidFill>
            </a:endParaRPr>
          </a:p>
        </p:txBody>
      </p:sp>
      <p:sp>
        <p:nvSpPr>
          <p:cNvPr id="11" name="Line 8"/>
          <p:cNvSpPr>
            <a:spLocks noChangeShapeType="1"/>
          </p:cNvSpPr>
          <p:nvPr/>
        </p:nvSpPr>
        <p:spPr bwMode="auto">
          <a:xfrm>
            <a:off x="2250737" y="747217"/>
            <a:ext cx="0" cy="5203442"/>
          </a:xfrm>
          <a:prstGeom prst="line">
            <a:avLst/>
          </a:prstGeom>
          <a:noFill/>
          <a:ln w="19050">
            <a:solidFill>
              <a:srgbClr val="CC3300"/>
            </a:solidFill>
            <a:prstDash val="sysDot"/>
            <a:round/>
            <a:headEnd/>
            <a:tailEnd/>
          </a:ln>
          <a:effectLst/>
        </p:spPr>
        <p:txBody>
          <a:bodyPr lIns="108859" tIns="54429" rIns="108859" bIns="54429"/>
          <a:lstStyle/>
          <a:p>
            <a:endParaRPr lang="zh-CN" altLang="en-US"/>
          </a:p>
        </p:txBody>
      </p:sp>
      <p:pic>
        <p:nvPicPr>
          <p:cNvPr id="1026" name="Picture 2"/>
          <p:cNvPicPr>
            <a:picLocks noChangeAspect="1" noChangeArrowheads="1"/>
          </p:cNvPicPr>
          <p:nvPr/>
        </p:nvPicPr>
        <p:blipFill>
          <a:blip r:embed="rId3" cstate="screen"/>
          <a:srcRect/>
          <a:stretch>
            <a:fillRect/>
          </a:stretch>
        </p:blipFill>
        <p:spPr bwMode="auto">
          <a:xfrm>
            <a:off x="208087" y="764881"/>
            <a:ext cx="1927096" cy="3804010"/>
          </a:xfrm>
          <a:prstGeom prst="rect">
            <a:avLst/>
          </a:prstGeom>
          <a:noFill/>
          <a:ln w="9525">
            <a:noFill/>
            <a:miter lim="800000"/>
            <a:headEnd/>
            <a:tailEnd/>
          </a:ln>
        </p:spPr>
      </p:pic>
      <p:sp>
        <p:nvSpPr>
          <p:cNvPr id="13" name="Rectangle 2"/>
          <p:cNvSpPr txBox="1">
            <a:spLocks noChangeArrowheads="1"/>
          </p:cNvSpPr>
          <p:nvPr/>
        </p:nvSpPr>
        <p:spPr bwMode="auto">
          <a:xfrm>
            <a:off x="45588" y="-26590"/>
            <a:ext cx="8102419" cy="895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 （二）</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65258" y="5443545"/>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412741" y="620166"/>
            <a:ext cx="6588161" cy="56899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10" tIns="47704" rIns="95410" bIns="47704" numCol="1" anchor="t" anchorCtr="0" compatLnSpc="1">
            <a:prstTxWarp prst="textNoShape">
              <a:avLst/>
            </a:prstTxWarp>
          </a:bodyPr>
          <a:lstStyle/>
          <a:p>
            <a:pPr lvl="0" eaLnBrk="0" fontAlgn="ctr" hangingPunct="0">
              <a:buClr>
                <a:srgbClr val="777777"/>
              </a:buClr>
              <a:buSzPct val="60000"/>
              <a:buNone/>
              <a:defRPr/>
            </a:pPr>
            <a:r>
              <a:rPr lang="zh-CN" altLang="en-US" sz="1600" b="1" dirty="0" smtClean="0">
                <a:solidFill>
                  <a:srgbClr val="0000FF"/>
                </a:solidFill>
                <a:latin typeface="华文楷体" pitchFamily="2" charset="-122"/>
                <a:ea typeface="华文楷体" pitchFamily="2" charset="-122"/>
              </a:rPr>
              <a:t>媒体云系统工程师</a:t>
            </a:r>
            <a:endParaRPr lang="en-US" altLang="zh-CN" sz="1600" b="1" dirty="0" smtClean="0">
              <a:solidFill>
                <a:srgbClr val="0000FF"/>
              </a:solidFill>
              <a:latin typeface="华文楷体" pitchFamily="2" charset="-122"/>
              <a:ea typeface="华文楷体" pitchFamily="2" charset="-122"/>
            </a:endParaRPr>
          </a:p>
          <a:p>
            <a:pPr lvl="0" eaLnBrk="0" fontAlgn="ctr" hangingPunct="0">
              <a:buClr>
                <a:srgbClr val="777777"/>
              </a:buClr>
              <a:buSzPct val="60000"/>
              <a:defRPr/>
            </a:pPr>
            <a:endParaRPr lang="en-US" altLang="zh-CN" sz="1200" kern="0" dirty="0" smtClean="0">
              <a:solidFill>
                <a:srgbClr val="000000"/>
              </a:solidFill>
              <a:ea typeface="黑体" pitchFamily="49" charset="-122"/>
            </a:endParaRPr>
          </a:p>
          <a:p>
            <a:pPr lvl="0" eaLnBrk="0" fontAlgn="ctr" hangingPunct="0">
              <a:buClr>
                <a:srgbClr val="777777"/>
              </a:buClr>
              <a:buSzPct val="60000"/>
              <a:buNone/>
              <a:defRPr/>
            </a:pPr>
            <a:r>
              <a:rPr lang="zh-CN" altLang="en-US" sz="1200" kern="0" dirty="0" smtClean="0">
                <a:solidFill>
                  <a:srgbClr val="C00000"/>
                </a:solidFill>
                <a:ea typeface="黑体" pitchFamily="49" charset="-122"/>
              </a:rPr>
              <a:t>一、岗位介绍</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媒体（视频、音频、图片、文本）是交流的基础，媒体云将对媒体的使用与技术模式产生颠覆性改变。我们专注于构建智能、高效、优质的媒体云服务（处理、保存、递送、分析），致力于为华为提供</a:t>
            </a:r>
            <a:r>
              <a:rPr lang="en-US" altLang="zh-CN" sz="1200" kern="0" dirty="0" smtClean="0">
                <a:solidFill>
                  <a:srgbClr val="000000"/>
                </a:solidFill>
                <a:latin typeface="华文细黑" pitchFamily="2" charset="-122"/>
                <a:ea typeface="华文细黑" pitchFamily="2" charset="-122"/>
              </a:rPr>
              <a:t>E2E</a:t>
            </a:r>
            <a:r>
              <a:rPr lang="zh-CN" altLang="en-US" sz="1200" kern="0" dirty="0" smtClean="0">
                <a:solidFill>
                  <a:srgbClr val="000000"/>
                </a:solidFill>
                <a:latin typeface="华文细黑" pitchFamily="2" charset="-122"/>
                <a:ea typeface="华文细黑" pitchFamily="2" charset="-122"/>
              </a:rPr>
              <a:t>的媒体云解决方案，支撑华为公司的商业成功。</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defRPr/>
            </a:pPr>
            <a:endParaRPr lang="en-US" altLang="zh-CN" sz="1200" kern="0" dirty="0" smtClean="0">
              <a:solidFill>
                <a:srgbClr val="000000"/>
              </a:solidFill>
              <a:latin typeface="华文细黑" pitchFamily="2" charset="-122"/>
              <a:ea typeface="华文细黑" pitchFamily="2" charset="-122"/>
            </a:endParaRPr>
          </a:p>
          <a:p>
            <a:pPr marL="0" lvl="1" eaLnBrk="0" fontAlgn="ctr" hangingPunct="0">
              <a:buClr>
                <a:schemeClr val="bg2"/>
              </a:buClr>
              <a:buSzPct val="60000"/>
              <a:buNone/>
              <a:defRPr/>
            </a:pPr>
            <a:r>
              <a:rPr lang="zh-CN" altLang="en-US" sz="1200" kern="0" dirty="0" smtClean="0">
                <a:solidFill>
                  <a:srgbClr val="C00000"/>
                </a:solidFill>
              </a:rPr>
              <a:t>二、岗位吸引力</a:t>
            </a:r>
            <a:endParaRPr lang="en-US" altLang="zh-CN" sz="1200" kern="0" dirty="0" smtClean="0">
              <a:solidFill>
                <a:srgbClr val="C00000"/>
              </a:solidFill>
            </a:endParaRPr>
          </a:p>
          <a:p>
            <a:pPr marL="0"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为什么选择媒体：未来网络</a:t>
            </a:r>
            <a:r>
              <a:rPr lang="en-US" altLang="zh-CN" sz="1200" kern="0" dirty="0" smtClean="0">
                <a:solidFill>
                  <a:srgbClr val="000000"/>
                </a:solidFill>
                <a:latin typeface="华文细黑" pitchFamily="2" charset="-122"/>
                <a:ea typeface="华文细黑" pitchFamily="2" charset="-122"/>
              </a:rPr>
              <a:t>90%</a:t>
            </a:r>
            <a:r>
              <a:rPr lang="zh-CN" altLang="en-US" sz="1200" kern="0" dirty="0" smtClean="0">
                <a:solidFill>
                  <a:srgbClr val="000000"/>
                </a:solidFill>
                <a:latin typeface="华文细黑" pitchFamily="2" charset="-122"/>
                <a:ea typeface="华文细黑" pitchFamily="2" charset="-122"/>
              </a:rPr>
              <a:t>以上的流量是媒体。媒体领域挑战大，机会更多，媒体可以是您未来</a:t>
            </a:r>
            <a:r>
              <a:rPr lang="en-US" altLang="zh-CN" sz="1200" kern="0" dirty="0" smtClean="0">
                <a:solidFill>
                  <a:srgbClr val="000000"/>
                </a:solidFill>
                <a:latin typeface="华文细黑" pitchFamily="2" charset="-122"/>
                <a:ea typeface="华文细黑" pitchFamily="2" charset="-122"/>
              </a:rPr>
              <a:t>20</a:t>
            </a:r>
            <a:r>
              <a:rPr lang="zh-CN" altLang="en-US" sz="1200" kern="0" dirty="0" smtClean="0">
                <a:solidFill>
                  <a:srgbClr val="000000"/>
                </a:solidFill>
                <a:latin typeface="华文细黑" pitchFamily="2" charset="-122"/>
                <a:ea typeface="华文细黑" pitchFamily="2" charset="-122"/>
              </a:rPr>
              <a:t>年的职业方向。</a:t>
            </a:r>
            <a:endParaRPr lang="en-US" altLang="zh-CN" sz="1200" kern="0" dirty="0" smtClean="0">
              <a:solidFill>
                <a:srgbClr val="000000"/>
              </a:solidFill>
              <a:latin typeface="华文细黑" pitchFamily="2" charset="-122"/>
              <a:ea typeface="华文细黑" pitchFamily="2" charset="-122"/>
            </a:endParaRPr>
          </a:p>
          <a:p>
            <a:pPr marL="0"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为什么选择我们：您可以专注于媒体领域，与业界一流的专家一起，构筑业界领先的媒体云解决方案，并亲眼见证您的技术成功演化成商业解决方案。同时，您将有机会到美国或欧洲同业界专家共同学习和工作。</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lvl="0" eaLnBrk="0" fontAlgn="ctr" hangingPunct="0">
              <a:buClr>
                <a:srgbClr val="777777"/>
              </a:buClr>
              <a:buSzPct val="60000"/>
              <a:buNone/>
              <a:defRPr/>
            </a:pPr>
            <a:r>
              <a:rPr lang="zh-CN" altLang="en-US" sz="1200" kern="0" dirty="0" smtClean="0">
                <a:solidFill>
                  <a:srgbClr val="C00000"/>
                </a:solidFill>
                <a:ea typeface="黑体" pitchFamily="49" charset="-122"/>
              </a:rPr>
              <a:t>三、岗位要求</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媒体领域相关研究背景，对媒体分布式并行实时处理、分布式海量存储、内容网络、媒体智能分析等技术有较深理解，包括但不局限于：</a:t>
            </a: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媒体分布式并行实时处理（</a:t>
            </a:r>
            <a:r>
              <a:rPr lang="en-US" altLang="zh-CN" sz="1200" kern="0" dirty="0" smtClean="0">
                <a:solidFill>
                  <a:srgbClr val="000000"/>
                </a:solidFill>
                <a:latin typeface="华文细黑" pitchFamily="2" charset="-122"/>
                <a:ea typeface="华文细黑" pitchFamily="2" charset="-122"/>
              </a:rPr>
              <a:t>Storm</a:t>
            </a:r>
            <a:r>
              <a:rPr lang="zh-CN" altLang="en-US" sz="1200" kern="0" dirty="0" smtClean="0">
                <a:solidFill>
                  <a:srgbClr val="000000"/>
                </a:solidFill>
                <a:latin typeface="华文细黑" pitchFamily="2" charset="-122"/>
                <a:ea typeface="华文细黑" pitchFamily="2" charset="-122"/>
              </a:rPr>
              <a:t>、音视频编解码技术、音视频会议等）</a:t>
            </a:r>
            <a:endParaRPr lang="en-US" altLang="zh-CN" sz="1200" kern="0" dirty="0" smtClean="0">
              <a:solidFill>
                <a:srgbClr val="000000"/>
              </a:solidFill>
              <a:latin typeface="华文细黑" pitchFamily="2" charset="-122"/>
              <a:ea typeface="华文细黑" pitchFamily="2" charset="-122"/>
            </a:endParaRP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分布式海量存储（分布式存储、千亿级小文件、</a:t>
            </a:r>
            <a:r>
              <a:rPr lang="en-US" altLang="zh-CN" sz="1200" kern="0" dirty="0" smtClean="0">
                <a:solidFill>
                  <a:srgbClr val="000000"/>
                </a:solidFill>
                <a:latin typeface="华文细黑" pitchFamily="2" charset="-122"/>
                <a:ea typeface="华文细黑" pitchFamily="2" charset="-122"/>
              </a:rPr>
              <a:t>Inline Data</a:t>
            </a:r>
            <a:r>
              <a:rPr lang="zh-CN" altLang="en-US" sz="1200" kern="0" dirty="0" smtClean="0">
                <a:solidFill>
                  <a:srgbClr val="000000"/>
                </a:solidFill>
                <a:latin typeface="华文细黑" pitchFamily="2" charset="-122"/>
                <a:ea typeface="华文细黑" pitchFamily="2" charset="-122"/>
              </a:rPr>
              <a:t>等）</a:t>
            </a:r>
            <a:endParaRPr lang="en-US" altLang="zh-CN" sz="1200" kern="0" dirty="0" smtClean="0">
              <a:solidFill>
                <a:srgbClr val="000000"/>
              </a:solidFill>
              <a:latin typeface="华文细黑" pitchFamily="2" charset="-122"/>
              <a:ea typeface="华文细黑" pitchFamily="2" charset="-122"/>
            </a:endParaRP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内容网络（热度预测、内容网格、智能内容管理、</a:t>
            </a:r>
            <a:r>
              <a:rPr lang="en-US" altLang="zh-CN" sz="1200" kern="0" dirty="0" smtClean="0">
                <a:solidFill>
                  <a:srgbClr val="000000"/>
                </a:solidFill>
                <a:latin typeface="华文细黑" pitchFamily="2" charset="-122"/>
                <a:ea typeface="华文细黑" pitchFamily="2" charset="-122"/>
              </a:rPr>
              <a:t>ICN</a:t>
            </a:r>
            <a:r>
              <a:rPr lang="zh-CN" altLang="en-US" sz="1200" kern="0" dirty="0" smtClean="0">
                <a:solidFill>
                  <a:srgbClr val="000000"/>
                </a:solidFill>
                <a:latin typeface="华文细黑" pitchFamily="2" charset="-122"/>
                <a:ea typeface="华文细黑" pitchFamily="2" charset="-122"/>
              </a:rPr>
              <a:t>等）</a:t>
            </a:r>
            <a:endParaRPr lang="en-US" altLang="zh-CN" sz="1200" kern="0" dirty="0" smtClean="0">
              <a:solidFill>
                <a:srgbClr val="000000"/>
              </a:solidFill>
              <a:latin typeface="华文细黑" pitchFamily="2" charset="-122"/>
              <a:ea typeface="华文细黑" pitchFamily="2" charset="-122"/>
            </a:endParaRPr>
          </a:p>
          <a:p>
            <a:pPr marL="213562" lvl="1" indent="-213562"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媒体智能分析（自学习媒体流量模型、智能路由调度、计算机视觉</a:t>
            </a:r>
            <a:r>
              <a:rPr lang="en-US" altLang="zh-CN" sz="1200" kern="0" dirty="0" smtClean="0">
                <a:solidFill>
                  <a:srgbClr val="000000"/>
                </a:solidFill>
                <a:latin typeface="华文细黑" pitchFamily="2" charset="-122"/>
                <a:ea typeface="华文细黑" pitchFamily="2" charset="-122"/>
              </a:rPr>
              <a:t>&amp;</a:t>
            </a:r>
            <a:r>
              <a:rPr lang="zh-CN" altLang="en-US" sz="1200" kern="0" dirty="0" smtClean="0">
                <a:solidFill>
                  <a:srgbClr val="000000"/>
                </a:solidFill>
                <a:latin typeface="华文细黑" pitchFamily="2" charset="-122"/>
                <a:ea typeface="华文细黑" pitchFamily="2" charset="-122"/>
              </a:rPr>
              <a:t>听觉等）</a:t>
            </a: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11382" y="4632705"/>
            <a:ext cx="2093355" cy="738664"/>
          </a:xfrm>
          <a:prstGeom prst="rect">
            <a:avLst/>
          </a:prstGeom>
          <a:noFill/>
          <a:ln w="9525" algn="ctr">
            <a:noFill/>
            <a:miter lim="800000"/>
            <a:headEnd/>
            <a:tailEnd/>
          </a:ln>
          <a:effectLst/>
        </p:spPr>
        <p:txBody>
          <a:bodyPr wrap="square" lIns="0" tIns="0" rIns="0" bIns="0">
            <a:spAutoFit/>
          </a:bodyPr>
          <a:lstStyle/>
          <a:p>
            <a:pPr>
              <a:spcBef>
                <a:spcPct val="50000"/>
              </a:spcBef>
              <a:buNone/>
            </a:pPr>
            <a:r>
              <a:rPr kumimoji="1" lang="zh-CN" altLang="en-US" sz="1600" b="1" dirty="0" smtClean="0">
                <a:solidFill>
                  <a:srgbClr val="002060"/>
                </a:solidFill>
                <a:latin typeface="华文细黑" pitchFamily="2" charset="-122"/>
                <a:ea typeface="华文细黑" pitchFamily="2" charset="-122"/>
              </a:rPr>
              <a:t>媒体团队真诚欢迎您的加盟，共同携手开拓这一崭新的领域</a:t>
            </a:r>
            <a:endParaRPr kumimoji="1" lang="en-US" altLang="zh-CN" sz="1600" b="1" dirty="0">
              <a:solidFill>
                <a:srgbClr val="002060"/>
              </a:solidFill>
            </a:endParaRPr>
          </a:p>
        </p:txBody>
      </p:sp>
      <p:sp>
        <p:nvSpPr>
          <p:cNvPr id="11" name="Line 8"/>
          <p:cNvSpPr>
            <a:spLocks noChangeShapeType="1"/>
          </p:cNvSpPr>
          <p:nvPr/>
        </p:nvSpPr>
        <p:spPr bwMode="auto">
          <a:xfrm>
            <a:off x="2304738" y="570042"/>
            <a:ext cx="0" cy="5668064"/>
          </a:xfrm>
          <a:prstGeom prst="line">
            <a:avLst/>
          </a:prstGeom>
          <a:noFill/>
          <a:ln w="19050">
            <a:solidFill>
              <a:srgbClr val="CC3300"/>
            </a:solidFill>
            <a:prstDash val="sysDot"/>
            <a:round/>
            <a:headEnd/>
            <a:tailEnd/>
          </a:ln>
          <a:effectLst/>
        </p:spPr>
        <p:txBody>
          <a:bodyPr lIns="108859" tIns="54429" rIns="108859" bIns="54429"/>
          <a:lstStyle/>
          <a:p>
            <a:endParaRPr lang="zh-CN" altLang="en-US"/>
          </a:p>
        </p:txBody>
      </p:sp>
      <p:pic>
        <p:nvPicPr>
          <p:cNvPr id="1026" name="Picture 2"/>
          <p:cNvPicPr>
            <a:picLocks noChangeAspect="1" noChangeArrowheads="1"/>
          </p:cNvPicPr>
          <p:nvPr/>
        </p:nvPicPr>
        <p:blipFill>
          <a:blip r:embed="rId3" cstate="screen"/>
          <a:srcRect/>
          <a:stretch>
            <a:fillRect/>
          </a:stretch>
        </p:blipFill>
        <p:spPr bwMode="auto">
          <a:xfrm>
            <a:off x="215639" y="587706"/>
            <a:ext cx="1981097" cy="3804010"/>
          </a:xfrm>
          <a:prstGeom prst="rect">
            <a:avLst/>
          </a:prstGeom>
          <a:noFill/>
          <a:ln w="9525">
            <a:noFill/>
            <a:miter lim="800000"/>
            <a:headEnd/>
            <a:tailEnd/>
          </a:ln>
        </p:spPr>
      </p:pic>
      <p:sp>
        <p:nvSpPr>
          <p:cNvPr id="13" name="Rectangle 2"/>
          <p:cNvSpPr txBox="1">
            <a:spLocks noChangeArrowheads="1"/>
          </p:cNvSpPr>
          <p:nvPr/>
        </p:nvSpPr>
        <p:spPr bwMode="auto">
          <a:xfrm>
            <a:off x="36683" y="-43986"/>
            <a:ext cx="8102419" cy="8955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职位描述（三）</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65258" y="5443545"/>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436375" y="698127"/>
            <a:ext cx="6456524" cy="54679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425" tIns="47711" rIns="95425" bIns="47711" numCol="1" anchor="t" anchorCtr="0" compatLnSpc="1">
            <a:prstTxWarp prst="textNoShape">
              <a:avLst/>
            </a:prstTxWarp>
          </a:bodyPr>
          <a:lstStyle/>
          <a:p>
            <a:pPr marL="0" eaLnBrk="0" fontAlgn="ctr" hangingPunct="0">
              <a:buClr>
                <a:srgbClr val="777777"/>
              </a:buClr>
              <a:buSzPct val="60000"/>
              <a:defRPr/>
            </a:pPr>
            <a:r>
              <a:rPr lang="zh-CN" altLang="en-US" sz="1600" dirty="0" smtClean="0">
                <a:solidFill>
                  <a:srgbClr val="0000FF"/>
                </a:solidFill>
                <a:latin typeface="华文楷体" pitchFamily="2" charset="-122"/>
                <a:ea typeface="华文楷体" pitchFamily="2" charset="-122"/>
              </a:rPr>
              <a:t>数据存储、数据分析、数据挖掘系统工程师</a:t>
            </a:r>
            <a:endParaRPr lang="en-US" altLang="zh-CN" sz="1600" dirty="0" smtClean="0">
              <a:solidFill>
                <a:srgbClr val="0000FF"/>
              </a:solidFill>
              <a:latin typeface="华文楷体" pitchFamily="2" charset="-122"/>
              <a:ea typeface="华文楷体" pitchFamily="2" charset="-122"/>
            </a:endParaRPr>
          </a:p>
          <a:p>
            <a:pPr marL="0" lvl="1" eaLnBrk="0" fontAlgn="ctr" hangingPunct="0">
              <a:buClr>
                <a:schemeClr val="bg2"/>
              </a:buClr>
              <a:buSzPct val="60000"/>
              <a:defRPr/>
            </a:pPr>
            <a:endParaRPr lang="en-US" altLang="zh-CN" sz="1200" dirty="0" smtClean="0">
              <a:solidFill>
                <a:srgbClr val="0000FF"/>
              </a:solidFill>
              <a:latin typeface="华文楷体" pitchFamily="2" charset="-122"/>
              <a:ea typeface="华文楷体" pitchFamily="2" charset="-122"/>
            </a:endParaRPr>
          </a:p>
          <a:p>
            <a:pPr marL="0" lvl="1" eaLnBrk="0" fontAlgn="ctr" hangingPunct="0">
              <a:buClr>
                <a:schemeClr val="bg2"/>
              </a:buClr>
              <a:buSzPct val="60000"/>
              <a:defRPr/>
            </a:pPr>
            <a:endParaRPr lang="en-US" altLang="zh-CN" sz="1200" kern="0" dirty="0" smtClean="0">
              <a:solidFill>
                <a:srgbClr val="C00000"/>
              </a:solidFill>
            </a:endParaRPr>
          </a:p>
          <a:p>
            <a:pPr marL="0" lvl="1" eaLnBrk="0" fontAlgn="ctr" hangingPunct="0">
              <a:buClr>
                <a:schemeClr val="bg2"/>
              </a:buClr>
              <a:buSzPct val="60000"/>
              <a:buNone/>
              <a:defRPr/>
            </a:pPr>
            <a:r>
              <a:rPr lang="zh-CN" altLang="en-US" sz="1200" kern="0" dirty="0" smtClean="0">
                <a:solidFill>
                  <a:srgbClr val="C00000"/>
                </a:solidFill>
              </a:rPr>
              <a:t>一、岗位介绍</a:t>
            </a:r>
            <a:endParaRPr lang="en-US" altLang="zh-CN" sz="1200" kern="0" dirty="0" smtClean="0"/>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随着华为端管云战略的确立，构建海量数据的存储和分析解决方案是我司面临的重要挑战；致力于构筑海量数据的分布式存储、数据挖掘、实时处理等关键技术，支撑我司端管云战略的竞争力领先和商业成功。</a:t>
            </a:r>
            <a:endParaRPr lang="en-US" altLang="zh-CN" sz="1200" kern="0" dirty="0" smtClean="0"/>
          </a:p>
          <a:p>
            <a:pPr marL="0" lvl="1" eaLnBrk="0" fontAlgn="ctr" hangingPunct="0">
              <a:buClr>
                <a:schemeClr val="bg2"/>
              </a:buClr>
              <a:buSzPct val="60000"/>
              <a:buNone/>
              <a:defRPr/>
            </a:pPr>
            <a:r>
              <a:rPr lang="zh-CN" altLang="en-US" sz="1200" kern="0" dirty="0" smtClean="0">
                <a:solidFill>
                  <a:srgbClr val="C00000"/>
                </a:solidFill>
              </a:rPr>
              <a:t>二、岗位吸引力</a:t>
            </a:r>
            <a:endParaRPr lang="en-US" altLang="zh-CN" sz="1200" kern="0" dirty="0" smtClean="0"/>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在这里您将与业界领域专家一起工作，可以挖掘和分析</a:t>
            </a:r>
            <a:r>
              <a:rPr lang="en-US" altLang="zh-CN" sz="1200" kern="0" dirty="0" smtClean="0">
                <a:solidFill>
                  <a:srgbClr val="000000"/>
                </a:solidFill>
                <a:latin typeface="华文细黑" pitchFamily="2" charset="-122"/>
                <a:ea typeface="华文细黑" pitchFamily="2" charset="-122"/>
              </a:rPr>
              <a:t>PB</a:t>
            </a:r>
            <a:r>
              <a:rPr lang="zh-CN" altLang="en-US" sz="1200" kern="0" dirty="0" smtClean="0">
                <a:solidFill>
                  <a:srgbClr val="000000"/>
                </a:solidFill>
                <a:latin typeface="华文细黑" pitchFamily="2" charset="-122"/>
                <a:ea typeface="华文细黑" pitchFamily="2" charset="-122"/>
              </a:rPr>
              <a:t>级的海量数据，设计数十亿流量的数据产品和服务，和世界顶级数据科学家探索和变现大数据的价值，构建和打造业界有竞争力、有影响力的大数据商业解决方案，并将有机会到海外同业界一流专家共同工作交流，用您的梦想改变世界！</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如果您是大数据的狂热者，如果您是热爱钻研数据的分析师，如果您是热情的产品达人，欢迎加入我们，我们是一支朝气蓬勃的年轻团队，我们肩负着华为大数据整合与创新的光荣使命，构建了一个宽广的舞台，支撑能人志士大展宏图。</a:t>
            </a: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三、岗位要求</a:t>
            </a:r>
            <a:endParaRPr lang="en-US" altLang="zh-CN" sz="1200" kern="0" dirty="0" smtClean="0">
              <a:solidFill>
                <a:srgbClr val="C00000"/>
              </a:solidFill>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大数据领域相关研究背景，对分布式存储、机器学习和数据挖掘、实时计算等技术有较深的理解，包括：</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 </a:t>
            </a:r>
            <a:r>
              <a:rPr lang="en-US" altLang="zh-CN" sz="1200" kern="0" dirty="0" err="1" smtClean="0">
                <a:solidFill>
                  <a:srgbClr val="000000"/>
                </a:solidFill>
                <a:latin typeface="华文细黑" pitchFamily="2" charset="-122"/>
                <a:ea typeface="华文细黑" pitchFamily="2" charset="-122"/>
              </a:rPr>
              <a:t>Hadoop</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Spark</a:t>
            </a:r>
            <a:r>
              <a:rPr lang="zh-CN" altLang="en-US" sz="1200" kern="0" dirty="0" smtClean="0">
                <a:solidFill>
                  <a:srgbClr val="000000"/>
                </a:solidFill>
                <a:latin typeface="华文细黑" pitchFamily="2" charset="-122"/>
                <a:ea typeface="华文细黑" pitchFamily="2" charset="-122"/>
              </a:rPr>
              <a:t>等开源社区技术； </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数据存储、机器学习数据挖掘 、数据可视化领域；</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实时复杂事件处理、流式计算、内存分析和计算领域；</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推荐预测，社交网络分析；</a:t>
            </a:r>
            <a:endParaRPr lang="en-US" altLang="zh-CN" sz="1200" kern="0" dirty="0" smtClean="0">
              <a:solidFill>
                <a:srgbClr val="000000"/>
              </a:solidFill>
              <a:latin typeface="华文细黑" pitchFamily="2" charset="-122"/>
              <a:ea typeface="华文细黑" pitchFamily="2" charset="-122"/>
            </a:endParaRPr>
          </a:p>
          <a:p>
            <a:pPr marL="0" lvl="1" indent="-105853" eaLnBrk="0" fontAlgn="ctr" hangingPunct="0">
              <a:lnSpc>
                <a:spcPct val="150000"/>
              </a:lnSpc>
              <a:buSzPct val="50000"/>
              <a:buNone/>
              <a:defRPr/>
            </a:pP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15963" y="4601280"/>
            <a:ext cx="2088776" cy="738664"/>
          </a:xfrm>
          <a:prstGeom prst="rect">
            <a:avLst/>
          </a:prstGeom>
          <a:noFill/>
          <a:ln w="9525" algn="ctr">
            <a:noFill/>
            <a:miter lim="800000"/>
            <a:headEnd/>
            <a:tailEnd/>
          </a:ln>
          <a:effectLst/>
        </p:spPr>
        <p:txBody>
          <a:bodyPr wrap="square" lIns="0" tIns="0" rIns="0" bIns="0">
            <a:spAutoFit/>
          </a:bodyPr>
          <a:lstStyle/>
          <a:p>
            <a:pPr>
              <a:spcBef>
                <a:spcPct val="50000"/>
              </a:spcBef>
              <a:buNone/>
            </a:pPr>
            <a:r>
              <a:rPr kumimoji="1" lang="zh-CN" altLang="en-US" sz="1600" dirty="0" smtClean="0">
                <a:solidFill>
                  <a:srgbClr val="002060"/>
                </a:solidFill>
                <a:latin typeface="华文细黑" pitchFamily="2" charset="-122"/>
                <a:ea typeface="华文细黑" pitchFamily="2" charset="-122"/>
              </a:rPr>
              <a:t>大数据团队真诚欢迎学子加盟，一起站在大数据领域的潮流浪尖</a:t>
            </a:r>
            <a:endParaRPr kumimoji="1" lang="en-US" altLang="zh-CN" sz="1600" dirty="0" smtClean="0">
              <a:solidFill>
                <a:srgbClr val="002060"/>
              </a:solidFill>
              <a:latin typeface="华文细黑" pitchFamily="2" charset="-122"/>
              <a:ea typeface="华文细黑" pitchFamily="2" charset="-122"/>
            </a:endParaRPr>
          </a:p>
        </p:txBody>
      </p:sp>
      <p:sp>
        <p:nvSpPr>
          <p:cNvPr id="11" name="Line 8"/>
          <p:cNvSpPr>
            <a:spLocks noChangeShapeType="1"/>
          </p:cNvSpPr>
          <p:nvPr/>
        </p:nvSpPr>
        <p:spPr bwMode="auto">
          <a:xfrm flipH="1">
            <a:off x="2304739" y="747218"/>
            <a:ext cx="4580" cy="5274865"/>
          </a:xfrm>
          <a:prstGeom prst="line">
            <a:avLst/>
          </a:prstGeom>
          <a:noFill/>
          <a:ln w="19050">
            <a:solidFill>
              <a:srgbClr val="CC3300"/>
            </a:solidFill>
            <a:prstDash val="sysDot"/>
            <a:round/>
            <a:headEnd/>
            <a:tailEnd/>
          </a:ln>
          <a:effectLst/>
        </p:spPr>
        <p:txBody>
          <a:bodyPr lIns="108878" tIns="54439" rIns="108878" bIns="54439"/>
          <a:lstStyle/>
          <a:p>
            <a:endParaRPr lang="zh-CN" altLang="en-US"/>
          </a:p>
        </p:txBody>
      </p:sp>
      <p:pic>
        <p:nvPicPr>
          <p:cNvPr id="12" name="Picture 2"/>
          <p:cNvPicPr>
            <a:picLocks noChangeAspect="1" noChangeArrowheads="1"/>
          </p:cNvPicPr>
          <p:nvPr/>
        </p:nvPicPr>
        <p:blipFill>
          <a:blip r:embed="rId3" cstate="screen"/>
          <a:srcRect/>
          <a:stretch>
            <a:fillRect/>
          </a:stretch>
        </p:blipFill>
        <p:spPr bwMode="auto">
          <a:xfrm>
            <a:off x="239273" y="764881"/>
            <a:ext cx="1927096" cy="3804010"/>
          </a:xfrm>
          <a:prstGeom prst="rect">
            <a:avLst/>
          </a:prstGeom>
          <a:noFill/>
          <a:ln w="9525">
            <a:noFill/>
            <a:miter lim="800000"/>
            <a:headEnd/>
            <a:tailEnd/>
          </a:ln>
        </p:spPr>
      </p:pic>
      <p:sp>
        <p:nvSpPr>
          <p:cNvPr id="13" name="Rectangle 2"/>
          <p:cNvSpPr txBox="1">
            <a:spLocks noChangeArrowheads="1"/>
          </p:cNvSpPr>
          <p:nvPr/>
        </p:nvSpPr>
        <p:spPr bwMode="auto">
          <a:xfrm>
            <a:off x="56189" y="-26590"/>
            <a:ext cx="8102419" cy="89555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职位描述（四）</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131933" y="5443545"/>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466742" y="797341"/>
            <a:ext cx="6426157" cy="536875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410" tIns="47704" rIns="95410" bIns="47704" numCol="1" anchor="t" anchorCtr="0" compatLnSpc="1">
            <a:prstTxWarp prst="textNoShape">
              <a:avLst/>
            </a:prstTxWarp>
          </a:bodyPr>
          <a:lstStyle/>
          <a:p>
            <a:pPr lvl="0" eaLnBrk="0" fontAlgn="ctr" hangingPunct="0">
              <a:buClr>
                <a:srgbClr val="777777"/>
              </a:buClr>
              <a:buSzPct val="60000"/>
              <a:buNone/>
              <a:defRPr/>
            </a:pPr>
            <a:r>
              <a:rPr lang="zh-CN" altLang="en-US" sz="1600" b="1" dirty="0" smtClean="0">
                <a:solidFill>
                  <a:srgbClr val="0000FF"/>
                </a:solidFill>
                <a:latin typeface="华文楷体" pitchFamily="2" charset="-122"/>
                <a:ea typeface="华文楷体" pitchFamily="2" charset="-122"/>
              </a:rPr>
              <a:t>数据库工程师</a:t>
            </a:r>
            <a:endParaRPr lang="en-US" altLang="zh-CN" sz="1600" b="1" dirty="0" smtClean="0">
              <a:solidFill>
                <a:srgbClr val="0000FF"/>
              </a:solidFill>
              <a:latin typeface="华文楷体" pitchFamily="2" charset="-122"/>
              <a:ea typeface="华文楷体" pitchFamily="2" charset="-122"/>
            </a:endParaRPr>
          </a:p>
          <a:p>
            <a:pPr lvl="0" eaLnBrk="0" fontAlgn="ctr" hangingPunct="0">
              <a:buClr>
                <a:srgbClr val="777777"/>
              </a:buClr>
              <a:buSzPct val="60000"/>
              <a:defRPr/>
            </a:pPr>
            <a:endParaRPr lang="en-US" altLang="zh-CN" sz="1200" kern="0" dirty="0" smtClean="0">
              <a:solidFill>
                <a:srgbClr val="000000"/>
              </a:solidFill>
              <a:ea typeface="黑体" pitchFamily="49" charset="-122"/>
            </a:endParaRPr>
          </a:p>
          <a:p>
            <a:pPr lvl="0" eaLnBrk="0" fontAlgn="ctr" hangingPunct="0">
              <a:buClr>
                <a:srgbClr val="777777"/>
              </a:buClr>
              <a:buSzPct val="60000"/>
              <a:buNone/>
              <a:defRPr/>
            </a:pPr>
            <a:r>
              <a:rPr lang="zh-CN" altLang="en-US" sz="1200" kern="0" dirty="0" smtClean="0">
                <a:solidFill>
                  <a:srgbClr val="C00000"/>
                </a:solidFill>
                <a:ea typeface="黑体" pitchFamily="49" charset="-122"/>
              </a:rPr>
              <a:t>一、岗位介绍</a:t>
            </a:r>
            <a:endParaRPr lang="en-US" altLang="zh-CN" sz="1200" kern="0" dirty="0" smtClean="0">
              <a:solidFill>
                <a:srgbClr val="C00000"/>
              </a:solidFill>
              <a:ea typeface="黑体" pitchFamily="49" charset="-122"/>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无论是传统的</a:t>
            </a:r>
            <a:r>
              <a:rPr lang="en-US" altLang="zh-CN" sz="1200" kern="0" dirty="0" smtClean="0">
                <a:solidFill>
                  <a:srgbClr val="000000"/>
                </a:solidFill>
                <a:latin typeface="华文细黑" pitchFamily="2" charset="-122"/>
                <a:ea typeface="华文细黑" pitchFamily="2" charset="-122"/>
              </a:rPr>
              <a:t>IT</a:t>
            </a:r>
            <a:r>
              <a:rPr lang="zh-CN" altLang="en-US" sz="1200" kern="0" dirty="0" smtClean="0">
                <a:solidFill>
                  <a:srgbClr val="000000"/>
                </a:solidFill>
                <a:latin typeface="华文细黑" pitchFamily="2" charset="-122"/>
                <a:ea typeface="华文细黑" pitchFamily="2" charset="-122"/>
              </a:rPr>
              <a:t>系统，还是新兴的云计算，数据管理永远是最核心的话题（没有之一），我们专注于构筑华为的分布式数据管理平台，支撑电信业务的云化以及新业务创新，为电信软件领域各解决方案提供高效，稳定的数据管理技术。</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二、岗位吸引力</a:t>
            </a:r>
            <a:endParaRPr lang="en-US" altLang="zh-CN" sz="1200" kern="0" dirty="0" smtClean="0">
              <a:solidFill>
                <a:srgbClr val="C00000"/>
              </a:solidFill>
            </a:endParaRPr>
          </a:p>
          <a:p>
            <a:pPr marL="0" lvl="1" indent="-213562" eaLnBrk="0" fontAlgn="ctr" hangingPunct="0">
              <a:lnSpc>
                <a:spcPct val="150000"/>
              </a:lnSpc>
              <a:buClr>
                <a:srgbClr val="777777"/>
              </a:buClr>
              <a:buSzPct val="50000"/>
              <a:buNone/>
              <a:defRPr/>
            </a:pPr>
            <a:r>
              <a:rPr lang="zh-CN" altLang="en-US" sz="1200" kern="0" dirty="0" smtClean="0">
                <a:solidFill>
                  <a:srgbClr val="000000"/>
                </a:solidFill>
                <a:latin typeface="华文细黑" pitchFamily="2" charset="-122"/>
                <a:ea typeface="华文细黑" pitchFamily="2" charset="-122"/>
              </a:rPr>
              <a:t>数据库技术是传统的，也是新兴的，它从来就没有老去，它一直处于</a:t>
            </a:r>
            <a:r>
              <a:rPr lang="en-US" altLang="zh-CN" sz="1200" kern="0" dirty="0" smtClean="0">
                <a:solidFill>
                  <a:srgbClr val="000000"/>
                </a:solidFill>
                <a:latin typeface="华文细黑" pitchFamily="2" charset="-122"/>
                <a:ea typeface="华文细黑" pitchFamily="2" charset="-122"/>
              </a:rPr>
              <a:t>IT</a:t>
            </a:r>
            <a:r>
              <a:rPr lang="zh-CN" altLang="en-US" sz="1200" kern="0" dirty="0" smtClean="0">
                <a:solidFill>
                  <a:srgbClr val="000000"/>
                </a:solidFill>
                <a:latin typeface="华文细黑" pitchFamily="2" charset="-122"/>
                <a:ea typeface="华文细黑" pitchFamily="2" charset="-122"/>
              </a:rPr>
              <a:t>技术的核心，数据库技术专家是</a:t>
            </a:r>
            <a:r>
              <a:rPr lang="en-US" altLang="zh-CN" sz="1200" kern="0" dirty="0" smtClean="0">
                <a:solidFill>
                  <a:srgbClr val="000000"/>
                </a:solidFill>
                <a:latin typeface="华文细黑" pitchFamily="2" charset="-122"/>
                <a:ea typeface="华文细黑" pitchFamily="2" charset="-122"/>
              </a:rPr>
              <a:t>IT</a:t>
            </a:r>
            <a:r>
              <a:rPr lang="zh-CN" altLang="en-US" sz="1200" kern="0" dirty="0" smtClean="0">
                <a:solidFill>
                  <a:srgbClr val="000000"/>
                </a:solidFill>
                <a:latin typeface="华文细黑" pitchFamily="2" charset="-122"/>
                <a:ea typeface="华文细黑" pitchFamily="2" charset="-122"/>
              </a:rPr>
              <a:t>领域为数不多的可以干到退休的工种。</a:t>
            </a:r>
            <a:endParaRPr lang="en-US" altLang="zh-CN" sz="1200" kern="0" dirty="0" smtClean="0">
              <a:solidFill>
                <a:srgbClr val="000000"/>
              </a:solidFill>
              <a:latin typeface="华文细黑" pitchFamily="2" charset="-122"/>
              <a:ea typeface="华文细黑" pitchFamily="2" charset="-122"/>
            </a:endParaRPr>
          </a:p>
          <a:p>
            <a:pPr marL="0" lvl="1" indent="-213562" eaLnBrk="0" fontAlgn="ctr" hangingPunct="0">
              <a:lnSpc>
                <a:spcPct val="150000"/>
              </a:lnSpc>
              <a:buClr>
                <a:srgbClr val="777777"/>
              </a:buClr>
              <a:buSzPct val="50000"/>
              <a:buNone/>
              <a:defRPr/>
            </a:pPr>
            <a:r>
              <a:rPr lang="zh-CN" altLang="en-US" sz="1200" kern="0" dirty="0" smtClean="0">
                <a:solidFill>
                  <a:srgbClr val="000000"/>
                </a:solidFill>
                <a:latin typeface="华文细黑" pitchFamily="2" charset="-122"/>
                <a:ea typeface="华文细黑" pitchFamily="2" charset="-122"/>
              </a:rPr>
              <a:t>在电信软件数据库团队，您可以专注于数据库技术领域，与业界一流的专家一起潜心研究云计算和大数据时代的数据管理技术，构筑业界领先的数据管理平台，并亲眼见证您的技术成功演化成商业解决方案。</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Font typeface="Wingdings" pitchFamily="2" charset="2"/>
              <a:buChar char="p"/>
              <a:defRPr/>
            </a:pPr>
            <a:endParaRPr lang="en-US" altLang="zh-CN" sz="1200" kern="0" dirty="0" smtClean="0">
              <a:solidFill>
                <a:srgbClr val="000000"/>
              </a:solidFill>
            </a:endParaRPr>
          </a:p>
          <a:p>
            <a:pPr lvl="0" eaLnBrk="0" fontAlgn="ctr" hangingPunct="0">
              <a:buClr>
                <a:srgbClr val="777777"/>
              </a:buClr>
              <a:buSzPct val="60000"/>
              <a:buNone/>
              <a:defRPr/>
            </a:pPr>
            <a:r>
              <a:rPr lang="zh-CN" altLang="en-US" sz="1200" kern="0" dirty="0" smtClean="0">
                <a:solidFill>
                  <a:srgbClr val="C00000"/>
                </a:solidFill>
                <a:ea typeface="黑体" pitchFamily="49" charset="-122"/>
              </a:rPr>
              <a:t>三、岗位要求</a:t>
            </a:r>
            <a:endParaRPr lang="en-US" altLang="zh-CN" sz="1200" kern="0" dirty="0" smtClean="0">
              <a:solidFill>
                <a:srgbClr val="C00000"/>
              </a:solidFill>
              <a:ea typeface="黑体" pitchFamily="49" charset="-122"/>
            </a:endParaRPr>
          </a:p>
          <a:p>
            <a:pPr eaLnBrk="0" fontAlgn="ctr" hangingPunct="0">
              <a:lnSpc>
                <a:spcPct val="150000"/>
              </a:lnSpc>
              <a:buClr>
                <a:srgbClr val="777777"/>
              </a:buClr>
              <a:buSzPct val="50000"/>
              <a:buNone/>
              <a:defRPr/>
            </a:pPr>
            <a:r>
              <a:rPr lang="en-US" altLang="zh-CN" sz="1200" kern="0" dirty="0" smtClean="0">
                <a:solidFill>
                  <a:srgbClr val="000000"/>
                </a:solidFill>
                <a:latin typeface="华文细黑" pitchFamily="2" charset="-122"/>
                <a:ea typeface="华文细黑" pitchFamily="2" charset="-122"/>
              </a:rPr>
              <a:t>1</a:t>
            </a:r>
            <a:r>
              <a:rPr lang="zh-CN" altLang="en-US" sz="1200" kern="0" dirty="0" smtClean="0">
                <a:solidFill>
                  <a:srgbClr val="000000"/>
                </a:solidFill>
                <a:latin typeface="华文细黑" pitchFamily="2" charset="-122"/>
                <a:ea typeface="华文细黑" pitchFamily="2" charset="-122"/>
              </a:rPr>
              <a:t>）计算机专业（数据库技术与应用，分布式并行计算等）。</a:t>
            </a:r>
          </a:p>
          <a:p>
            <a:pPr eaLnBrk="0" fontAlgn="ctr" hangingPunct="0">
              <a:lnSpc>
                <a:spcPct val="150000"/>
              </a:lnSpc>
              <a:buClr>
                <a:srgbClr val="777777"/>
              </a:buClr>
              <a:buSzPct val="50000"/>
              <a:buNone/>
              <a:defRPr/>
            </a:pPr>
            <a:r>
              <a:rPr lang="en-US" altLang="zh-CN" sz="1200" kern="0" dirty="0" smtClean="0">
                <a:solidFill>
                  <a:srgbClr val="000000"/>
                </a:solidFill>
                <a:latin typeface="华文细黑" pitchFamily="2" charset="-122"/>
                <a:ea typeface="华文细黑" pitchFamily="2" charset="-122"/>
              </a:rPr>
              <a:t>2</a:t>
            </a:r>
            <a:r>
              <a:rPr lang="zh-CN" altLang="en-US" sz="1200" kern="0" dirty="0" smtClean="0">
                <a:solidFill>
                  <a:srgbClr val="000000"/>
                </a:solidFill>
                <a:latin typeface="华文细黑" pitchFamily="2" charset="-122"/>
                <a:ea typeface="华文细黑" pitchFamily="2" charset="-122"/>
              </a:rPr>
              <a:t>）对数据库系统实现原理有深入的理解，并有很好的应用实践经验，深入了解一种以上数据库产品的架构和特性，如</a:t>
            </a:r>
            <a:r>
              <a:rPr lang="en-US" altLang="zh-CN" sz="1200" kern="0" dirty="0" smtClean="0">
                <a:solidFill>
                  <a:srgbClr val="000000"/>
                </a:solidFill>
                <a:latin typeface="华文细黑" pitchFamily="2" charset="-122"/>
                <a:ea typeface="华文细黑" pitchFamily="2" charset="-122"/>
              </a:rPr>
              <a:t>Oracle</a:t>
            </a:r>
            <a:r>
              <a:rPr lang="zh-CN" altLang="en-US" sz="1200" kern="0" dirty="0" smtClean="0">
                <a:solidFill>
                  <a:srgbClr val="000000"/>
                </a:solidFill>
                <a:latin typeface="华文细黑" pitchFamily="2" charset="-122"/>
                <a:ea typeface="华文细黑" pitchFamily="2" charset="-122"/>
              </a:rPr>
              <a:t>、</a:t>
            </a:r>
            <a:r>
              <a:rPr lang="en-US" altLang="zh-CN" sz="1200" kern="0" dirty="0" smtClean="0">
                <a:solidFill>
                  <a:srgbClr val="000000"/>
                </a:solidFill>
                <a:latin typeface="华文细黑" pitchFamily="2" charset="-122"/>
                <a:ea typeface="华文细黑" pitchFamily="2" charset="-122"/>
              </a:rPr>
              <a:t>DB2</a:t>
            </a:r>
            <a:r>
              <a:rPr lang="zh-CN" altLang="en-US" sz="1200" kern="0" dirty="0" smtClean="0">
                <a:solidFill>
                  <a:srgbClr val="000000"/>
                </a:solidFill>
                <a:latin typeface="华文细黑" pitchFamily="2" charset="-122"/>
                <a:ea typeface="华文细黑" pitchFamily="2" charset="-122"/>
              </a:rPr>
              <a:t>、</a:t>
            </a:r>
            <a:r>
              <a:rPr lang="en-US" altLang="zh-CN" sz="1200" kern="0" dirty="0" err="1" smtClean="0">
                <a:solidFill>
                  <a:srgbClr val="000000"/>
                </a:solidFill>
                <a:latin typeface="华文细黑" pitchFamily="2" charset="-122"/>
                <a:ea typeface="华文细黑" pitchFamily="2" charset="-122"/>
              </a:rPr>
              <a:t>MySQL</a:t>
            </a:r>
            <a:r>
              <a:rPr lang="zh-CN" altLang="en-US" sz="1200" kern="0" dirty="0" smtClean="0">
                <a:solidFill>
                  <a:srgbClr val="000000"/>
                </a:solidFill>
                <a:latin typeface="华文细黑" pitchFamily="2" charset="-122"/>
                <a:ea typeface="华文细黑" pitchFamily="2" charset="-122"/>
              </a:rPr>
              <a:t>等。</a:t>
            </a:r>
          </a:p>
          <a:p>
            <a:pPr eaLnBrk="0" fontAlgn="ctr" hangingPunct="0">
              <a:lnSpc>
                <a:spcPct val="150000"/>
              </a:lnSpc>
              <a:buClr>
                <a:srgbClr val="777777"/>
              </a:buClr>
              <a:buSzPct val="50000"/>
              <a:buNone/>
              <a:defRPr/>
            </a:pPr>
            <a:r>
              <a:rPr lang="en-US" altLang="zh-CN" sz="1200" kern="0" dirty="0" smtClean="0">
                <a:solidFill>
                  <a:srgbClr val="000000"/>
                </a:solidFill>
                <a:latin typeface="华文细黑" pitchFamily="2" charset="-122"/>
                <a:ea typeface="华文细黑" pitchFamily="2" charset="-122"/>
              </a:rPr>
              <a:t>3</a:t>
            </a:r>
            <a:r>
              <a:rPr lang="zh-CN" altLang="en-US" sz="1200" kern="0" dirty="0" smtClean="0">
                <a:solidFill>
                  <a:srgbClr val="000000"/>
                </a:solidFill>
                <a:latin typeface="华文细黑" pitchFamily="2" charset="-122"/>
                <a:ea typeface="华文细黑" pitchFamily="2" charset="-122"/>
              </a:rPr>
              <a:t>）精通操作系统的原理，以及</a:t>
            </a:r>
            <a:r>
              <a:rPr lang="en-US" altLang="zh-CN" sz="1200" kern="0" dirty="0" smtClean="0">
                <a:solidFill>
                  <a:srgbClr val="000000"/>
                </a:solidFill>
                <a:latin typeface="华文细黑" pitchFamily="2" charset="-122"/>
                <a:ea typeface="华文细黑" pitchFamily="2" charset="-122"/>
              </a:rPr>
              <a:t>c/</a:t>
            </a:r>
            <a:r>
              <a:rPr lang="en-US" altLang="zh-CN" sz="1200" kern="0" dirty="0" err="1" smtClean="0">
                <a:solidFill>
                  <a:srgbClr val="000000"/>
                </a:solidFill>
                <a:latin typeface="华文细黑" pitchFamily="2" charset="-122"/>
                <a:ea typeface="华文细黑" pitchFamily="2" charset="-122"/>
              </a:rPr>
              <a:t>c++</a:t>
            </a:r>
            <a:r>
              <a:rPr lang="zh-CN" altLang="en-US" sz="1200" kern="0" dirty="0" smtClean="0">
                <a:solidFill>
                  <a:srgbClr val="000000"/>
                </a:solidFill>
                <a:latin typeface="华文细黑" pitchFamily="2" charset="-122"/>
                <a:ea typeface="华文细黑" pitchFamily="2" charset="-122"/>
              </a:rPr>
              <a:t>开发语言，有数据库相关的程序开发经验。</a:t>
            </a: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65420" y="4609854"/>
            <a:ext cx="2039355" cy="738664"/>
          </a:xfrm>
          <a:prstGeom prst="rect">
            <a:avLst/>
          </a:prstGeom>
          <a:noFill/>
          <a:ln w="9525" algn="ctr">
            <a:noFill/>
            <a:miter lim="800000"/>
            <a:headEnd/>
            <a:tailEnd/>
          </a:ln>
          <a:effectLst/>
        </p:spPr>
        <p:txBody>
          <a:bodyPr wrap="square" lIns="0" tIns="0" rIns="0" bIns="0">
            <a:spAutoFit/>
          </a:bodyPr>
          <a:lstStyle/>
          <a:p>
            <a:pPr>
              <a:spcBef>
                <a:spcPct val="50000"/>
              </a:spcBef>
              <a:buNone/>
            </a:pPr>
            <a:r>
              <a:rPr kumimoji="1" lang="zh-CN" altLang="en-US" sz="1600" b="1" dirty="0" smtClean="0">
                <a:solidFill>
                  <a:srgbClr val="002060"/>
                </a:solidFill>
                <a:latin typeface="华文细黑" pitchFamily="2" charset="-122"/>
                <a:ea typeface="华文细黑" pitchFamily="2" charset="-122"/>
              </a:rPr>
              <a:t>电信软件数据库团队真诚欢迎您的加盟，共同携手让数据变得更美好</a:t>
            </a:r>
            <a:endParaRPr kumimoji="1" lang="en-US" altLang="zh-CN" sz="1600" b="1" dirty="0">
              <a:solidFill>
                <a:srgbClr val="002060"/>
              </a:solidFill>
            </a:endParaRPr>
          </a:p>
        </p:txBody>
      </p:sp>
      <p:sp>
        <p:nvSpPr>
          <p:cNvPr id="11" name="Line 8"/>
          <p:cNvSpPr>
            <a:spLocks noChangeShapeType="1"/>
          </p:cNvSpPr>
          <p:nvPr/>
        </p:nvSpPr>
        <p:spPr bwMode="auto">
          <a:xfrm>
            <a:off x="2323826" y="747217"/>
            <a:ext cx="0" cy="5203442"/>
          </a:xfrm>
          <a:prstGeom prst="line">
            <a:avLst/>
          </a:prstGeom>
          <a:noFill/>
          <a:ln w="19050">
            <a:solidFill>
              <a:srgbClr val="CC3300"/>
            </a:solidFill>
            <a:prstDash val="sysDot"/>
            <a:round/>
            <a:headEnd/>
            <a:tailEnd/>
          </a:ln>
          <a:effectLst/>
        </p:spPr>
        <p:txBody>
          <a:bodyPr lIns="108859" tIns="54429" rIns="108859" bIns="54429"/>
          <a:lstStyle/>
          <a:p>
            <a:endParaRPr lang="zh-CN" altLang="en-US"/>
          </a:p>
        </p:txBody>
      </p:sp>
      <p:pic>
        <p:nvPicPr>
          <p:cNvPr id="1026" name="Picture 2"/>
          <p:cNvPicPr>
            <a:picLocks noChangeAspect="1" noChangeArrowheads="1"/>
          </p:cNvPicPr>
          <p:nvPr/>
        </p:nvPicPr>
        <p:blipFill>
          <a:blip r:embed="rId3" cstate="screen"/>
          <a:srcRect/>
          <a:stretch>
            <a:fillRect/>
          </a:stretch>
        </p:blipFill>
        <p:spPr bwMode="auto">
          <a:xfrm>
            <a:off x="288727" y="764881"/>
            <a:ext cx="1873095" cy="3804010"/>
          </a:xfrm>
          <a:prstGeom prst="rect">
            <a:avLst/>
          </a:prstGeom>
          <a:noFill/>
          <a:ln w="9525">
            <a:noFill/>
            <a:miter lim="800000"/>
            <a:headEnd/>
            <a:tailEnd/>
          </a:ln>
        </p:spPr>
      </p:pic>
      <p:sp>
        <p:nvSpPr>
          <p:cNvPr id="13" name="Rectangle 2"/>
          <p:cNvSpPr txBox="1">
            <a:spLocks noChangeArrowheads="1"/>
          </p:cNvSpPr>
          <p:nvPr/>
        </p:nvSpPr>
        <p:spPr bwMode="auto">
          <a:xfrm>
            <a:off x="56768" y="-23750"/>
            <a:ext cx="8102419" cy="895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职位描述（五） </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150983" y="5434020"/>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520744" y="698126"/>
            <a:ext cx="6570843" cy="54659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425" tIns="47711" rIns="95425" bIns="47711" numCol="1" anchor="t" anchorCtr="0" compatLnSpc="1">
            <a:prstTxWarp prst="textNoShape">
              <a:avLst/>
            </a:prstTxWarp>
          </a:bodyPr>
          <a:lstStyle/>
          <a:p>
            <a:pPr marL="0" lvl="1" eaLnBrk="0" fontAlgn="ctr" hangingPunct="0">
              <a:buClr>
                <a:schemeClr val="bg2"/>
              </a:buClr>
              <a:buSzPct val="60000"/>
              <a:buNone/>
              <a:defRPr/>
            </a:pPr>
            <a:r>
              <a:rPr lang="zh-CN" altLang="en-US" sz="1600" dirty="0" smtClean="0">
                <a:solidFill>
                  <a:srgbClr val="0000FF"/>
                </a:solidFill>
                <a:latin typeface="华文楷体" pitchFamily="2" charset="-122"/>
                <a:ea typeface="华文楷体" pitchFamily="2" charset="-122"/>
              </a:rPr>
              <a:t>云计算领域研究工程师</a:t>
            </a:r>
            <a:endParaRPr lang="en-US" altLang="zh-CN" sz="1600" dirty="0" smtClean="0">
              <a:solidFill>
                <a:srgbClr val="0000FF"/>
              </a:solidFill>
              <a:latin typeface="华文楷体" pitchFamily="2" charset="-122"/>
              <a:ea typeface="华文楷体" pitchFamily="2" charset="-122"/>
            </a:endParaRPr>
          </a:p>
          <a:p>
            <a:pPr marL="0" lvl="1" eaLnBrk="0" fontAlgn="ctr" hangingPunct="0">
              <a:buClr>
                <a:schemeClr val="bg2"/>
              </a:buClr>
              <a:buSzPct val="60000"/>
              <a:defRPr/>
            </a:pPr>
            <a:endParaRPr lang="en-US" altLang="zh-CN" sz="1200" dirty="0" smtClean="0">
              <a:solidFill>
                <a:srgbClr val="0000FF"/>
              </a:solidFill>
              <a:latin typeface="华文楷体" pitchFamily="2" charset="-122"/>
              <a:ea typeface="华文楷体" pitchFamily="2" charset="-122"/>
            </a:endParaRPr>
          </a:p>
          <a:p>
            <a:pPr marL="0" lvl="1" eaLnBrk="0" fontAlgn="ctr" hangingPunct="0">
              <a:buClr>
                <a:schemeClr val="bg2"/>
              </a:buClr>
              <a:buSzPct val="60000"/>
              <a:defRPr/>
            </a:pPr>
            <a:endParaRPr lang="en-US" altLang="zh-CN" sz="1200" kern="0" dirty="0" smtClean="0">
              <a:solidFill>
                <a:srgbClr val="C00000"/>
              </a:solidFill>
            </a:endParaRPr>
          </a:p>
          <a:p>
            <a:pPr marL="0" lvl="1" eaLnBrk="0" fontAlgn="ctr" hangingPunct="0">
              <a:buClr>
                <a:schemeClr val="bg2"/>
              </a:buClr>
              <a:buSzPct val="60000"/>
              <a:buNone/>
              <a:defRPr/>
            </a:pPr>
            <a:r>
              <a:rPr lang="zh-CN" altLang="en-US" sz="1200" kern="0" dirty="0" smtClean="0">
                <a:solidFill>
                  <a:srgbClr val="C00000"/>
                </a:solidFill>
              </a:rPr>
              <a:t>一、岗位介绍</a:t>
            </a:r>
            <a:endParaRPr lang="en-US" altLang="zh-CN" sz="1200" kern="0" dirty="0" smtClean="0">
              <a:solidFill>
                <a:srgbClr val="C00000"/>
              </a:solidFill>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随着华为端管云战略的确立，构建有竞争力的端、管、云的系统软件是我司面临的重要挑战；本岗位致力于构筑智能开放的云业务平台，深入研究该领域关键技术并引导其落地产品，支撑我司端管云战略的竞争力领先和商业成功。</a:t>
            </a:r>
            <a:endParaRPr lang="en-US" altLang="zh-CN" sz="1200" kern="0" dirty="0" smtClean="0">
              <a:solidFill>
                <a:srgbClr val="000000"/>
              </a:solidFill>
            </a:endParaRPr>
          </a:p>
          <a:p>
            <a:pPr marL="0" lvl="1" eaLnBrk="0" fontAlgn="ctr" hangingPunct="0">
              <a:lnSpc>
                <a:spcPct val="150000"/>
              </a:lnSpc>
              <a:buSzPct val="50000"/>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二、岗位吸引力</a:t>
            </a:r>
            <a:endParaRPr lang="en-US" altLang="zh-CN" sz="1200" kern="0" dirty="0" smtClean="0">
              <a:solidFill>
                <a:srgbClr val="C00000"/>
              </a:solidFill>
            </a:endParaRPr>
          </a:p>
          <a:p>
            <a:pPr marL="0" lvl="1" indent="-105853"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您会专注于云端智能开放云平台的关键技术的研究和突破，作为资深研究工程师，参与技术项目的设计与开发，并引领业界先进技术落地华为产品；</a:t>
            </a:r>
          </a:p>
          <a:p>
            <a:pPr marL="0" lvl="1" indent="-105853"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您将与业界领域专家一起工作，构建和打造业界有竞争力、有影响力的智能开放云解决方案；并将有机会到海外同业界一流专家共同工作交流；广泛参与国际国内各类业界活动，包括学术会议、标准会议、展会等，树立您的专家影响力。</a:t>
            </a:r>
          </a:p>
          <a:p>
            <a:pPr marL="105853" lvl="1" indent="-105853"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我们是一支朝气蓬勃的年轻团队，构建了一个宽广的舞台，支撑能人志士大展宏图。</a:t>
            </a:r>
            <a:endParaRPr lang="en-US" altLang="zh-CN" sz="1200" kern="0" dirty="0" smtClean="0">
              <a:solidFill>
                <a:srgbClr val="000000"/>
              </a:solidFill>
            </a:endParaRPr>
          </a:p>
          <a:p>
            <a:pPr marL="0" lvl="1" eaLnBrk="0" fontAlgn="ctr" hangingPunct="0">
              <a:buClr>
                <a:schemeClr val="bg2"/>
              </a:buClr>
              <a:buSzPct val="60000"/>
              <a:buNone/>
              <a:defRPr/>
            </a:pPr>
            <a:endParaRPr lang="en-US" altLang="zh-CN" sz="1200" kern="0" dirty="0" smtClean="0">
              <a:solidFill>
                <a:srgbClr val="C00000"/>
              </a:solidFill>
            </a:endParaRPr>
          </a:p>
          <a:p>
            <a:pPr marL="0" lvl="1" eaLnBrk="0" fontAlgn="ctr" hangingPunct="0">
              <a:buClr>
                <a:schemeClr val="bg2"/>
              </a:buClr>
              <a:buSzPct val="60000"/>
              <a:buNone/>
              <a:defRPr/>
            </a:pPr>
            <a:r>
              <a:rPr lang="zh-CN" altLang="en-US" sz="1200" kern="0" dirty="0" smtClean="0">
                <a:solidFill>
                  <a:srgbClr val="C00000"/>
                </a:solidFill>
              </a:rPr>
              <a:t>三、岗位要求</a:t>
            </a:r>
            <a:endParaRPr lang="en-US" altLang="zh-CN" sz="1200" kern="0" dirty="0" smtClean="0">
              <a:solidFill>
                <a:srgbClr val="C00000"/>
              </a:solidFill>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云计算领域相关研究背景，对云计算、分布式计算、服务计算技术有较深的理解，包括：</a:t>
            </a:r>
          </a:p>
          <a:p>
            <a:pPr marL="105853" lvl="1" indent="-105853" eaLnBrk="0" fontAlgn="ctr" hangingPunct="0">
              <a:lnSpc>
                <a:spcPct val="150000"/>
              </a:lnSpc>
              <a:buSzPct val="50000"/>
              <a:defRPr/>
            </a:pPr>
            <a:r>
              <a:rPr lang="zh-CN" altLang="en-US" sz="1200" kern="0" dirty="0" smtClean="0">
                <a:solidFill>
                  <a:srgbClr val="000000"/>
                </a:solidFill>
                <a:latin typeface="华文细黑" pitchFamily="2" charset="-122"/>
                <a:ea typeface="华文细黑" pitchFamily="2" charset="-122"/>
              </a:rPr>
              <a:t>分布式资源调度、应用性能建模、多租户</a:t>
            </a:r>
            <a:endParaRPr lang="en-US" altLang="zh-CN" sz="1200" kern="0" dirty="0" smtClean="0">
              <a:solidFill>
                <a:srgbClr val="000000"/>
              </a:solidFill>
              <a:latin typeface="华文细黑" pitchFamily="2" charset="-122"/>
              <a:ea typeface="华文细黑" pitchFamily="2" charset="-122"/>
            </a:endParaRPr>
          </a:p>
          <a:p>
            <a:pPr marL="105853" lvl="1" indent="-105853" eaLnBrk="0" fontAlgn="ctr" hangingPunct="0">
              <a:lnSpc>
                <a:spcPct val="150000"/>
              </a:lnSpc>
              <a:buSzPct val="50000"/>
              <a:defRPr/>
            </a:pPr>
            <a:r>
              <a:rPr lang="zh-CN" altLang="en-US" sz="1200" kern="0" dirty="0" smtClean="0">
                <a:solidFill>
                  <a:srgbClr val="000000"/>
                </a:solidFill>
                <a:latin typeface="华文细黑" pitchFamily="2" charset="-122"/>
                <a:ea typeface="华文细黑" pitchFamily="2" charset="-122"/>
              </a:rPr>
              <a:t>开源平台（如</a:t>
            </a:r>
            <a:r>
              <a:rPr lang="en-US" altLang="zh-CN" sz="1200" kern="0" dirty="0" err="1" smtClean="0">
                <a:solidFill>
                  <a:srgbClr val="000000"/>
                </a:solidFill>
                <a:latin typeface="华文细黑" pitchFamily="2" charset="-122"/>
                <a:ea typeface="华文细黑" pitchFamily="2" charset="-122"/>
              </a:rPr>
              <a:t>OpenStack</a:t>
            </a:r>
            <a:r>
              <a:rPr lang="zh-CN" altLang="en-US" sz="1200" kern="0" dirty="0" smtClean="0">
                <a:solidFill>
                  <a:srgbClr val="000000"/>
                </a:solidFill>
                <a:latin typeface="华文细黑" pitchFamily="2" charset="-122"/>
                <a:ea typeface="华文细黑" pitchFamily="2" charset="-122"/>
              </a:rPr>
              <a:t>和</a:t>
            </a:r>
            <a:r>
              <a:rPr lang="en-US" altLang="zh-CN" sz="1200" kern="0" dirty="0" err="1" smtClean="0">
                <a:solidFill>
                  <a:srgbClr val="000000"/>
                </a:solidFill>
                <a:latin typeface="华文细黑" pitchFamily="2" charset="-122"/>
                <a:ea typeface="华文细黑" pitchFamily="2" charset="-122"/>
              </a:rPr>
              <a:t>CloudFoundry</a:t>
            </a:r>
            <a:r>
              <a:rPr lang="zh-CN" altLang="en-US" sz="1200" kern="0" dirty="0" smtClean="0">
                <a:solidFill>
                  <a:srgbClr val="000000"/>
                </a:solidFill>
                <a:latin typeface="华文细黑" pitchFamily="2" charset="-122"/>
                <a:ea typeface="华文细黑" pitchFamily="2" charset="-122"/>
              </a:rPr>
              <a:t>）领域技术</a:t>
            </a:r>
            <a:endParaRPr lang="en-US" altLang="zh-CN" sz="1200" kern="0" dirty="0" smtClean="0">
              <a:solidFill>
                <a:srgbClr val="000000"/>
              </a:solidFill>
              <a:latin typeface="华文细黑" pitchFamily="2" charset="-122"/>
              <a:ea typeface="华文细黑" pitchFamily="2" charset="-122"/>
            </a:endParaRPr>
          </a:p>
          <a:p>
            <a:pPr marL="105853" lvl="1" indent="-105853" eaLnBrk="0" fontAlgn="ctr" hangingPunct="0">
              <a:lnSpc>
                <a:spcPct val="150000"/>
              </a:lnSpc>
              <a:buSzPct val="50000"/>
              <a:defRPr/>
            </a:pPr>
            <a:r>
              <a:rPr lang="zh-CN" altLang="en-US" sz="1200" kern="0" dirty="0" smtClean="0">
                <a:solidFill>
                  <a:srgbClr val="000000"/>
                </a:solidFill>
                <a:latin typeface="华文细黑" pitchFamily="2" charset="-122"/>
                <a:ea typeface="华文细黑" pitchFamily="2" charset="-122"/>
              </a:rPr>
              <a:t>云安全技术</a:t>
            </a: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65382" y="4658395"/>
            <a:ext cx="2147359" cy="738664"/>
          </a:xfrm>
          <a:prstGeom prst="rect">
            <a:avLst/>
          </a:prstGeom>
          <a:noFill/>
          <a:ln w="9525" algn="ctr">
            <a:noFill/>
            <a:miter lim="800000"/>
            <a:headEnd/>
            <a:tailEnd/>
          </a:ln>
          <a:effectLst/>
        </p:spPr>
        <p:txBody>
          <a:bodyPr wrap="square" lIns="0" tIns="0" rIns="0" bIns="0">
            <a:spAutoFit/>
          </a:bodyPr>
          <a:lstStyle/>
          <a:p>
            <a:pPr>
              <a:spcBef>
                <a:spcPct val="50000"/>
              </a:spcBef>
              <a:buNone/>
            </a:pPr>
            <a:r>
              <a:rPr kumimoji="1" lang="zh-CN" altLang="en-US" sz="1600" dirty="0" smtClean="0">
                <a:solidFill>
                  <a:srgbClr val="002060"/>
                </a:solidFill>
                <a:latin typeface="华文细黑" pitchFamily="2" charset="-122"/>
                <a:ea typeface="华文细黑" pitchFamily="2" charset="-122"/>
              </a:rPr>
              <a:t>云计算团队真诚欢迎学子加盟，一起云中漫步，翱翔天际。</a:t>
            </a:r>
            <a:endParaRPr kumimoji="1" lang="en-US" altLang="zh-CN" sz="1600" dirty="0" smtClean="0">
              <a:solidFill>
                <a:srgbClr val="002060"/>
              </a:solidFill>
              <a:latin typeface="华文细黑" pitchFamily="2" charset="-122"/>
              <a:ea typeface="华文细黑" pitchFamily="2" charset="-122"/>
            </a:endParaRPr>
          </a:p>
        </p:txBody>
      </p:sp>
      <p:sp>
        <p:nvSpPr>
          <p:cNvPr id="11" name="Line 8"/>
          <p:cNvSpPr>
            <a:spLocks noChangeShapeType="1"/>
          </p:cNvSpPr>
          <p:nvPr/>
        </p:nvSpPr>
        <p:spPr bwMode="auto">
          <a:xfrm>
            <a:off x="2412741" y="747217"/>
            <a:ext cx="0" cy="5483576"/>
          </a:xfrm>
          <a:prstGeom prst="line">
            <a:avLst/>
          </a:prstGeom>
          <a:noFill/>
          <a:ln w="19050">
            <a:solidFill>
              <a:srgbClr val="CC3300"/>
            </a:solidFill>
            <a:prstDash val="sysDot"/>
            <a:round/>
            <a:headEnd/>
            <a:tailEnd/>
          </a:ln>
          <a:effectLst/>
        </p:spPr>
        <p:txBody>
          <a:bodyPr lIns="108878" tIns="54439" rIns="108878" bIns="54439"/>
          <a:lstStyle/>
          <a:p>
            <a:endParaRPr lang="zh-CN" altLang="en-US"/>
          </a:p>
        </p:txBody>
      </p:sp>
      <p:pic>
        <p:nvPicPr>
          <p:cNvPr id="12" name="Picture 2"/>
          <p:cNvPicPr>
            <a:picLocks noChangeAspect="1" noChangeArrowheads="1"/>
          </p:cNvPicPr>
          <p:nvPr/>
        </p:nvPicPr>
        <p:blipFill>
          <a:blip r:embed="rId3" cstate="screen"/>
          <a:srcRect/>
          <a:stretch>
            <a:fillRect/>
          </a:stretch>
        </p:blipFill>
        <p:spPr bwMode="auto">
          <a:xfrm>
            <a:off x="269640" y="764881"/>
            <a:ext cx="2035098" cy="3804010"/>
          </a:xfrm>
          <a:prstGeom prst="rect">
            <a:avLst/>
          </a:prstGeom>
          <a:noFill/>
          <a:ln w="9525">
            <a:noFill/>
            <a:miter lim="800000"/>
            <a:headEnd/>
            <a:tailEnd/>
          </a:ln>
        </p:spPr>
      </p:pic>
      <p:sp>
        <p:nvSpPr>
          <p:cNvPr id="13" name="Rectangle 2"/>
          <p:cNvSpPr txBox="1">
            <a:spLocks noChangeArrowheads="1"/>
          </p:cNvSpPr>
          <p:nvPr/>
        </p:nvSpPr>
        <p:spPr bwMode="auto">
          <a:xfrm>
            <a:off x="61178" y="-26590"/>
            <a:ext cx="8102419" cy="895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职位描述（六） </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122408" y="5414970"/>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466742" y="669545"/>
            <a:ext cx="6480158" cy="54245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425" tIns="47711" rIns="95425" bIns="47711" numCol="1" anchor="t" anchorCtr="0" compatLnSpc="1">
            <a:prstTxWarp prst="textNoShape">
              <a:avLst/>
            </a:prstTxWarp>
          </a:bodyPr>
          <a:lstStyle/>
          <a:p>
            <a:pPr marL="0" eaLnBrk="0" fontAlgn="ctr" hangingPunct="0">
              <a:buClr>
                <a:srgbClr val="777777"/>
              </a:buClr>
              <a:buSzPct val="60000"/>
              <a:defRPr/>
            </a:pPr>
            <a:r>
              <a:rPr lang="zh-CN" altLang="en-US" sz="1600" dirty="0" smtClean="0">
                <a:solidFill>
                  <a:srgbClr val="0000FF"/>
                </a:solidFill>
                <a:latin typeface="华文楷体" pitchFamily="2" charset="-122"/>
                <a:ea typeface="华文楷体" pitchFamily="2" charset="-122"/>
              </a:rPr>
              <a:t>物联网研究工程师</a:t>
            </a:r>
            <a:endParaRPr lang="en-US" altLang="zh-CN" sz="1600" dirty="0" smtClean="0">
              <a:solidFill>
                <a:srgbClr val="0000FF"/>
              </a:solidFill>
              <a:latin typeface="华文楷体" pitchFamily="2" charset="-122"/>
              <a:ea typeface="华文楷体" pitchFamily="2" charset="-122"/>
            </a:endParaRPr>
          </a:p>
          <a:p>
            <a:pPr marL="0" lvl="1" eaLnBrk="0" fontAlgn="ctr" hangingPunct="0">
              <a:buClr>
                <a:schemeClr val="bg2"/>
              </a:buClr>
              <a:buSzPct val="60000"/>
              <a:defRPr/>
            </a:pPr>
            <a:endParaRPr lang="en-US" altLang="zh-CN" sz="1200" dirty="0" smtClean="0">
              <a:solidFill>
                <a:srgbClr val="0000FF"/>
              </a:solidFill>
              <a:latin typeface="华文楷体" pitchFamily="2" charset="-122"/>
              <a:ea typeface="华文楷体" pitchFamily="2" charset="-122"/>
            </a:endParaRPr>
          </a:p>
          <a:p>
            <a:pPr marL="0" lvl="1" eaLnBrk="0" fontAlgn="ctr" hangingPunct="0">
              <a:buClr>
                <a:schemeClr val="bg2"/>
              </a:buClr>
              <a:buSzPct val="60000"/>
              <a:defRPr/>
            </a:pPr>
            <a:endParaRPr lang="en-US" altLang="zh-CN" sz="1200" kern="0" dirty="0" smtClean="0">
              <a:solidFill>
                <a:srgbClr val="C00000"/>
              </a:solidFill>
            </a:endParaRPr>
          </a:p>
          <a:p>
            <a:pPr marL="0" lvl="1" eaLnBrk="0" fontAlgn="ctr" hangingPunct="0">
              <a:buClr>
                <a:schemeClr val="bg2"/>
              </a:buClr>
              <a:buSzPct val="60000"/>
              <a:buNone/>
              <a:defRPr/>
            </a:pPr>
            <a:r>
              <a:rPr lang="zh-CN" altLang="en-US" sz="1200" kern="0" dirty="0" smtClean="0">
                <a:solidFill>
                  <a:srgbClr val="C00000"/>
                </a:solidFill>
              </a:rPr>
              <a:t>一、岗位介绍</a:t>
            </a:r>
            <a:endParaRPr lang="en-US" altLang="zh-CN" sz="1200" kern="0" dirty="0" smtClean="0">
              <a:solidFill>
                <a:srgbClr val="C00000"/>
              </a:solidFill>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华为聚焦端管云战略，在</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领域致力于构筑有竞争力的</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专用管道、开放的能力云平台和价值服务，在众多的</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细分领域和创新中识别更适合华为发展的业务方向，更好地支撑</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领域整体产业链的快速发展，帮助客户、用户和</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领域开发者实现商业成功</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二、岗位吸引力</a:t>
            </a:r>
            <a:endParaRPr lang="en-US" altLang="zh-CN" sz="1200" kern="0" dirty="0" smtClean="0">
              <a:solidFill>
                <a:srgbClr val="C00000"/>
              </a:solidFill>
            </a:endParaRPr>
          </a:p>
          <a:p>
            <a:pPr marL="0" lvl="1" indent="-105853"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您会专注面向</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领域的终端、传输、云服务相关关键技术的识别和突破，作为</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领域平台和业务系统工程师，参与项目的设计与开发，并引领团队开发落地；</a:t>
            </a:r>
          </a:p>
          <a:p>
            <a:pPr marL="0" lvl="1" indent="-105853"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您将接触业界创新的</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业务以及不同的行业方向，不断突破自己的创新能力。</a:t>
            </a:r>
          </a:p>
          <a:p>
            <a:pPr marL="0" lvl="1" indent="-105853"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华为在</a:t>
            </a:r>
            <a:r>
              <a:rPr lang="en-US" altLang="zh-CN" sz="1200" kern="0" dirty="0" smtClean="0">
                <a:solidFill>
                  <a:srgbClr val="000000"/>
                </a:solidFill>
                <a:latin typeface="华文细黑" pitchFamily="2" charset="-122"/>
                <a:ea typeface="华文细黑" pitchFamily="2" charset="-122"/>
              </a:rPr>
              <a:t>M2M</a:t>
            </a:r>
            <a:r>
              <a:rPr lang="zh-CN" altLang="en-US" sz="1200" kern="0" dirty="0" smtClean="0">
                <a:solidFill>
                  <a:srgbClr val="000000"/>
                </a:solidFill>
                <a:latin typeface="华文细黑" pitchFamily="2" charset="-122"/>
                <a:ea typeface="华文细黑" pitchFamily="2" charset="-122"/>
              </a:rPr>
              <a:t>领域目前还属于创新领域产品化的转型期，您既可以得到前期创新团队对关键技术和能力的长期积累的支撑，又可以与整个团队一起成长壮大，享受成功的喜悦。</a:t>
            </a:r>
            <a:endParaRPr lang="en-US" altLang="zh-CN" sz="1200" kern="0" dirty="0" smtClean="0">
              <a:solidFill>
                <a:srgbClr val="000000"/>
              </a:solidFill>
              <a:latin typeface="华文细黑" pitchFamily="2" charset="-122"/>
              <a:ea typeface="华文细黑" pitchFamily="2" charset="-122"/>
            </a:endParaRPr>
          </a:p>
          <a:p>
            <a:pPr marL="105853" lvl="1" indent="-105853" eaLnBrk="0" fontAlgn="ctr" hangingPunct="0">
              <a:lnSpc>
                <a:spcPct val="150000"/>
              </a:lnSpc>
              <a:buSzPct val="50000"/>
              <a:buNone/>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三、岗位要求</a:t>
            </a:r>
            <a:endParaRPr lang="en-US" altLang="zh-CN" sz="1200" kern="0" dirty="0" smtClean="0">
              <a:solidFill>
                <a:srgbClr val="C00000"/>
              </a:solidFill>
            </a:endParaRPr>
          </a:p>
          <a:p>
            <a:pPr marL="0" lvl="1" eaLnBrk="0" fontAlgn="ctr" hangingPunct="0">
              <a:lnSpc>
                <a:spcPct val="150000"/>
              </a:lnSpc>
              <a:buSzPct val="50000"/>
              <a:buNone/>
              <a:defRPr/>
            </a:pPr>
            <a:r>
              <a:rPr lang="en-US" altLang="zh-CN" sz="1200" kern="0" dirty="0" smtClean="0">
                <a:solidFill>
                  <a:srgbClr val="000000"/>
                </a:solidFill>
                <a:latin typeface="华文细黑" pitchFamily="2" charset="-122"/>
                <a:ea typeface="华文细黑" pitchFamily="2" charset="-122"/>
              </a:rPr>
              <a:t>1</a:t>
            </a:r>
            <a:r>
              <a:rPr lang="zh-CN" altLang="en-US" sz="1200" kern="0" dirty="0" smtClean="0">
                <a:solidFill>
                  <a:srgbClr val="000000"/>
                </a:solidFill>
                <a:latin typeface="华文细黑" pitchFamily="2" charset="-122"/>
                <a:ea typeface="华文细黑" pitchFamily="2" charset="-122"/>
              </a:rPr>
              <a:t>）信息处理、自动控制、互联网等相关专业方向；</a:t>
            </a:r>
          </a:p>
          <a:p>
            <a:pPr marL="0" lvl="1" eaLnBrk="0" fontAlgn="ctr" hangingPunct="0">
              <a:lnSpc>
                <a:spcPct val="150000"/>
              </a:lnSpc>
              <a:buSzPct val="50000"/>
              <a:buNone/>
              <a:defRPr/>
            </a:pPr>
            <a:r>
              <a:rPr lang="en-US" altLang="zh-CN" sz="1200" kern="0" dirty="0" smtClean="0">
                <a:solidFill>
                  <a:srgbClr val="000000"/>
                </a:solidFill>
                <a:latin typeface="华文细黑" pitchFamily="2" charset="-122"/>
                <a:ea typeface="华文细黑" pitchFamily="2" charset="-122"/>
              </a:rPr>
              <a:t>2</a:t>
            </a:r>
            <a:r>
              <a:rPr lang="zh-CN" altLang="en-US" sz="1200" kern="0" dirty="0" smtClean="0">
                <a:solidFill>
                  <a:srgbClr val="000000"/>
                </a:solidFill>
                <a:latin typeface="华文细黑" pitchFamily="2" charset="-122"/>
                <a:ea typeface="华文细黑" pitchFamily="2" charset="-122"/>
              </a:rPr>
              <a:t>）在设备管理、自动控制、信息处理、模式识别</a:t>
            </a:r>
            <a:r>
              <a:rPr lang="en-US" altLang="zh-CN" sz="1200" kern="0" dirty="0" smtClean="0">
                <a:solidFill>
                  <a:srgbClr val="000000"/>
                </a:solidFill>
                <a:latin typeface="华文细黑" pitchFamily="2" charset="-122"/>
                <a:ea typeface="华文细黑" pitchFamily="2" charset="-122"/>
              </a:rPr>
              <a:t>/</a:t>
            </a:r>
            <a:r>
              <a:rPr lang="zh-CN" altLang="en-US" sz="1200" kern="0" dirty="0" smtClean="0">
                <a:solidFill>
                  <a:srgbClr val="000000"/>
                </a:solidFill>
                <a:latin typeface="华文细黑" pitchFamily="2" charset="-122"/>
                <a:ea typeface="华文细黑" pitchFamily="2" charset="-122"/>
              </a:rPr>
              <a:t>匹配、以及物联网相关垂直行业有较深厚积累和研究，具备较好的研究经验和应用实践经验</a:t>
            </a:r>
            <a:endParaRPr lang="en-US" altLang="zh-CN" sz="1200" kern="0" dirty="0" smtClean="0">
              <a:solidFill>
                <a:srgbClr val="000000"/>
              </a:solidFill>
              <a:latin typeface="华文细黑" pitchFamily="2" charset="-122"/>
              <a:ea typeface="华文细黑" pitchFamily="2" charset="-122"/>
            </a:endParaRPr>
          </a:p>
        </p:txBody>
      </p:sp>
      <p:sp>
        <p:nvSpPr>
          <p:cNvPr id="10" name="Text Box 7"/>
          <p:cNvSpPr txBox="1">
            <a:spLocks noChangeArrowheads="1"/>
          </p:cNvSpPr>
          <p:nvPr/>
        </p:nvSpPr>
        <p:spPr bwMode="auto">
          <a:xfrm>
            <a:off x="265383" y="4602055"/>
            <a:ext cx="2093356" cy="738664"/>
          </a:xfrm>
          <a:prstGeom prst="rect">
            <a:avLst/>
          </a:prstGeom>
          <a:noFill/>
          <a:ln w="9525" algn="ctr">
            <a:noFill/>
            <a:miter lim="800000"/>
            <a:headEnd/>
            <a:tailEnd/>
          </a:ln>
          <a:effectLst/>
        </p:spPr>
        <p:txBody>
          <a:bodyPr wrap="square" lIns="0" tIns="0" rIns="0" bIns="0">
            <a:spAutoFit/>
          </a:bodyPr>
          <a:lstStyle/>
          <a:p>
            <a:pPr algn="l">
              <a:spcBef>
                <a:spcPct val="50000"/>
              </a:spcBef>
              <a:buNone/>
            </a:pPr>
            <a:r>
              <a:rPr kumimoji="1" lang="zh-CN" altLang="en-US" sz="1600" dirty="0" smtClean="0">
                <a:solidFill>
                  <a:srgbClr val="002060"/>
                </a:solidFill>
                <a:latin typeface="华文细黑" pitchFamily="2" charset="-122"/>
                <a:ea typeface="华文细黑" pitchFamily="2" charset="-122"/>
              </a:rPr>
              <a:t>数字业务团队真诚欢迎学子加盟，一起在物联网这片天空振翅翱翔。</a:t>
            </a:r>
            <a:endParaRPr kumimoji="1" lang="en-US" altLang="zh-CN" sz="1600" dirty="0" smtClean="0">
              <a:solidFill>
                <a:srgbClr val="002060"/>
              </a:solidFill>
              <a:latin typeface="华文细黑" pitchFamily="2" charset="-122"/>
              <a:ea typeface="华文细黑" pitchFamily="2" charset="-122"/>
            </a:endParaRPr>
          </a:p>
        </p:txBody>
      </p:sp>
      <p:sp>
        <p:nvSpPr>
          <p:cNvPr id="11" name="Line 8"/>
          <p:cNvSpPr>
            <a:spLocks noChangeShapeType="1"/>
          </p:cNvSpPr>
          <p:nvPr/>
        </p:nvSpPr>
        <p:spPr bwMode="auto">
          <a:xfrm flipH="1">
            <a:off x="2358739" y="785326"/>
            <a:ext cx="9526" cy="5308765"/>
          </a:xfrm>
          <a:prstGeom prst="line">
            <a:avLst/>
          </a:prstGeom>
          <a:noFill/>
          <a:ln w="19050">
            <a:solidFill>
              <a:srgbClr val="CC3300"/>
            </a:solidFill>
            <a:prstDash val="sysDot"/>
            <a:round/>
            <a:headEnd/>
            <a:tailEnd/>
          </a:ln>
          <a:effectLst/>
        </p:spPr>
        <p:txBody>
          <a:bodyPr lIns="108878" tIns="54439" rIns="108878" bIns="54439"/>
          <a:lstStyle/>
          <a:p>
            <a:endParaRPr lang="zh-CN" altLang="en-US"/>
          </a:p>
        </p:txBody>
      </p:sp>
      <p:pic>
        <p:nvPicPr>
          <p:cNvPr id="12" name="Picture 2"/>
          <p:cNvPicPr>
            <a:picLocks noChangeAspect="1" noChangeArrowheads="1"/>
          </p:cNvPicPr>
          <p:nvPr/>
        </p:nvPicPr>
        <p:blipFill>
          <a:blip r:embed="rId3" cstate="screen"/>
          <a:srcRect/>
          <a:stretch>
            <a:fillRect/>
          </a:stretch>
        </p:blipFill>
        <p:spPr bwMode="auto">
          <a:xfrm>
            <a:off x="269640" y="764881"/>
            <a:ext cx="1927096" cy="3804010"/>
          </a:xfrm>
          <a:prstGeom prst="rect">
            <a:avLst/>
          </a:prstGeom>
          <a:noFill/>
          <a:ln w="9525">
            <a:noFill/>
            <a:miter lim="800000"/>
            <a:headEnd/>
            <a:tailEnd/>
          </a:ln>
        </p:spPr>
      </p:pic>
      <p:sp>
        <p:nvSpPr>
          <p:cNvPr id="13" name="Rectangle 2"/>
          <p:cNvSpPr txBox="1">
            <a:spLocks noChangeArrowheads="1"/>
          </p:cNvSpPr>
          <p:nvPr/>
        </p:nvSpPr>
        <p:spPr bwMode="auto">
          <a:xfrm>
            <a:off x="54494" y="-21668"/>
            <a:ext cx="8102419" cy="895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职位描述（七） </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122408" y="5414970"/>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2466742" y="669545"/>
            <a:ext cx="6678846" cy="54245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5425" tIns="47711" rIns="95425" bIns="47711" numCol="1" anchor="t" anchorCtr="0" compatLnSpc="1">
            <a:prstTxWarp prst="textNoShape">
              <a:avLst/>
            </a:prstTxWarp>
          </a:bodyPr>
          <a:lstStyle/>
          <a:p>
            <a:pPr marL="0" eaLnBrk="0" fontAlgn="ctr" hangingPunct="0">
              <a:buClr>
                <a:srgbClr val="777777"/>
              </a:buClr>
              <a:buSzPct val="60000"/>
              <a:defRPr/>
            </a:pPr>
            <a:r>
              <a:rPr lang="zh-CN" altLang="en-US" sz="1600" dirty="0" smtClean="0">
                <a:solidFill>
                  <a:srgbClr val="0000FF"/>
                </a:solidFill>
                <a:latin typeface="华文楷体" pitchFamily="2" charset="-122"/>
                <a:ea typeface="华文楷体" pitchFamily="2" charset="-122"/>
              </a:rPr>
              <a:t>网络安全研究工程师</a:t>
            </a:r>
            <a:endParaRPr lang="en-US" altLang="zh-CN" sz="1600" dirty="0" smtClean="0">
              <a:solidFill>
                <a:srgbClr val="0000FF"/>
              </a:solidFill>
              <a:latin typeface="华文楷体" pitchFamily="2" charset="-122"/>
              <a:ea typeface="华文楷体" pitchFamily="2" charset="-122"/>
            </a:endParaRPr>
          </a:p>
          <a:p>
            <a:pPr marL="0" eaLnBrk="0" fontAlgn="ctr" hangingPunct="0">
              <a:buClr>
                <a:srgbClr val="777777"/>
              </a:buClr>
              <a:buSzPct val="60000"/>
              <a:defRPr/>
            </a:pPr>
            <a:endParaRPr lang="en-US" altLang="zh-CN" sz="1200" kern="0" dirty="0" smtClean="0">
              <a:solidFill>
                <a:srgbClr val="C00000"/>
              </a:solidFill>
            </a:endParaRPr>
          </a:p>
          <a:p>
            <a:pPr marL="0" lvl="1" eaLnBrk="0" fontAlgn="ctr" hangingPunct="0">
              <a:buClr>
                <a:schemeClr val="bg2"/>
              </a:buClr>
              <a:buSzPct val="60000"/>
              <a:buNone/>
              <a:defRPr/>
            </a:pPr>
            <a:r>
              <a:rPr lang="zh-CN" altLang="en-US" sz="1200" kern="0" dirty="0" smtClean="0">
                <a:solidFill>
                  <a:srgbClr val="C00000"/>
                </a:solidFill>
              </a:rPr>
              <a:t>一、岗位介绍</a:t>
            </a:r>
            <a:endParaRPr lang="en-US" altLang="zh-CN" sz="1200" kern="0" dirty="0" smtClean="0">
              <a:solidFill>
                <a:srgbClr val="C00000"/>
              </a:solidFill>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主导安全领域安全能力构建，支持产品安全能力交付，对产品线关键安全技术竞争力负责，持续保持</a:t>
            </a:r>
            <a:r>
              <a:rPr lang="en-US" altLang="zh-CN" sz="1200" kern="0" dirty="0" smtClean="0">
                <a:solidFill>
                  <a:srgbClr val="000000"/>
                </a:solidFill>
                <a:latin typeface="华文细黑" pitchFamily="2" charset="-122"/>
                <a:ea typeface="华文细黑" pitchFamily="2" charset="-122"/>
              </a:rPr>
              <a:t>0</a:t>
            </a:r>
            <a:r>
              <a:rPr lang="zh-CN" altLang="en-US" sz="1200" kern="0" dirty="0" smtClean="0">
                <a:solidFill>
                  <a:srgbClr val="000000"/>
                </a:solidFill>
                <a:latin typeface="华文细黑" pitchFamily="2" charset="-122"/>
                <a:ea typeface="华文细黑" pitchFamily="2" charset="-122"/>
              </a:rPr>
              <a:t>安全危机事件和持续构筑产品安全能力；</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负责业务系统的安全性评估与设计，制定相应的安全设计与开发规范，提升产品安全性设计能力，降低产品安全风险；</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负责了解和分析行业安全热点和趋势，研究漏洞攻防技术，对安全漏洞进行针对性分析和排查；</a:t>
            </a: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例如：云安全、大数据安全、移动应用安全、安全评估、</a:t>
            </a:r>
            <a:r>
              <a:rPr lang="en-US" altLang="zh-CN" sz="1200" kern="0" dirty="0" smtClean="0">
                <a:solidFill>
                  <a:srgbClr val="000000"/>
                </a:solidFill>
                <a:latin typeface="华文细黑" pitchFamily="2" charset="-122"/>
                <a:ea typeface="华文细黑" pitchFamily="2" charset="-122"/>
              </a:rPr>
              <a:t>Web</a:t>
            </a:r>
            <a:r>
              <a:rPr lang="zh-CN" altLang="en-US" sz="1200" kern="0" dirty="0" smtClean="0">
                <a:solidFill>
                  <a:srgbClr val="000000"/>
                </a:solidFill>
                <a:latin typeface="华文细黑" pitchFamily="2" charset="-122"/>
                <a:ea typeface="华文细黑" pitchFamily="2" charset="-122"/>
              </a:rPr>
              <a:t>安全、密码算法应用、安全应急响应等。</a:t>
            </a:r>
            <a:endParaRPr lang="en-US" altLang="zh-CN" sz="1200" kern="0" dirty="0" smtClean="0">
              <a:solidFill>
                <a:srgbClr val="000000"/>
              </a:solidFill>
              <a:latin typeface="华文细黑" pitchFamily="2" charset="-122"/>
              <a:ea typeface="华文细黑" pitchFamily="2" charset="-122"/>
            </a:endParaRPr>
          </a:p>
          <a:p>
            <a:pPr marL="105853" lvl="1" indent="-105853" eaLnBrk="0" fontAlgn="ctr" hangingPunct="0">
              <a:lnSpc>
                <a:spcPct val="150000"/>
              </a:lnSpc>
              <a:buSzPct val="50000"/>
              <a:buNone/>
              <a:defRPr/>
            </a:pPr>
            <a:endParaRPr lang="en-US" altLang="zh-CN" sz="1200" kern="0" dirty="0" smtClean="0">
              <a:solidFill>
                <a:srgbClr val="000000"/>
              </a:solidFill>
            </a:endParaRPr>
          </a:p>
          <a:p>
            <a:pPr marL="0" lvl="1" eaLnBrk="0" fontAlgn="ctr" hangingPunct="0">
              <a:buClr>
                <a:schemeClr val="bg2"/>
              </a:buClr>
              <a:buSzPct val="60000"/>
              <a:buNone/>
              <a:defRPr/>
            </a:pPr>
            <a:r>
              <a:rPr lang="zh-CN" altLang="en-US" sz="1200" kern="0" dirty="0" smtClean="0">
                <a:solidFill>
                  <a:srgbClr val="C00000"/>
                </a:solidFill>
              </a:rPr>
              <a:t>三、岗位要求</a:t>
            </a:r>
            <a:endParaRPr lang="en-US" altLang="zh-CN" sz="1200" kern="0" dirty="0" smtClean="0">
              <a:solidFill>
                <a:srgbClr val="C00000"/>
              </a:solidFill>
            </a:endParaRPr>
          </a:p>
          <a:p>
            <a:pPr marL="0" lvl="1" eaLnBrk="0" fontAlgn="ctr" hangingPunct="0">
              <a:lnSpc>
                <a:spcPct val="150000"/>
              </a:lnSpc>
              <a:buSzPct val="50000"/>
              <a:buNone/>
              <a:defRPr/>
            </a:pPr>
            <a:r>
              <a:rPr lang="en-US" altLang="zh-CN" sz="1200" kern="0" dirty="0" smtClean="0">
                <a:solidFill>
                  <a:srgbClr val="000000"/>
                </a:solidFill>
                <a:latin typeface="华文细黑" pitchFamily="2" charset="-122"/>
                <a:ea typeface="华文细黑" pitchFamily="2" charset="-122"/>
              </a:rPr>
              <a:t>1)</a:t>
            </a:r>
            <a:r>
              <a:rPr lang="zh-CN" altLang="en-US" sz="1200" kern="0" dirty="0" smtClean="0">
                <a:solidFill>
                  <a:srgbClr val="000000"/>
                </a:solidFill>
                <a:latin typeface="华文细黑" pitchFamily="2" charset="-122"/>
                <a:ea typeface="华文细黑" pitchFamily="2" charset="-122"/>
              </a:rPr>
              <a:t>通信、网络安全、计算机等相关专业方向，有扎实的信息安全理论基础；</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None/>
              <a:defRPr/>
            </a:pPr>
            <a:r>
              <a:rPr lang="en-US" altLang="zh-CN" sz="1200" kern="0" dirty="0" smtClean="0">
                <a:solidFill>
                  <a:srgbClr val="000000"/>
                </a:solidFill>
                <a:latin typeface="华文细黑" pitchFamily="2" charset="-122"/>
                <a:ea typeface="华文细黑" pitchFamily="2" charset="-122"/>
              </a:rPr>
              <a:t>2</a:t>
            </a:r>
            <a:r>
              <a:rPr lang="zh-CN" altLang="en-US" sz="1200" kern="0" dirty="0" smtClean="0">
                <a:solidFill>
                  <a:srgbClr val="000000"/>
                </a:solidFill>
                <a:latin typeface="华文细黑" pitchFamily="2" charset="-122"/>
                <a:ea typeface="华文细黑" pitchFamily="2" charset="-122"/>
              </a:rPr>
              <a:t>）热爱网络安全或信息安全技术，对本领域网络安全技术有深入的研究，研究方向在密码学、网络攻防、数据安全、安全协议、移动应用安全、</a:t>
            </a:r>
            <a:r>
              <a:rPr lang="en-US" altLang="zh-CN" sz="1200" kern="0" dirty="0" smtClean="0">
                <a:solidFill>
                  <a:srgbClr val="000000"/>
                </a:solidFill>
                <a:latin typeface="华文细黑" pitchFamily="2" charset="-122"/>
                <a:ea typeface="华文细黑" pitchFamily="2" charset="-122"/>
              </a:rPr>
              <a:t>Web</a:t>
            </a:r>
            <a:r>
              <a:rPr lang="zh-CN" altLang="en-US" sz="1200" kern="0" dirty="0" smtClean="0">
                <a:solidFill>
                  <a:srgbClr val="000000"/>
                </a:solidFill>
                <a:latin typeface="华文细黑" pitchFamily="2" charset="-122"/>
                <a:ea typeface="华文细黑" pitchFamily="2" charset="-122"/>
              </a:rPr>
              <a:t>安全、安全取证等相关的安全课题，有项目开发经验，具备编程能力；</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None/>
              <a:defRPr/>
            </a:pPr>
            <a:r>
              <a:rPr lang="en-US" altLang="zh-CN" sz="1200" kern="0" dirty="0" smtClean="0">
                <a:solidFill>
                  <a:srgbClr val="000000"/>
                </a:solidFill>
                <a:latin typeface="华文细黑" pitchFamily="2" charset="-122"/>
                <a:ea typeface="华文细黑" pitchFamily="2" charset="-122"/>
              </a:rPr>
              <a:t>3</a:t>
            </a:r>
            <a:r>
              <a:rPr lang="zh-CN" altLang="en-US" sz="1200" kern="0" dirty="0" smtClean="0">
                <a:solidFill>
                  <a:srgbClr val="000000"/>
                </a:solidFill>
                <a:latin typeface="华文细黑" pitchFamily="2" charset="-122"/>
                <a:ea typeface="华文细黑" pitchFamily="2" charset="-122"/>
              </a:rPr>
              <a:t>）对软件安全架构、安全威胁建模、软件安全评估及度量，软件安全工程方法或工具有直接的研究、开发经验；</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None/>
              <a:defRPr/>
            </a:pPr>
            <a:r>
              <a:rPr lang="zh-CN" altLang="en-US" sz="1200" kern="0" dirty="0" smtClean="0">
                <a:solidFill>
                  <a:srgbClr val="000000"/>
                </a:solidFill>
                <a:latin typeface="华文细黑" pitchFamily="2" charset="-122"/>
                <a:ea typeface="华文细黑" pitchFamily="2" charset="-122"/>
              </a:rPr>
              <a:t>安全标准专业技术背景，有深入的研究，能够洞悉本专业领域技术当前面临的主要问题和矛盾，对于未来技术发展趋势有自己的理解；</a:t>
            </a:r>
            <a:endParaRPr lang="en-US" altLang="zh-CN" sz="1200" kern="0" dirty="0" smtClean="0">
              <a:solidFill>
                <a:srgbClr val="000000"/>
              </a:solidFill>
              <a:latin typeface="华文细黑" pitchFamily="2" charset="-122"/>
              <a:ea typeface="华文细黑" pitchFamily="2" charset="-122"/>
            </a:endParaRPr>
          </a:p>
          <a:p>
            <a:pPr marL="0" lvl="1" eaLnBrk="0" fontAlgn="ctr" hangingPunct="0">
              <a:lnSpc>
                <a:spcPct val="150000"/>
              </a:lnSpc>
              <a:buSzPct val="50000"/>
              <a:buNone/>
              <a:defRPr/>
            </a:pPr>
            <a:r>
              <a:rPr lang="en-US" altLang="zh-CN" sz="1200" kern="0" dirty="0" smtClean="0">
                <a:solidFill>
                  <a:srgbClr val="000000"/>
                </a:solidFill>
                <a:latin typeface="华文细黑" pitchFamily="2" charset="-122"/>
                <a:ea typeface="华文细黑" pitchFamily="2" charset="-122"/>
              </a:rPr>
              <a:t>4</a:t>
            </a:r>
            <a:r>
              <a:rPr lang="zh-CN" altLang="en-US" sz="1200" kern="0" dirty="0" smtClean="0">
                <a:solidFill>
                  <a:srgbClr val="000000"/>
                </a:solidFill>
                <a:latin typeface="华文细黑" pitchFamily="2" charset="-122"/>
                <a:ea typeface="华文细黑" pitchFamily="2" charset="-122"/>
              </a:rPr>
              <a:t>）了解行业安全热点和趋势，对业界常见安全漏洞类型非常熟悉，对漏洞攻防技术有较深入研究</a:t>
            </a:r>
          </a:p>
        </p:txBody>
      </p:sp>
      <p:sp>
        <p:nvSpPr>
          <p:cNvPr id="10" name="Text Box 7"/>
          <p:cNvSpPr txBox="1">
            <a:spLocks noChangeArrowheads="1"/>
          </p:cNvSpPr>
          <p:nvPr/>
        </p:nvSpPr>
        <p:spPr bwMode="auto">
          <a:xfrm>
            <a:off x="265383" y="4792554"/>
            <a:ext cx="1931353" cy="492443"/>
          </a:xfrm>
          <a:prstGeom prst="rect">
            <a:avLst/>
          </a:prstGeom>
          <a:noFill/>
          <a:ln w="9525" algn="ctr">
            <a:noFill/>
            <a:miter lim="800000"/>
            <a:headEnd/>
            <a:tailEnd/>
          </a:ln>
          <a:effectLst/>
        </p:spPr>
        <p:txBody>
          <a:bodyPr wrap="square" lIns="0" tIns="0" rIns="0" bIns="0">
            <a:spAutoFit/>
          </a:bodyPr>
          <a:lstStyle/>
          <a:p>
            <a:pPr algn="l">
              <a:spcBef>
                <a:spcPct val="50000"/>
              </a:spcBef>
              <a:buNone/>
            </a:pPr>
            <a:r>
              <a:rPr kumimoji="1" lang="zh-CN" altLang="en-US" sz="1600" dirty="0" smtClean="0">
                <a:solidFill>
                  <a:srgbClr val="002060"/>
                </a:solidFill>
                <a:latin typeface="华文细黑" pitchFamily="2" charset="-122"/>
                <a:ea typeface="华文细黑" pitchFamily="2" charset="-122"/>
              </a:rPr>
              <a:t>网络安全是挑战，更是机遇</a:t>
            </a:r>
            <a:endParaRPr kumimoji="1" lang="en-US" altLang="zh-CN" sz="1600" dirty="0" smtClean="0">
              <a:solidFill>
                <a:srgbClr val="002060"/>
              </a:solidFill>
              <a:latin typeface="华文细黑" pitchFamily="2" charset="-122"/>
              <a:ea typeface="华文细黑" pitchFamily="2" charset="-122"/>
            </a:endParaRPr>
          </a:p>
        </p:txBody>
      </p:sp>
      <p:sp>
        <p:nvSpPr>
          <p:cNvPr id="11" name="Line 8"/>
          <p:cNvSpPr>
            <a:spLocks noChangeShapeType="1"/>
          </p:cNvSpPr>
          <p:nvPr/>
        </p:nvSpPr>
        <p:spPr bwMode="auto">
          <a:xfrm flipH="1">
            <a:off x="2358739" y="785326"/>
            <a:ext cx="9526" cy="5308765"/>
          </a:xfrm>
          <a:prstGeom prst="line">
            <a:avLst/>
          </a:prstGeom>
          <a:noFill/>
          <a:ln w="19050">
            <a:solidFill>
              <a:srgbClr val="CC3300"/>
            </a:solidFill>
            <a:prstDash val="sysDot"/>
            <a:round/>
            <a:headEnd/>
            <a:tailEnd/>
          </a:ln>
          <a:effectLst/>
        </p:spPr>
        <p:txBody>
          <a:bodyPr lIns="108878" tIns="54439" rIns="108878" bIns="54439"/>
          <a:lstStyle/>
          <a:p>
            <a:endParaRPr lang="zh-CN" altLang="en-US"/>
          </a:p>
        </p:txBody>
      </p:sp>
      <p:pic>
        <p:nvPicPr>
          <p:cNvPr id="12" name="Picture 2"/>
          <p:cNvPicPr>
            <a:picLocks noChangeAspect="1" noChangeArrowheads="1"/>
          </p:cNvPicPr>
          <p:nvPr/>
        </p:nvPicPr>
        <p:blipFill>
          <a:blip r:embed="rId3" cstate="screen"/>
          <a:srcRect/>
          <a:stretch>
            <a:fillRect/>
          </a:stretch>
        </p:blipFill>
        <p:spPr bwMode="auto">
          <a:xfrm>
            <a:off x="269640" y="764881"/>
            <a:ext cx="1927096" cy="3804010"/>
          </a:xfrm>
          <a:prstGeom prst="rect">
            <a:avLst/>
          </a:prstGeom>
          <a:noFill/>
          <a:ln w="9525">
            <a:noFill/>
            <a:miter lim="800000"/>
            <a:headEnd/>
            <a:tailEnd/>
          </a:ln>
        </p:spPr>
      </p:pic>
      <p:sp>
        <p:nvSpPr>
          <p:cNvPr id="13" name="Rectangle 2"/>
          <p:cNvSpPr txBox="1">
            <a:spLocks noChangeArrowheads="1"/>
          </p:cNvSpPr>
          <p:nvPr/>
        </p:nvSpPr>
        <p:spPr bwMode="auto">
          <a:xfrm>
            <a:off x="54494" y="-21668"/>
            <a:ext cx="8102419" cy="8955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3212" tIns="46605" rIns="93212" bIns="46605" numCol="1" anchor="ctr" anchorCtr="0" compatLnSpc="1">
            <a:prstTxWarp prst="textNoShape">
              <a:avLst/>
            </a:prstTxWarp>
          </a:bodyPr>
          <a:lstStyle/>
          <a:p>
            <a:pPr defTabSz="1088592">
              <a:spcBef>
                <a:spcPct val="0"/>
              </a:spcBef>
              <a:buNone/>
              <a:defRPr/>
            </a:pP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招贤纳才</a:t>
            </a:r>
            <a:r>
              <a:rPr lang="en-US" altLang="zh-CN"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a:t>
            </a:r>
            <a:r>
              <a:rPr lang="zh-CN" altLang="en-US" sz="3200" dirty="0" smtClean="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rPr>
              <a:t>职位描述（八） </a:t>
            </a:r>
            <a:endParaRPr lang="zh-CN" altLang="en-US" sz="3200" dirty="0">
              <a:ln w="11430"/>
              <a:gradFill>
                <a:gsLst>
                  <a:gs pos="25000">
                    <a:srgbClr val="C0504D">
                      <a:satMod val="155000"/>
                    </a:srgbClr>
                  </a:gs>
                  <a:gs pos="100000">
                    <a:srgbClr val="C0504D">
                      <a:shade val="45000"/>
                      <a:satMod val="165000"/>
                    </a:srgbClr>
                  </a:gs>
                </a:gsLst>
                <a:lin ang="5400000"/>
              </a:gradFill>
              <a:latin typeface="黑体" pitchFamily="2" charset="-122"/>
              <a:ea typeface="黑体" pitchFamily="2" charset="-122"/>
              <a:cs typeface="+mj-cs"/>
            </a:endParaRPr>
          </a:p>
        </p:txBody>
      </p:sp>
      <p:sp>
        <p:nvSpPr>
          <p:cNvPr id="8" name="矩形 7"/>
          <p:cNvSpPr/>
          <p:nvPr/>
        </p:nvSpPr>
        <p:spPr>
          <a:xfrm>
            <a:off x="122408" y="5424495"/>
            <a:ext cx="2106051" cy="479253"/>
          </a:xfrm>
          <a:prstGeom prst="rect">
            <a:avLst/>
          </a:prstGeom>
        </p:spPr>
        <p:txBody>
          <a:bodyPr wrap="square" lIns="108859" tIns="54429" rIns="108859" bIns="54429">
            <a:spAutoFit/>
          </a:bodyPr>
          <a:lstStyle/>
          <a:p>
            <a:pPr marL="0" lvl="1" eaLnBrk="0" fontAlgn="ctr" hangingPunct="0">
              <a:lnSpc>
                <a:spcPct val="150000"/>
              </a:lnSpc>
              <a:buSzPct val="50000"/>
              <a:buNone/>
              <a:defRPr/>
            </a:pPr>
            <a:r>
              <a:rPr lang="zh-CN" altLang="en-US" sz="1600" kern="0" dirty="0" smtClean="0">
                <a:solidFill>
                  <a:srgbClr val="000000"/>
                </a:solidFill>
                <a:latin typeface="华文细黑" pitchFamily="2" charset="-122"/>
                <a:ea typeface="华文细黑" pitchFamily="2" charset="-122"/>
              </a:rPr>
              <a:t>工作地</a:t>
            </a:r>
            <a:r>
              <a:rPr lang="en-US" altLang="zh-CN" sz="1600" kern="0" dirty="0" smtClean="0">
                <a:solidFill>
                  <a:srgbClr val="000000"/>
                </a:solidFill>
                <a:latin typeface="华文细黑" pitchFamily="2" charset="-122"/>
                <a:ea typeface="华文细黑" pitchFamily="2" charset="-122"/>
              </a:rPr>
              <a:t> </a:t>
            </a:r>
            <a:r>
              <a:rPr lang="zh-CN" altLang="en-US" sz="1600" kern="0" dirty="0" smtClean="0">
                <a:solidFill>
                  <a:srgbClr val="000000"/>
                </a:solidFill>
                <a:latin typeface="华文细黑" pitchFamily="2" charset="-122"/>
                <a:ea typeface="华文细黑" pitchFamily="2" charset="-122"/>
              </a:rPr>
              <a:t>：深圳</a:t>
            </a:r>
            <a:r>
              <a:rPr lang="en-US" altLang="zh-CN" sz="1600" kern="0" dirty="0" smtClean="0">
                <a:solidFill>
                  <a:srgbClr val="000000"/>
                </a:solidFill>
                <a:latin typeface="华文细黑" pitchFamily="2" charset="-122"/>
                <a:ea typeface="华文细黑" pitchFamily="2" charset="-122"/>
              </a:rPr>
              <a:t>/</a:t>
            </a:r>
            <a:r>
              <a:rPr lang="zh-CN" altLang="en-US" sz="1600" kern="0" dirty="0" smtClean="0">
                <a:solidFill>
                  <a:srgbClr val="000000"/>
                </a:solidFill>
                <a:latin typeface="华文细黑" pitchFamily="2" charset="-122"/>
                <a:ea typeface="华文细黑" pitchFamily="2" charset="-122"/>
              </a:rPr>
              <a:t>南京</a:t>
            </a:r>
            <a:endParaRPr lang="en-US" altLang="zh-CN" sz="1600" kern="0" dirty="0" smtClean="0">
              <a:solidFill>
                <a:srgbClr val="000000"/>
              </a:solidFill>
              <a:latin typeface="华文细黑" pitchFamily="2" charset="-122"/>
              <a:ea typeface="华文细黑" pitchFamily="2" charset="-122"/>
            </a:endParaRP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华为公司联系人信息</a:t>
            </a:r>
            <a:endParaRPr lang="zh-CN" altLang="en-US" dirty="0"/>
          </a:p>
        </p:txBody>
      </p:sp>
      <p:sp>
        <p:nvSpPr>
          <p:cNvPr id="3" name="内容占位符 2"/>
          <p:cNvSpPr>
            <a:spLocks noGrp="1"/>
          </p:cNvSpPr>
          <p:nvPr>
            <p:ph idx="1"/>
          </p:nvPr>
        </p:nvSpPr>
        <p:spPr/>
        <p:txBody>
          <a:bodyPr/>
          <a:lstStyle/>
          <a:p>
            <a:r>
              <a:rPr lang="zh-CN" altLang="en-US" dirty="0" smtClean="0"/>
              <a:t>电信软</a:t>
            </a:r>
            <a:r>
              <a:rPr lang="zh-CN" altLang="en-US" dirty="0" smtClean="0"/>
              <a:t>件 </a:t>
            </a:r>
            <a:r>
              <a:rPr lang="zh-CN" altLang="en-US" dirty="0" smtClean="0"/>
              <a:t>高</a:t>
            </a:r>
            <a:r>
              <a:rPr lang="zh-CN" altLang="en-US" dirty="0" smtClean="0"/>
              <a:t>端招聘</a:t>
            </a:r>
            <a:r>
              <a:rPr lang="en-US" altLang="zh-CN" dirty="0" smtClean="0"/>
              <a:t>/</a:t>
            </a:r>
            <a:r>
              <a:rPr lang="zh-CN" altLang="en-US" dirty="0" smtClean="0"/>
              <a:t>博</a:t>
            </a:r>
            <a:r>
              <a:rPr lang="zh-CN" altLang="en-US" dirty="0" smtClean="0"/>
              <a:t>士特</a:t>
            </a:r>
            <a:r>
              <a:rPr lang="zh-CN" altLang="en-US" dirty="0" smtClean="0"/>
              <a:t>招 项</a:t>
            </a:r>
            <a:r>
              <a:rPr lang="zh-CN" altLang="en-US" dirty="0" smtClean="0"/>
              <a:t>目经理  </a:t>
            </a:r>
            <a:r>
              <a:rPr lang="zh-CN" altLang="en-US" dirty="0" smtClean="0"/>
              <a:t>圣荣</a:t>
            </a:r>
            <a:endParaRPr lang="zh-CN" altLang="zh-CN" dirty="0" smtClean="0"/>
          </a:p>
          <a:p>
            <a:r>
              <a:rPr lang="zh-CN" altLang="zh-CN" dirty="0" smtClean="0"/>
              <a:t>华为技术有限公司南京研究所</a:t>
            </a:r>
          </a:p>
          <a:p>
            <a:r>
              <a:rPr lang="zh-CN" altLang="zh-CN" dirty="0" smtClean="0"/>
              <a:t>地址：中国</a:t>
            </a:r>
            <a:r>
              <a:rPr lang="en-US" altLang="zh-CN" dirty="0" smtClean="0"/>
              <a:t>-</a:t>
            </a:r>
            <a:r>
              <a:rPr lang="zh-CN" altLang="zh-CN" dirty="0" smtClean="0"/>
              <a:t>南京</a:t>
            </a:r>
            <a:r>
              <a:rPr lang="en-US" altLang="zh-CN" dirty="0" smtClean="0"/>
              <a:t>-</a:t>
            </a:r>
            <a:r>
              <a:rPr lang="zh-CN" altLang="zh-CN" dirty="0" smtClean="0"/>
              <a:t>雨花台软件大道</a:t>
            </a:r>
            <a:r>
              <a:rPr lang="en-US" altLang="zh-CN" dirty="0" smtClean="0"/>
              <a:t>101</a:t>
            </a:r>
            <a:r>
              <a:rPr lang="zh-CN" altLang="zh-CN" dirty="0" smtClean="0"/>
              <a:t>号华为南京基地（</a:t>
            </a:r>
            <a:r>
              <a:rPr lang="en-US" altLang="zh-CN" dirty="0" smtClean="0"/>
              <a:t>210012</a:t>
            </a:r>
            <a:r>
              <a:rPr lang="zh-CN" altLang="zh-CN" dirty="0" smtClean="0"/>
              <a:t>）</a:t>
            </a:r>
          </a:p>
          <a:p>
            <a:r>
              <a:rPr lang="zh-CN" altLang="zh-CN" dirty="0" smtClean="0"/>
              <a:t>手机</a:t>
            </a:r>
            <a:r>
              <a:rPr lang="zh-CN" altLang="zh-CN" dirty="0" smtClean="0"/>
              <a:t>：</a:t>
            </a:r>
            <a:r>
              <a:rPr lang="en-US" altLang="zh-CN" dirty="0" smtClean="0"/>
              <a:t>15105191850</a:t>
            </a:r>
            <a:endParaRPr lang="zh-CN" altLang="zh-CN" dirty="0" smtClean="0"/>
          </a:p>
          <a:p>
            <a:r>
              <a:rPr lang="zh-CN" altLang="zh-CN" dirty="0" smtClean="0"/>
              <a:t>邮箱</a:t>
            </a:r>
            <a:r>
              <a:rPr lang="zh-CN" altLang="zh-CN" dirty="0" smtClean="0"/>
              <a:t>：</a:t>
            </a:r>
            <a:r>
              <a:rPr lang="en-US" altLang="zh-CN" dirty="0" smtClean="0"/>
              <a:t>shengrong@huawei.com</a:t>
            </a:r>
            <a:endParaRPr lang="en-US" altLang="zh-CN" dirty="0" smtClean="0"/>
          </a:p>
          <a:p>
            <a:r>
              <a:rPr lang="zh-CN" altLang="en-US" dirty="0" smtClean="0"/>
              <a:t>微信</a:t>
            </a:r>
            <a:r>
              <a:rPr lang="zh-CN" altLang="en-US" dirty="0" smtClean="0"/>
              <a:t>：</a:t>
            </a:r>
            <a:r>
              <a:rPr lang="en-US" altLang="zh-CN" dirty="0" err="1" smtClean="0"/>
              <a:t>shengronghw</a:t>
            </a:r>
            <a:endParaRPr lang="zh-CN" altLang="zh-CN" dirty="0" smtClean="0"/>
          </a:p>
          <a:p>
            <a:pPr>
              <a:buNone/>
            </a:pPr>
            <a:endParaRPr lang="zh-CN" altLang="en-US" dirty="0"/>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a:themeElements>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a:majorFont>
        <a:latin typeface="FrutigerNext LT Medium"/>
        <a:ea typeface="黑体"/>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自定义设计方案">
  <a:themeElements>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a:themeElements>
    <a:clrScheme name="1_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a:majorFont>
        <a:latin typeface="FrutigerNext LT Medium"/>
        <a:ea typeface="宋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1_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0_华为VI主题16x9">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华为VI字体">
      <a:majorFont>
        <a:latin typeface="FrutigerNext LT Medium"/>
        <a:ea typeface="华文细黑"/>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5402">
          <a:noFill/>
          <a:prstDash val="solid"/>
        </a:ln>
      </a:spPr>
      <a:bodyPr vert="horz" wrap="square" lIns="0" tIns="0" rIns="0" bIns="0" anchor="ctr" anchorCtr="0" compatLnSpc="1">
        <a:spAutoFit/>
      </a:bodyPr>
      <a:lstStyle>
        <a:defPPr algn="just" fontAlgn="auto">
          <a:lnSpc>
            <a:spcPct val="120000"/>
          </a:lnSpc>
          <a:spcBef>
            <a:spcPts val="0"/>
          </a:spcBef>
          <a:spcAft>
            <a:spcPts val="0"/>
          </a:spcAft>
          <a:buNone/>
          <a:defRPr sz="1600" b="0" i="0" u="none" strike="noStrike" kern="0" cap="none" spc="0" baseline="0" dirty="0" smtClean="0">
            <a:solidFill>
              <a:srgbClr val="000000"/>
            </a:solidFill>
            <a:uFillTx/>
            <a:latin typeface="+mn-lt"/>
            <a:ea typeface="宋体"/>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txDef>
      <a:spPr>
        <a:noFill/>
      </a:spPr>
      <a:bodyPr wrap="none" rtlCol="0">
        <a:spAutoFit/>
      </a:bodyPr>
      <a:lstStyle>
        <a:defPPr>
          <a:buNone/>
          <a:defRPr dirty="0" smtClean="0"/>
        </a:defPPr>
      </a:lstStyle>
    </a:tx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华为VI主题16x9">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华为VI字体">
      <a:majorFont>
        <a:latin typeface="FrutigerNext LT Medium"/>
        <a:ea typeface="华文细黑"/>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txDef>
      <a:spPr>
        <a:noFill/>
      </a:spPr>
      <a:bodyPr wrap="square" rtlCol="0">
        <a:spAutoFit/>
      </a:bodyPr>
      <a:lstStyle>
        <a:defPPr>
          <a:buNone/>
          <a:defRPr b="0" dirty="0" err="1" smtClean="0">
            <a:latin typeface="+mn-lt"/>
          </a:defRPr>
        </a:defPPr>
      </a:lstStyle>
    </a:tx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华为VI主题16x9">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华为VI字体">
      <a:majorFont>
        <a:latin typeface="FrutigerNext LT Medium"/>
        <a:ea typeface="华文细黑"/>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txDef>
      <a:spPr>
        <a:noFill/>
      </a:spPr>
      <a:bodyPr wrap="square" rtlCol="0">
        <a:spAutoFit/>
      </a:bodyPr>
      <a:lstStyle>
        <a:defPPr>
          <a:buNone/>
          <a:defRPr b="0" dirty="0" err="1" smtClean="0">
            <a:latin typeface="+mn-lt"/>
          </a:defRPr>
        </a:defPPr>
      </a:lstStyle>
    </a:tx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1_CELAB 16to9">
  <a:themeElements>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fontScheme name="5_CELAB 16to9">
      <a:majorFont>
        <a:latin typeface="FrutigerNext LT Medium"/>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66CC"/>
        </a:solidFill>
        <a:ln>
          <a:headEnd type="none" w="med" len="med"/>
          <a:tailEnd type="none" w="med" len="med"/>
        </a:ln>
        <a:effectLst>
          <a:glow rad="63500">
            <a:schemeClr val="accent4">
              <a:satMod val="175000"/>
              <a:alpha val="40000"/>
            </a:schemeClr>
          </a:glow>
          <a:outerShdw blurRad="40000" dist="20000" dir="5400000" rotWithShape="0">
            <a:srgbClr val="000000">
              <a:alpha val="38000"/>
            </a:srgbClr>
          </a:outerShdw>
        </a:effectLst>
      </a:spPr>
      <a:bodyPr vert="horz" wrap="square" lIns="91425" tIns="45712" rIns="91425" bIns="45712" numCol="1" rtlCol="0" anchor="t" anchorCtr="0" compatLnSpc="1">
        <a:prstTxWarp prst="textNoShape">
          <a:avLst/>
        </a:prstTxWarp>
        <a:noAutofit/>
      </a:bodyPr>
      <a:lstStyle>
        <a:defPPr marL="0" marR="0" indent="0" algn="l" defTabSz="877888" rtl="0" eaLnBrk="0" fontAlgn="base" latinLnBrk="0" hangingPunct="0">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FrutigerNext LT Regular" pitchFamily="34" charset="0"/>
            <a:ea typeface="ＭＳ Ｐゴシック" pitchFamily="34" charset="-128"/>
          </a:defRPr>
        </a:defPPr>
      </a:lstStyle>
      <a:style>
        <a:lnRef idx="3">
          <a:schemeClr val="lt1"/>
        </a:lnRef>
        <a:fillRef idx="1">
          <a:schemeClr val="accent1"/>
        </a:fillRef>
        <a:effectRef idx="1">
          <a:schemeClr val="accent1"/>
        </a:effectRef>
        <a:fontRef idx="minor">
          <a:schemeClr val="lt1"/>
        </a:fontRef>
      </a:style>
    </a:spDef>
    <a:lnDef>
      <a:spPr bwMode="auto">
        <a:noFill/>
        <a:ln w="9525" cap="flat" cmpd="sng" algn="ctr">
          <a:solidFill>
            <a:schemeClr val="bg2">
              <a:lumMod val="60000"/>
              <a:lumOff val="40000"/>
            </a:schemeClr>
          </a:solidFill>
          <a:prstDash val="solid"/>
          <a:round/>
          <a:headEnd type="none" w="med" len="med"/>
          <a:tailEnd type="arrow"/>
        </a:ln>
        <a:effectLst/>
      </a:spPr>
      <a:bodyPr/>
      <a:lstStyle/>
    </a:lnDef>
    <a:txDef>
      <a:spPr>
        <a:noFill/>
      </a:spPr>
      <a:bodyPr wrap="square" rtlCol="0">
        <a:spAutoFit/>
      </a:bodyPr>
      <a:lstStyle>
        <a:defPPr>
          <a:defRPr sz="3200" dirty="0" smtClean="0">
            <a:solidFill>
              <a:schemeClr val="tx2"/>
            </a:solidFill>
            <a:latin typeface="黑体" pitchFamily="2" charset="-122"/>
            <a:ea typeface="黑体" pitchFamily="2" charset="-122"/>
          </a:defRPr>
        </a:defPPr>
      </a:lstStyle>
    </a:txDef>
  </a:objectDefaults>
  <a:extraClrSchemeLst>
    <a:extraClrScheme>
      <a:clrScheme name="5_CELAB 16to9 1">
        <a:dk1>
          <a:srgbClr val="080808"/>
        </a:dk1>
        <a:lt1>
          <a:srgbClr val="F8F8F8"/>
        </a:lt1>
        <a:dk2>
          <a:srgbClr val="990000"/>
        </a:dk2>
        <a:lt2>
          <a:srgbClr val="CCCCCC"/>
        </a:lt2>
        <a:accent1>
          <a:srgbClr val="FFCC66"/>
        </a:accent1>
        <a:accent2>
          <a:srgbClr val="990000"/>
        </a:accent2>
        <a:accent3>
          <a:srgbClr val="FBFBFB"/>
        </a:accent3>
        <a:accent4>
          <a:srgbClr val="060606"/>
        </a:accent4>
        <a:accent5>
          <a:srgbClr val="FFE2B8"/>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5_CELAB 16to9 2">
        <a:dk1>
          <a:srgbClr val="080808"/>
        </a:dk1>
        <a:lt1>
          <a:srgbClr val="F8F8F8"/>
        </a:lt1>
        <a:dk2>
          <a:srgbClr val="990000"/>
        </a:dk2>
        <a:lt2>
          <a:srgbClr val="CCCCCC"/>
        </a:lt2>
        <a:accent1>
          <a:srgbClr val="CCCCFF"/>
        </a:accent1>
        <a:accent2>
          <a:srgbClr val="990000"/>
        </a:accent2>
        <a:accent3>
          <a:srgbClr val="FBFBFB"/>
        </a:accent3>
        <a:accent4>
          <a:srgbClr val="060606"/>
        </a:accent4>
        <a:accent5>
          <a:srgbClr val="E2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3">
        <a:dk1>
          <a:srgbClr val="080808"/>
        </a:dk1>
        <a:lt1>
          <a:srgbClr val="F8F8F8"/>
        </a:lt1>
        <a:dk2>
          <a:srgbClr val="990000"/>
        </a:dk2>
        <a:lt2>
          <a:srgbClr val="CCCCCC"/>
        </a:lt2>
        <a:accent1>
          <a:srgbClr val="CCFF99"/>
        </a:accent1>
        <a:accent2>
          <a:srgbClr val="990000"/>
        </a:accent2>
        <a:accent3>
          <a:srgbClr val="FBFBFB"/>
        </a:accent3>
        <a:accent4>
          <a:srgbClr val="060606"/>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5_CELAB 16to9 4">
        <a:dk1>
          <a:srgbClr val="080808"/>
        </a:dk1>
        <a:lt1>
          <a:srgbClr val="F8F8F8"/>
        </a:lt1>
        <a:dk2>
          <a:srgbClr val="990000"/>
        </a:dk2>
        <a:lt2>
          <a:srgbClr val="CCCCCC"/>
        </a:lt2>
        <a:accent1>
          <a:srgbClr val="FFCC99"/>
        </a:accent1>
        <a:accent2>
          <a:srgbClr val="990000"/>
        </a:accent2>
        <a:accent3>
          <a:srgbClr val="FBFBFB"/>
        </a:accent3>
        <a:accent4>
          <a:srgbClr val="060606"/>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5_CELAB 16to9 5">
        <a:dk1>
          <a:srgbClr val="080808"/>
        </a:dk1>
        <a:lt1>
          <a:srgbClr val="F8F8F8"/>
        </a:lt1>
        <a:dk2>
          <a:srgbClr val="990000"/>
        </a:dk2>
        <a:lt2>
          <a:srgbClr val="CCCCCC"/>
        </a:lt2>
        <a:accent1>
          <a:srgbClr val="99CCFF"/>
        </a:accent1>
        <a:accent2>
          <a:srgbClr val="990000"/>
        </a:accent2>
        <a:accent3>
          <a:srgbClr val="FBFBFB"/>
        </a:accent3>
        <a:accent4>
          <a:srgbClr val="060606"/>
        </a:accent4>
        <a:accent5>
          <a:srgbClr val="CA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6">
        <a:dk1>
          <a:srgbClr val="080808"/>
        </a:dk1>
        <a:lt1>
          <a:srgbClr val="F8F8F8"/>
        </a:lt1>
        <a:dk2>
          <a:srgbClr val="990000"/>
        </a:dk2>
        <a:lt2>
          <a:srgbClr val="CCCCCC"/>
        </a:lt2>
        <a:accent1>
          <a:srgbClr val="99CCCC"/>
        </a:accent1>
        <a:accent2>
          <a:srgbClr val="990000"/>
        </a:accent2>
        <a:accent3>
          <a:srgbClr val="FBFBFB"/>
        </a:accent3>
        <a:accent4>
          <a:srgbClr val="060606"/>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5_CELAB 16to9 7">
        <a:dk1>
          <a:srgbClr val="080808"/>
        </a:dk1>
        <a:lt1>
          <a:srgbClr val="F8F8F8"/>
        </a:lt1>
        <a:dk2>
          <a:srgbClr val="FFCC99"/>
        </a:dk2>
        <a:lt2>
          <a:srgbClr val="FFCC66"/>
        </a:lt2>
        <a:accent1>
          <a:srgbClr val="CCFF99"/>
        </a:accent1>
        <a:accent2>
          <a:srgbClr val="CCCCFF"/>
        </a:accent2>
        <a:accent3>
          <a:srgbClr val="FBFBFB"/>
        </a:accent3>
        <a:accent4>
          <a:srgbClr val="060606"/>
        </a:accent4>
        <a:accent5>
          <a:srgbClr val="E2FFCA"/>
        </a:accent5>
        <a:accent6>
          <a:srgbClr val="B9B9E7"/>
        </a:accent6>
        <a:hlink>
          <a:srgbClr val="99CCFF"/>
        </a:hlink>
        <a:folHlink>
          <a:srgbClr val="99CCCC"/>
        </a:folHlink>
      </a:clrScheme>
      <a:clrMap bg1="lt1" tx1="dk1" bg2="lt2" tx2="dk2" accent1="accent1" accent2="accent2" accent3="accent3" accent4="accent4" accent5="accent5" accent6="accent6" hlink="hlink" folHlink="folHlink"/>
    </a:extraClrScheme>
    <a:extraClrScheme>
      <a:clrScheme name="5_CELAB 16to9 8">
        <a:dk1>
          <a:srgbClr val="080808"/>
        </a:dk1>
        <a:lt1>
          <a:srgbClr val="F8F8F8"/>
        </a:lt1>
        <a:dk2>
          <a:srgbClr val="FF9900"/>
        </a:dk2>
        <a:lt2>
          <a:srgbClr val="99660A"/>
        </a:lt2>
        <a:accent1>
          <a:srgbClr val="669900"/>
        </a:accent1>
        <a:accent2>
          <a:srgbClr val="006699"/>
        </a:accent2>
        <a:accent3>
          <a:srgbClr val="FBFBFB"/>
        </a:accent3>
        <a:accent4>
          <a:srgbClr val="060606"/>
        </a:accent4>
        <a:accent5>
          <a:srgbClr val="B8CAAA"/>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9">
        <a:dk1>
          <a:srgbClr val="080808"/>
        </a:dk1>
        <a:lt1>
          <a:srgbClr val="F8F8F8"/>
        </a:lt1>
        <a:dk2>
          <a:srgbClr val="990000"/>
        </a:dk2>
        <a:lt2>
          <a:srgbClr val="99CCFF"/>
        </a:lt2>
        <a:accent1>
          <a:srgbClr val="99CCCC"/>
        </a:accent1>
        <a:accent2>
          <a:srgbClr val="006699"/>
        </a:accent2>
        <a:accent3>
          <a:srgbClr val="FBFBFB"/>
        </a:accent3>
        <a:accent4>
          <a:srgbClr val="060606"/>
        </a:accent4>
        <a:accent5>
          <a:srgbClr val="CAE2E2"/>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10">
        <a:dk1>
          <a:srgbClr val="080808"/>
        </a:dk1>
        <a:lt1>
          <a:srgbClr val="F8F8F8"/>
        </a:lt1>
        <a:dk2>
          <a:srgbClr val="990000"/>
        </a:dk2>
        <a:lt2>
          <a:srgbClr val="999999"/>
        </a:lt2>
        <a:accent1>
          <a:srgbClr val="FFCC99"/>
        </a:accent1>
        <a:accent2>
          <a:srgbClr val="99660A"/>
        </a:accent2>
        <a:accent3>
          <a:srgbClr val="FBFBFB"/>
        </a:accent3>
        <a:accent4>
          <a:srgbClr val="060606"/>
        </a:accent4>
        <a:accent5>
          <a:srgbClr val="FFE2CA"/>
        </a:accent5>
        <a:accent6>
          <a:srgbClr val="8A5C08"/>
        </a:accent6>
        <a:hlink>
          <a:srgbClr val="FF9900"/>
        </a:hlink>
        <a:folHlink>
          <a:srgbClr val="FFCC66"/>
        </a:folHlink>
      </a:clrScheme>
      <a:clrMap bg1="lt1" tx1="dk1" bg2="lt2" tx2="dk2" accent1="accent1" accent2="accent2" accent3="accent3" accent4="accent4" accent5="accent5" accent6="accent6" hlink="hlink" folHlink="folHlink"/>
    </a:extraClrScheme>
    <a:extraClrScheme>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C00000"/>
            </a:gs>
            <a:gs pos="100000">
              <a:srgbClr val="FF0000"/>
            </a:gs>
          </a:gsLst>
          <a:lin ang="16200000" scaled="1"/>
        </a:gradFill>
        <a:ln w="9525">
          <a:noFill/>
          <a:miter lim="800000"/>
          <a:headEnd/>
          <a:tailEnd/>
        </a:ln>
        <a:effectLst>
          <a:outerShdw blurRad="50800" dist="38100" dir="2700000" algn="tl" rotWithShape="0">
            <a:prstClr val="black">
              <a:alpha val="40000"/>
            </a:prstClr>
          </a:outerShdw>
        </a:effectLst>
      </a:spPr>
      <a:bodyPr lIns="87814" tIns="43906" rIns="87814" bIns="43906" anchor="ctr"/>
      <a:lstStyle>
        <a:defPPr algn="ctr">
          <a:defRPr b="1" dirty="0">
            <a:solidFill>
              <a:schemeClr val="bg1"/>
            </a:solidFill>
            <a:latin typeface="微软雅黑" pitchFamily="34" charset="-122"/>
            <a:ea typeface="微软雅黑" pitchFamily="34" charset="-122"/>
          </a:defRPr>
        </a:defPPr>
      </a:lstStyle>
    </a:spDef>
  </a:objectDefaults>
  <a:extraClrSchemeLst/>
</a:theme>
</file>

<file path=ppt/theme/theme11.xml><?xml version="1.0" encoding="utf-8"?>
<a:theme xmlns:a="http://schemas.openxmlformats.org/drawingml/2006/main" name="3_华为VI主题16x9">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华为VI字体">
      <a:majorFont>
        <a:latin typeface="FrutigerNext LT Medium"/>
        <a:ea typeface="华文细黑"/>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华为VI主题16x9">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华为VI字体">
      <a:majorFont>
        <a:latin typeface="FrutigerNext LT Medium"/>
        <a:ea typeface="华文细黑"/>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华为VI主题16x9">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华为VI字体">
      <a:majorFont>
        <a:latin typeface="FrutigerNext LT Medium"/>
        <a:ea typeface="华文细黑"/>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1" i="0" u="none" strike="noStrike" cap="none" normalizeH="0" baseline="0" smtClean="0">
            <a:ln>
              <a:noFill/>
            </a:ln>
            <a:solidFill>
              <a:schemeClr val="tx1"/>
            </a:solidFill>
            <a:effectLst/>
            <a:latin typeface="Arial" charset="0"/>
            <a:ea typeface="SimSun" pitchFamily="2"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C00000"/>
            </a:gs>
            <a:gs pos="100000">
              <a:srgbClr val="FF0000"/>
            </a:gs>
          </a:gsLst>
          <a:lin ang="16200000" scaled="1"/>
        </a:gradFill>
        <a:ln w="9525">
          <a:noFill/>
          <a:miter lim="800000"/>
          <a:headEnd/>
          <a:tailEnd/>
        </a:ln>
        <a:effectLst>
          <a:outerShdw blurRad="50800" dist="38100" dir="2700000" algn="tl" rotWithShape="0">
            <a:prstClr val="black">
              <a:alpha val="40000"/>
            </a:prstClr>
          </a:outerShdw>
        </a:effectLst>
      </a:spPr>
      <a:bodyPr lIns="87814" tIns="43906" rIns="87814" bIns="43906" anchor="ctr"/>
      <a:lstStyle>
        <a:defPPr algn="ctr">
          <a:defRPr b="1" dirty="0">
            <a:solidFill>
              <a:schemeClr val="bg1"/>
            </a:solidFill>
            <a:latin typeface="微软雅黑" pitchFamily="34" charset="-122"/>
            <a:ea typeface="微软雅黑" pitchFamily="34" charset="-122"/>
          </a:defRPr>
        </a:defPPr>
      </a:lstStyle>
    </a:spDef>
  </a:objectDefaults>
  <a:extraClrSchemeLst/>
</a:theme>
</file>

<file path=ppt/theme/theme16.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C00000"/>
            </a:gs>
            <a:gs pos="100000">
              <a:srgbClr val="FF0000"/>
            </a:gs>
          </a:gsLst>
          <a:lin ang="16200000" scaled="1"/>
        </a:gradFill>
        <a:ln w="9525">
          <a:noFill/>
          <a:miter lim="800000"/>
          <a:headEnd/>
          <a:tailEnd/>
        </a:ln>
        <a:effectLst>
          <a:outerShdw blurRad="50800" dist="38100" dir="2700000" algn="tl" rotWithShape="0">
            <a:prstClr val="black">
              <a:alpha val="40000"/>
            </a:prstClr>
          </a:outerShdw>
        </a:effectLst>
      </a:spPr>
      <a:bodyPr lIns="87814" tIns="43906" rIns="87814" bIns="43906" anchor="ctr"/>
      <a:lstStyle>
        <a:defPPr algn="ctr">
          <a:defRPr b="1" dirty="0">
            <a:solidFill>
              <a:schemeClr val="bg1"/>
            </a:solidFill>
            <a:latin typeface="微软雅黑" pitchFamily="34" charset="-122"/>
            <a:ea typeface="微软雅黑" pitchFamily="34" charset="-122"/>
          </a:defRPr>
        </a:defPPr>
      </a:lstStyle>
    </a:spDef>
  </a:objectDefaults>
  <a:extraClrSchemeLst/>
</a:theme>
</file>

<file path=ppt/theme/theme17.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C00000"/>
            </a:gs>
            <a:gs pos="100000">
              <a:srgbClr val="FF0000"/>
            </a:gs>
          </a:gsLst>
          <a:lin ang="16200000" scaled="1"/>
        </a:gradFill>
        <a:ln w="9525">
          <a:noFill/>
          <a:miter lim="800000"/>
          <a:headEnd/>
          <a:tailEnd/>
        </a:ln>
        <a:effectLst>
          <a:outerShdw blurRad="50800" dist="38100" dir="2700000" algn="tl" rotWithShape="0">
            <a:prstClr val="black">
              <a:alpha val="40000"/>
            </a:prstClr>
          </a:outerShdw>
        </a:effectLst>
      </a:spPr>
      <a:bodyPr lIns="87814" tIns="43906" rIns="87814" bIns="43906" anchor="ctr"/>
      <a:lstStyle>
        <a:defPPr algn="ctr">
          <a:defRPr b="1" dirty="0">
            <a:solidFill>
              <a:schemeClr val="bg1"/>
            </a:solidFill>
            <a:latin typeface="微软雅黑" pitchFamily="34" charset="-122"/>
            <a:ea typeface="微软雅黑" pitchFamily="34" charset="-122"/>
          </a:defRPr>
        </a:defPPr>
      </a:lstStyle>
    </a:spDef>
  </a:objectDefaults>
  <a:extraClrSchemeLst/>
</a:theme>
</file>

<file path=ppt/theme/theme18.xml><?xml version="1.0" encoding="utf-8"?>
<a:theme xmlns:a="http://schemas.openxmlformats.org/drawingml/2006/main" name="5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C00000"/>
            </a:gs>
            <a:gs pos="100000">
              <a:srgbClr val="FF0000"/>
            </a:gs>
          </a:gsLst>
          <a:lin ang="16200000" scaled="1"/>
        </a:gradFill>
        <a:ln w="9525">
          <a:noFill/>
          <a:miter lim="800000"/>
          <a:headEnd/>
          <a:tailEnd/>
        </a:ln>
        <a:effectLst>
          <a:outerShdw blurRad="50800" dist="38100" dir="2700000" algn="tl" rotWithShape="0">
            <a:prstClr val="black">
              <a:alpha val="40000"/>
            </a:prstClr>
          </a:outerShdw>
        </a:effectLst>
      </a:spPr>
      <a:bodyPr lIns="87814" tIns="43906" rIns="87814" bIns="43906" anchor="ctr"/>
      <a:lstStyle>
        <a:defPPr algn="ctr">
          <a:defRPr b="1" dirty="0">
            <a:solidFill>
              <a:schemeClr val="bg1"/>
            </a:solidFill>
            <a:latin typeface="微软雅黑" pitchFamily="34" charset="-122"/>
            <a:ea typeface="微软雅黑" pitchFamily="34" charset="-122"/>
          </a:defRPr>
        </a:defPPr>
      </a:lstStyle>
    </a:spDef>
  </a:objectDefaults>
  <a:extraClrSchemeLst/>
</a:theme>
</file>

<file path=ppt/theme/theme19.xml><?xml version="1.0" encoding="utf-8"?>
<a:theme xmlns:a="http://schemas.openxmlformats.org/drawingml/2006/main" name="6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rotWithShape="1">
          <a:gsLst>
            <a:gs pos="0">
              <a:srgbClr val="C00000"/>
            </a:gs>
            <a:gs pos="100000">
              <a:srgbClr val="FF0000"/>
            </a:gs>
          </a:gsLst>
          <a:lin ang="16200000" scaled="1"/>
        </a:gradFill>
        <a:ln w="9525">
          <a:noFill/>
          <a:miter lim="800000"/>
          <a:headEnd/>
          <a:tailEnd/>
        </a:ln>
        <a:effectLst>
          <a:outerShdw blurRad="50800" dist="38100" dir="2700000" algn="tl" rotWithShape="0">
            <a:prstClr val="black">
              <a:alpha val="40000"/>
            </a:prstClr>
          </a:outerShdw>
        </a:effectLst>
      </a:spPr>
      <a:bodyPr lIns="87814" tIns="43906" rIns="87814" bIns="43906" anchor="ctr"/>
      <a:lstStyle>
        <a:defPPr algn="ctr">
          <a:defRPr b="1" dirty="0">
            <a:solidFill>
              <a:schemeClr val="bg1"/>
            </a:solidFill>
            <a:latin typeface="微软雅黑" pitchFamily="34" charset="-122"/>
            <a:ea typeface="微软雅黑" pitchFamily="34" charset="-122"/>
          </a:defRPr>
        </a:defPPr>
      </a:lstStyle>
    </a:spDef>
  </a:objectDefaults>
  <a:extraClrSchemeLst/>
</a:theme>
</file>

<file path=ppt/theme/theme20.xml><?xml version="1.0" encoding="utf-8"?>
<a:theme xmlns:a="http://schemas.openxmlformats.org/drawingml/2006/main" name="5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2_CELAB 16to9">
  <a:themeElements>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fontScheme name="5_CELAB 16to9">
      <a:majorFont>
        <a:latin typeface="FrutigerNext LT Medium"/>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66CC"/>
        </a:solidFill>
        <a:ln>
          <a:headEnd type="none" w="med" len="med"/>
          <a:tailEnd type="none" w="med" len="med"/>
        </a:ln>
        <a:effectLst>
          <a:glow rad="63500">
            <a:schemeClr val="accent4">
              <a:satMod val="175000"/>
              <a:alpha val="40000"/>
            </a:schemeClr>
          </a:glow>
          <a:outerShdw blurRad="40000" dist="20000" dir="5400000" rotWithShape="0">
            <a:srgbClr val="000000">
              <a:alpha val="38000"/>
            </a:srgbClr>
          </a:outerShdw>
        </a:effectLst>
      </a:spPr>
      <a:bodyPr vert="horz" wrap="square" lIns="91425" tIns="45712" rIns="91425" bIns="45712" numCol="1" rtlCol="0" anchor="t" anchorCtr="0" compatLnSpc="1">
        <a:prstTxWarp prst="textNoShape">
          <a:avLst/>
        </a:prstTxWarp>
        <a:noAutofit/>
      </a:bodyPr>
      <a:lstStyle>
        <a:defPPr marL="0" marR="0" indent="0" algn="l" defTabSz="877888" rtl="0" eaLnBrk="0" fontAlgn="base" latinLnBrk="0" hangingPunct="0">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FrutigerNext LT Regular" pitchFamily="34" charset="0"/>
            <a:ea typeface="ＭＳ Ｐゴシック" pitchFamily="34" charset="-128"/>
          </a:defRPr>
        </a:defPPr>
      </a:lstStyle>
      <a:style>
        <a:lnRef idx="3">
          <a:schemeClr val="lt1"/>
        </a:lnRef>
        <a:fillRef idx="1">
          <a:schemeClr val="accent1"/>
        </a:fillRef>
        <a:effectRef idx="1">
          <a:schemeClr val="accent1"/>
        </a:effectRef>
        <a:fontRef idx="minor">
          <a:schemeClr val="lt1"/>
        </a:fontRef>
      </a:style>
    </a:spDef>
    <a:lnDef>
      <a:spPr bwMode="auto">
        <a:noFill/>
        <a:ln w="9525" cap="flat" cmpd="sng" algn="ctr">
          <a:solidFill>
            <a:schemeClr val="bg2">
              <a:lumMod val="60000"/>
              <a:lumOff val="40000"/>
            </a:schemeClr>
          </a:solidFill>
          <a:prstDash val="solid"/>
          <a:round/>
          <a:headEnd type="none" w="med" len="med"/>
          <a:tailEnd type="arrow"/>
        </a:ln>
        <a:effectLst/>
      </a:spPr>
      <a:bodyPr/>
      <a:lstStyle/>
    </a:lnDef>
    <a:txDef>
      <a:spPr>
        <a:noFill/>
      </a:spPr>
      <a:bodyPr wrap="square" rtlCol="0">
        <a:spAutoFit/>
      </a:bodyPr>
      <a:lstStyle>
        <a:defPPr>
          <a:defRPr sz="3200" dirty="0" smtClean="0">
            <a:solidFill>
              <a:schemeClr val="tx2"/>
            </a:solidFill>
            <a:latin typeface="黑体" pitchFamily="2" charset="-122"/>
            <a:ea typeface="黑体" pitchFamily="2" charset="-122"/>
          </a:defRPr>
        </a:defPPr>
      </a:lstStyle>
    </a:txDef>
  </a:objectDefaults>
  <a:extraClrSchemeLst>
    <a:extraClrScheme>
      <a:clrScheme name="5_CELAB 16to9 1">
        <a:dk1>
          <a:srgbClr val="080808"/>
        </a:dk1>
        <a:lt1>
          <a:srgbClr val="F8F8F8"/>
        </a:lt1>
        <a:dk2>
          <a:srgbClr val="990000"/>
        </a:dk2>
        <a:lt2>
          <a:srgbClr val="CCCCCC"/>
        </a:lt2>
        <a:accent1>
          <a:srgbClr val="FFCC66"/>
        </a:accent1>
        <a:accent2>
          <a:srgbClr val="990000"/>
        </a:accent2>
        <a:accent3>
          <a:srgbClr val="FBFBFB"/>
        </a:accent3>
        <a:accent4>
          <a:srgbClr val="060606"/>
        </a:accent4>
        <a:accent5>
          <a:srgbClr val="FFE2B8"/>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5_CELAB 16to9 2">
        <a:dk1>
          <a:srgbClr val="080808"/>
        </a:dk1>
        <a:lt1>
          <a:srgbClr val="F8F8F8"/>
        </a:lt1>
        <a:dk2>
          <a:srgbClr val="990000"/>
        </a:dk2>
        <a:lt2>
          <a:srgbClr val="CCCCCC"/>
        </a:lt2>
        <a:accent1>
          <a:srgbClr val="CCCCFF"/>
        </a:accent1>
        <a:accent2>
          <a:srgbClr val="990000"/>
        </a:accent2>
        <a:accent3>
          <a:srgbClr val="FBFBFB"/>
        </a:accent3>
        <a:accent4>
          <a:srgbClr val="060606"/>
        </a:accent4>
        <a:accent5>
          <a:srgbClr val="E2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3">
        <a:dk1>
          <a:srgbClr val="080808"/>
        </a:dk1>
        <a:lt1>
          <a:srgbClr val="F8F8F8"/>
        </a:lt1>
        <a:dk2>
          <a:srgbClr val="990000"/>
        </a:dk2>
        <a:lt2>
          <a:srgbClr val="CCCCCC"/>
        </a:lt2>
        <a:accent1>
          <a:srgbClr val="CCFF99"/>
        </a:accent1>
        <a:accent2>
          <a:srgbClr val="990000"/>
        </a:accent2>
        <a:accent3>
          <a:srgbClr val="FBFBFB"/>
        </a:accent3>
        <a:accent4>
          <a:srgbClr val="060606"/>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5_CELAB 16to9 4">
        <a:dk1>
          <a:srgbClr val="080808"/>
        </a:dk1>
        <a:lt1>
          <a:srgbClr val="F8F8F8"/>
        </a:lt1>
        <a:dk2>
          <a:srgbClr val="990000"/>
        </a:dk2>
        <a:lt2>
          <a:srgbClr val="CCCCCC"/>
        </a:lt2>
        <a:accent1>
          <a:srgbClr val="FFCC99"/>
        </a:accent1>
        <a:accent2>
          <a:srgbClr val="990000"/>
        </a:accent2>
        <a:accent3>
          <a:srgbClr val="FBFBFB"/>
        </a:accent3>
        <a:accent4>
          <a:srgbClr val="060606"/>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5_CELAB 16to9 5">
        <a:dk1>
          <a:srgbClr val="080808"/>
        </a:dk1>
        <a:lt1>
          <a:srgbClr val="F8F8F8"/>
        </a:lt1>
        <a:dk2>
          <a:srgbClr val="990000"/>
        </a:dk2>
        <a:lt2>
          <a:srgbClr val="CCCCCC"/>
        </a:lt2>
        <a:accent1>
          <a:srgbClr val="99CCFF"/>
        </a:accent1>
        <a:accent2>
          <a:srgbClr val="990000"/>
        </a:accent2>
        <a:accent3>
          <a:srgbClr val="FBFBFB"/>
        </a:accent3>
        <a:accent4>
          <a:srgbClr val="060606"/>
        </a:accent4>
        <a:accent5>
          <a:srgbClr val="CA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6">
        <a:dk1>
          <a:srgbClr val="080808"/>
        </a:dk1>
        <a:lt1>
          <a:srgbClr val="F8F8F8"/>
        </a:lt1>
        <a:dk2>
          <a:srgbClr val="990000"/>
        </a:dk2>
        <a:lt2>
          <a:srgbClr val="CCCCCC"/>
        </a:lt2>
        <a:accent1>
          <a:srgbClr val="99CCCC"/>
        </a:accent1>
        <a:accent2>
          <a:srgbClr val="990000"/>
        </a:accent2>
        <a:accent3>
          <a:srgbClr val="FBFBFB"/>
        </a:accent3>
        <a:accent4>
          <a:srgbClr val="060606"/>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5_CELAB 16to9 7">
        <a:dk1>
          <a:srgbClr val="080808"/>
        </a:dk1>
        <a:lt1>
          <a:srgbClr val="F8F8F8"/>
        </a:lt1>
        <a:dk2>
          <a:srgbClr val="FFCC99"/>
        </a:dk2>
        <a:lt2>
          <a:srgbClr val="FFCC66"/>
        </a:lt2>
        <a:accent1>
          <a:srgbClr val="CCFF99"/>
        </a:accent1>
        <a:accent2>
          <a:srgbClr val="CCCCFF"/>
        </a:accent2>
        <a:accent3>
          <a:srgbClr val="FBFBFB"/>
        </a:accent3>
        <a:accent4>
          <a:srgbClr val="060606"/>
        </a:accent4>
        <a:accent5>
          <a:srgbClr val="E2FFCA"/>
        </a:accent5>
        <a:accent6>
          <a:srgbClr val="B9B9E7"/>
        </a:accent6>
        <a:hlink>
          <a:srgbClr val="99CCFF"/>
        </a:hlink>
        <a:folHlink>
          <a:srgbClr val="99CCCC"/>
        </a:folHlink>
      </a:clrScheme>
      <a:clrMap bg1="lt1" tx1="dk1" bg2="lt2" tx2="dk2" accent1="accent1" accent2="accent2" accent3="accent3" accent4="accent4" accent5="accent5" accent6="accent6" hlink="hlink" folHlink="folHlink"/>
    </a:extraClrScheme>
    <a:extraClrScheme>
      <a:clrScheme name="5_CELAB 16to9 8">
        <a:dk1>
          <a:srgbClr val="080808"/>
        </a:dk1>
        <a:lt1>
          <a:srgbClr val="F8F8F8"/>
        </a:lt1>
        <a:dk2>
          <a:srgbClr val="FF9900"/>
        </a:dk2>
        <a:lt2>
          <a:srgbClr val="99660A"/>
        </a:lt2>
        <a:accent1>
          <a:srgbClr val="669900"/>
        </a:accent1>
        <a:accent2>
          <a:srgbClr val="006699"/>
        </a:accent2>
        <a:accent3>
          <a:srgbClr val="FBFBFB"/>
        </a:accent3>
        <a:accent4>
          <a:srgbClr val="060606"/>
        </a:accent4>
        <a:accent5>
          <a:srgbClr val="B8CAAA"/>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9">
        <a:dk1>
          <a:srgbClr val="080808"/>
        </a:dk1>
        <a:lt1>
          <a:srgbClr val="F8F8F8"/>
        </a:lt1>
        <a:dk2>
          <a:srgbClr val="990000"/>
        </a:dk2>
        <a:lt2>
          <a:srgbClr val="99CCFF"/>
        </a:lt2>
        <a:accent1>
          <a:srgbClr val="99CCCC"/>
        </a:accent1>
        <a:accent2>
          <a:srgbClr val="006699"/>
        </a:accent2>
        <a:accent3>
          <a:srgbClr val="FBFBFB"/>
        </a:accent3>
        <a:accent4>
          <a:srgbClr val="060606"/>
        </a:accent4>
        <a:accent5>
          <a:srgbClr val="CAE2E2"/>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10">
        <a:dk1>
          <a:srgbClr val="080808"/>
        </a:dk1>
        <a:lt1>
          <a:srgbClr val="F8F8F8"/>
        </a:lt1>
        <a:dk2>
          <a:srgbClr val="990000"/>
        </a:dk2>
        <a:lt2>
          <a:srgbClr val="999999"/>
        </a:lt2>
        <a:accent1>
          <a:srgbClr val="FFCC99"/>
        </a:accent1>
        <a:accent2>
          <a:srgbClr val="99660A"/>
        </a:accent2>
        <a:accent3>
          <a:srgbClr val="FBFBFB"/>
        </a:accent3>
        <a:accent4>
          <a:srgbClr val="060606"/>
        </a:accent4>
        <a:accent5>
          <a:srgbClr val="FFE2CA"/>
        </a:accent5>
        <a:accent6>
          <a:srgbClr val="8A5C08"/>
        </a:accent6>
        <a:hlink>
          <a:srgbClr val="FF9900"/>
        </a:hlink>
        <a:folHlink>
          <a:srgbClr val="FFCC66"/>
        </a:folHlink>
      </a:clrScheme>
      <a:clrMap bg1="lt1" tx1="dk1" bg2="lt2" tx2="dk2" accent1="accent1" accent2="accent2" accent3="accent3" accent4="accent4" accent5="accent5" accent6="accent6" hlink="hlink" folHlink="folHlink"/>
    </a:extraClrScheme>
    <a:extraClrScheme>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_default">
  <a:themeElements>
    <a:clrScheme name="自定义 4">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FFFF"/>
      </a:hlink>
      <a:folHlink>
        <a:srgbClr val="FFFFFF"/>
      </a:folHlink>
    </a:clrScheme>
    <a:fontScheme name="default">
      <a:majorFont>
        <a:latin typeface="FrutigerNext LT Medium"/>
        <a:ea typeface="黑体"/>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79200" tIns="39600" rIns="79200" bIns="39600" numCol="1" anchor="t" anchorCtr="0" compatLnSpc="1">
        <a:prstTxWarp prst="textNoShape">
          <a:avLst/>
        </a:prstTxWarp>
        <a:spAutoFit/>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bg1"/>
            </a:solidFill>
            <a:effectLst/>
            <a:latin typeface="FrutigerNext LT Regular" pitchFamily="34" charset="0"/>
            <a:ea typeface="MS PGothic" pitchFamily="34"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79200" tIns="39600" rIns="79200" bIns="39600" numCol="1" anchor="t" anchorCtr="0" compatLnSpc="1">
        <a:prstTxWarp prst="textNoShape">
          <a:avLst/>
        </a:prstTxWarp>
        <a:spAutoFit/>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bg1"/>
            </a:solidFill>
            <a:effectLst/>
            <a:latin typeface="FrutigerNext LT Regular" pitchFamily="34" charset="0"/>
            <a:ea typeface="MS PGothic" pitchFamily="34" charset="-128"/>
          </a:defRPr>
        </a:defPPr>
      </a:lstStyle>
    </a:lnDef>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3_CELAB 16to9">
  <a:themeElements>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fontScheme name="5_CELAB 16to9">
      <a:majorFont>
        <a:latin typeface="FrutigerNext LT Medium"/>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66CC"/>
        </a:solidFill>
        <a:ln>
          <a:headEnd type="none" w="med" len="med"/>
          <a:tailEnd type="none" w="med" len="med"/>
        </a:ln>
        <a:effectLst>
          <a:glow rad="63500">
            <a:schemeClr val="accent4">
              <a:satMod val="175000"/>
              <a:alpha val="40000"/>
            </a:schemeClr>
          </a:glow>
          <a:outerShdw blurRad="40000" dist="20000" dir="5400000" rotWithShape="0">
            <a:srgbClr val="000000">
              <a:alpha val="38000"/>
            </a:srgbClr>
          </a:outerShdw>
        </a:effectLst>
      </a:spPr>
      <a:bodyPr vert="horz" wrap="square" lIns="91425" tIns="45712" rIns="91425" bIns="45712" numCol="1" rtlCol="0" anchor="t" anchorCtr="0" compatLnSpc="1">
        <a:prstTxWarp prst="textNoShape">
          <a:avLst/>
        </a:prstTxWarp>
        <a:noAutofit/>
      </a:bodyPr>
      <a:lstStyle>
        <a:defPPr marL="0" marR="0" indent="0" algn="l" defTabSz="877888" rtl="0" eaLnBrk="0" fontAlgn="base" latinLnBrk="0" hangingPunct="0">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FrutigerNext LT Regular" pitchFamily="34" charset="0"/>
            <a:ea typeface="ＭＳ Ｐゴシック" pitchFamily="34" charset="-128"/>
          </a:defRPr>
        </a:defPPr>
      </a:lstStyle>
      <a:style>
        <a:lnRef idx="3">
          <a:schemeClr val="lt1"/>
        </a:lnRef>
        <a:fillRef idx="1">
          <a:schemeClr val="accent1"/>
        </a:fillRef>
        <a:effectRef idx="1">
          <a:schemeClr val="accent1"/>
        </a:effectRef>
        <a:fontRef idx="minor">
          <a:schemeClr val="lt1"/>
        </a:fontRef>
      </a:style>
    </a:spDef>
    <a:lnDef>
      <a:spPr bwMode="auto">
        <a:noFill/>
        <a:ln w="9525" cap="flat" cmpd="sng" algn="ctr">
          <a:solidFill>
            <a:schemeClr val="bg2">
              <a:lumMod val="60000"/>
              <a:lumOff val="40000"/>
            </a:schemeClr>
          </a:solidFill>
          <a:prstDash val="solid"/>
          <a:round/>
          <a:headEnd type="none" w="med" len="med"/>
          <a:tailEnd type="arrow"/>
        </a:ln>
        <a:effectLst/>
      </a:spPr>
      <a:bodyPr/>
      <a:lstStyle/>
    </a:lnDef>
    <a:txDef>
      <a:spPr>
        <a:noFill/>
      </a:spPr>
      <a:bodyPr wrap="square" rtlCol="0">
        <a:spAutoFit/>
      </a:bodyPr>
      <a:lstStyle>
        <a:defPPr>
          <a:defRPr sz="3200" dirty="0" smtClean="0">
            <a:solidFill>
              <a:schemeClr val="tx2"/>
            </a:solidFill>
            <a:latin typeface="黑体" pitchFamily="2" charset="-122"/>
            <a:ea typeface="黑体" pitchFamily="2" charset="-122"/>
          </a:defRPr>
        </a:defPPr>
      </a:lstStyle>
    </a:txDef>
  </a:objectDefaults>
  <a:extraClrSchemeLst>
    <a:extraClrScheme>
      <a:clrScheme name="5_CELAB 16to9 1">
        <a:dk1>
          <a:srgbClr val="080808"/>
        </a:dk1>
        <a:lt1>
          <a:srgbClr val="F8F8F8"/>
        </a:lt1>
        <a:dk2>
          <a:srgbClr val="990000"/>
        </a:dk2>
        <a:lt2>
          <a:srgbClr val="CCCCCC"/>
        </a:lt2>
        <a:accent1>
          <a:srgbClr val="FFCC66"/>
        </a:accent1>
        <a:accent2>
          <a:srgbClr val="990000"/>
        </a:accent2>
        <a:accent3>
          <a:srgbClr val="FBFBFB"/>
        </a:accent3>
        <a:accent4>
          <a:srgbClr val="060606"/>
        </a:accent4>
        <a:accent5>
          <a:srgbClr val="FFE2B8"/>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5_CELAB 16to9 2">
        <a:dk1>
          <a:srgbClr val="080808"/>
        </a:dk1>
        <a:lt1>
          <a:srgbClr val="F8F8F8"/>
        </a:lt1>
        <a:dk2>
          <a:srgbClr val="990000"/>
        </a:dk2>
        <a:lt2>
          <a:srgbClr val="CCCCCC"/>
        </a:lt2>
        <a:accent1>
          <a:srgbClr val="CCCCFF"/>
        </a:accent1>
        <a:accent2>
          <a:srgbClr val="990000"/>
        </a:accent2>
        <a:accent3>
          <a:srgbClr val="FBFBFB"/>
        </a:accent3>
        <a:accent4>
          <a:srgbClr val="060606"/>
        </a:accent4>
        <a:accent5>
          <a:srgbClr val="E2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3">
        <a:dk1>
          <a:srgbClr val="080808"/>
        </a:dk1>
        <a:lt1>
          <a:srgbClr val="F8F8F8"/>
        </a:lt1>
        <a:dk2>
          <a:srgbClr val="990000"/>
        </a:dk2>
        <a:lt2>
          <a:srgbClr val="CCCCCC"/>
        </a:lt2>
        <a:accent1>
          <a:srgbClr val="CCFF99"/>
        </a:accent1>
        <a:accent2>
          <a:srgbClr val="990000"/>
        </a:accent2>
        <a:accent3>
          <a:srgbClr val="FBFBFB"/>
        </a:accent3>
        <a:accent4>
          <a:srgbClr val="060606"/>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5_CELAB 16to9 4">
        <a:dk1>
          <a:srgbClr val="080808"/>
        </a:dk1>
        <a:lt1>
          <a:srgbClr val="F8F8F8"/>
        </a:lt1>
        <a:dk2>
          <a:srgbClr val="990000"/>
        </a:dk2>
        <a:lt2>
          <a:srgbClr val="CCCCCC"/>
        </a:lt2>
        <a:accent1>
          <a:srgbClr val="FFCC99"/>
        </a:accent1>
        <a:accent2>
          <a:srgbClr val="990000"/>
        </a:accent2>
        <a:accent3>
          <a:srgbClr val="FBFBFB"/>
        </a:accent3>
        <a:accent4>
          <a:srgbClr val="060606"/>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5_CELAB 16to9 5">
        <a:dk1>
          <a:srgbClr val="080808"/>
        </a:dk1>
        <a:lt1>
          <a:srgbClr val="F8F8F8"/>
        </a:lt1>
        <a:dk2>
          <a:srgbClr val="990000"/>
        </a:dk2>
        <a:lt2>
          <a:srgbClr val="CCCCCC"/>
        </a:lt2>
        <a:accent1>
          <a:srgbClr val="99CCFF"/>
        </a:accent1>
        <a:accent2>
          <a:srgbClr val="990000"/>
        </a:accent2>
        <a:accent3>
          <a:srgbClr val="FBFBFB"/>
        </a:accent3>
        <a:accent4>
          <a:srgbClr val="060606"/>
        </a:accent4>
        <a:accent5>
          <a:srgbClr val="CA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6">
        <a:dk1>
          <a:srgbClr val="080808"/>
        </a:dk1>
        <a:lt1>
          <a:srgbClr val="F8F8F8"/>
        </a:lt1>
        <a:dk2>
          <a:srgbClr val="990000"/>
        </a:dk2>
        <a:lt2>
          <a:srgbClr val="CCCCCC"/>
        </a:lt2>
        <a:accent1>
          <a:srgbClr val="99CCCC"/>
        </a:accent1>
        <a:accent2>
          <a:srgbClr val="990000"/>
        </a:accent2>
        <a:accent3>
          <a:srgbClr val="FBFBFB"/>
        </a:accent3>
        <a:accent4>
          <a:srgbClr val="060606"/>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5_CELAB 16to9 7">
        <a:dk1>
          <a:srgbClr val="080808"/>
        </a:dk1>
        <a:lt1>
          <a:srgbClr val="F8F8F8"/>
        </a:lt1>
        <a:dk2>
          <a:srgbClr val="FFCC99"/>
        </a:dk2>
        <a:lt2>
          <a:srgbClr val="FFCC66"/>
        </a:lt2>
        <a:accent1>
          <a:srgbClr val="CCFF99"/>
        </a:accent1>
        <a:accent2>
          <a:srgbClr val="CCCCFF"/>
        </a:accent2>
        <a:accent3>
          <a:srgbClr val="FBFBFB"/>
        </a:accent3>
        <a:accent4>
          <a:srgbClr val="060606"/>
        </a:accent4>
        <a:accent5>
          <a:srgbClr val="E2FFCA"/>
        </a:accent5>
        <a:accent6>
          <a:srgbClr val="B9B9E7"/>
        </a:accent6>
        <a:hlink>
          <a:srgbClr val="99CCFF"/>
        </a:hlink>
        <a:folHlink>
          <a:srgbClr val="99CCCC"/>
        </a:folHlink>
      </a:clrScheme>
      <a:clrMap bg1="lt1" tx1="dk1" bg2="lt2" tx2="dk2" accent1="accent1" accent2="accent2" accent3="accent3" accent4="accent4" accent5="accent5" accent6="accent6" hlink="hlink" folHlink="folHlink"/>
    </a:extraClrScheme>
    <a:extraClrScheme>
      <a:clrScheme name="5_CELAB 16to9 8">
        <a:dk1>
          <a:srgbClr val="080808"/>
        </a:dk1>
        <a:lt1>
          <a:srgbClr val="F8F8F8"/>
        </a:lt1>
        <a:dk2>
          <a:srgbClr val="FF9900"/>
        </a:dk2>
        <a:lt2>
          <a:srgbClr val="99660A"/>
        </a:lt2>
        <a:accent1>
          <a:srgbClr val="669900"/>
        </a:accent1>
        <a:accent2>
          <a:srgbClr val="006699"/>
        </a:accent2>
        <a:accent3>
          <a:srgbClr val="FBFBFB"/>
        </a:accent3>
        <a:accent4>
          <a:srgbClr val="060606"/>
        </a:accent4>
        <a:accent5>
          <a:srgbClr val="B8CAAA"/>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9">
        <a:dk1>
          <a:srgbClr val="080808"/>
        </a:dk1>
        <a:lt1>
          <a:srgbClr val="F8F8F8"/>
        </a:lt1>
        <a:dk2>
          <a:srgbClr val="990000"/>
        </a:dk2>
        <a:lt2>
          <a:srgbClr val="99CCFF"/>
        </a:lt2>
        <a:accent1>
          <a:srgbClr val="99CCCC"/>
        </a:accent1>
        <a:accent2>
          <a:srgbClr val="006699"/>
        </a:accent2>
        <a:accent3>
          <a:srgbClr val="FBFBFB"/>
        </a:accent3>
        <a:accent4>
          <a:srgbClr val="060606"/>
        </a:accent4>
        <a:accent5>
          <a:srgbClr val="CAE2E2"/>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10">
        <a:dk1>
          <a:srgbClr val="080808"/>
        </a:dk1>
        <a:lt1>
          <a:srgbClr val="F8F8F8"/>
        </a:lt1>
        <a:dk2>
          <a:srgbClr val="990000"/>
        </a:dk2>
        <a:lt2>
          <a:srgbClr val="999999"/>
        </a:lt2>
        <a:accent1>
          <a:srgbClr val="FFCC99"/>
        </a:accent1>
        <a:accent2>
          <a:srgbClr val="99660A"/>
        </a:accent2>
        <a:accent3>
          <a:srgbClr val="FBFBFB"/>
        </a:accent3>
        <a:accent4>
          <a:srgbClr val="060606"/>
        </a:accent4>
        <a:accent5>
          <a:srgbClr val="FFE2CA"/>
        </a:accent5>
        <a:accent6>
          <a:srgbClr val="8A5C08"/>
        </a:accent6>
        <a:hlink>
          <a:srgbClr val="FF9900"/>
        </a:hlink>
        <a:folHlink>
          <a:srgbClr val="FFCC66"/>
        </a:folHlink>
      </a:clrScheme>
      <a:clrMap bg1="lt1" tx1="dk1" bg2="lt2" tx2="dk2" accent1="accent1" accent2="accent2" accent3="accent3" accent4="accent4" accent5="accent5" accent6="accent6" hlink="hlink" folHlink="folHlink"/>
    </a:extraClrScheme>
    <a:extraClrScheme>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3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1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solidFill>
            <a:schemeClr val="tx1"/>
          </a:solidFill>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sz="1800" b="0" i="0" u="none" strike="noStrike" cap="none" normalizeH="0" baseline="0" smtClean="0">
            <a:ln>
              <a:noFill/>
            </a:ln>
            <a:solidFill>
              <a:schemeClr val="tx1"/>
            </a:solidFill>
            <a:effectLst/>
            <a:latin typeface="Arial" charset="0"/>
            <a:ea typeface="宋体" charset="-122"/>
          </a:defRPr>
        </a:defPPr>
      </a:lstStyle>
    </a:spDef>
    <a:lnDef>
      <a:spPr bwMode="auto">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a:lstStyle/>
      <a:style>
        <a:lnRef idx="1">
          <a:schemeClr val="dk1"/>
        </a:lnRef>
        <a:fillRef idx="0">
          <a:schemeClr val="dk1"/>
        </a:fillRef>
        <a:effectRef idx="0">
          <a:schemeClr val="dk1"/>
        </a:effectRef>
        <a:fontRef idx="minor">
          <a:schemeClr val="tx1"/>
        </a:fontRef>
      </a: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Blank">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Medium"/>
        <a:ea typeface="黑体"/>
        <a:cs typeface=""/>
      </a:majorFont>
      <a:minorFont>
        <a:latin typeface="FrutigerNext LT Regular"/>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99CC"/>
        </a:solidFill>
      </a:spPr>
      <a:bodyPr wrap="square">
        <a:spAutoFit/>
      </a:bodyPr>
      <a:lstStyle>
        <a:defPPr marL="352425" indent="-352425">
          <a:lnSpc>
            <a:spcPct val="80000"/>
          </a:lnSpc>
          <a:spcBef>
            <a:spcPct val="50000"/>
          </a:spcBef>
          <a:defRPr sz="1600" dirty="0" smtClean="0">
            <a:latin typeface="+mn-ea"/>
            <a:ea typeface="+mn-ea"/>
            <a:cs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79200" tIns="39600" rIns="79200" bIns="39600" numCol="1" anchor="t" anchorCtr="0" compatLnSpc="1">
        <a:prstTxWarp prst="textNoShape">
          <a:avLst/>
        </a:prstTxWarp>
        <a:spAutoFit/>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1400" b="0" i="0" u="none" strike="noStrike" cap="none" normalizeH="0" baseline="0" smtClean="0">
            <a:ln>
              <a:noFill/>
            </a:ln>
            <a:solidFill>
              <a:schemeClr val="bg1"/>
            </a:solidFill>
            <a:effectLst/>
            <a:latin typeface="FrutigerNext LT Regular" pitchFamily="34" charset="0"/>
            <a:ea typeface="ＭＳ Ｐゴシック" pitchFamily="34" charset="-128"/>
          </a:defRPr>
        </a:defPPr>
      </a:lstStyle>
    </a:lnDef>
    <a:txDef>
      <a:spPr>
        <a:noFill/>
      </a:spPr>
      <a:bodyPr wrap="square" rtlCol="0">
        <a:spAutoFit/>
      </a:bodyPr>
      <a:lstStyle>
        <a:defPPr>
          <a:defRPr dirty="0" smtClean="0">
            <a:solidFill>
              <a:srgbClr val="000000"/>
            </a:solidFill>
          </a:defRPr>
        </a:defPPr>
      </a:lstStyle>
    </a:txDef>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22_default">
  <a:themeElements>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fontScheme name="default">
      <a:majorFont>
        <a:latin typeface="FrutigerNext LT Medium"/>
        <a:ea typeface="黑体"/>
        <a:cs typeface=""/>
      </a:majorFont>
      <a:minorFont>
        <a:latin typeface="华文细黑"/>
        <a:ea typeface="华文细黑"/>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tx1"/>
          </a:solidFill>
          <a:prstDash val="solid"/>
          <a:round/>
          <a:headEnd type="none" w="med" len="med"/>
          <a:tailEnd type="none" w="med" len="med"/>
        </a:ln>
        <a:effectLst/>
      </a:spPr>
      <a:bodyPr vert="horz" wrap="square" lIns="79200" tIns="39600" rIns="79200" bIns="39600" numCol="1" rtlCol="0" anchor="t" anchorCtr="0" compatLnSpc="1">
        <a:prstTxWarp prst="textNoShape">
          <a:avLst/>
        </a:prstTxWarp>
        <a:spAutoFit/>
      </a:bodyPr>
      <a:lstStyle>
        <a:defPPr marL="0" marR="0" indent="0" algn="l" defTabSz="801688" rtl="0" eaLnBrk="1" fontAlgn="base" latinLnBrk="0" hangingPunct="1">
          <a:lnSpc>
            <a:spcPct val="100000"/>
          </a:lnSpc>
          <a:spcBef>
            <a:spcPct val="0"/>
          </a:spcBef>
          <a:spcAft>
            <a:spcPct val="0"/>
          </a:spcAft>
          <a:buClrTx/>
          <a:buSzTx/>
          <a:buFontTx/>
          <a:buNone/>
          <a:tabLst/>
          <a:defRPr kumimoji="0" sz="1400" b="1" i="0" u="none" strike="noStrike" cap="none" normalizeH="0" baseline="0" smtClean="0">
            <a:ln>
              <a:noFill/>
            </a:ln>
            <a:solidFill>
              <a:schemeClr val="bg1"/>
            </a:solidFill>
            <a:effectLst/>
            <a:latin typeface="FrutigerNext LT Regular" pitchFamily="34" charset="0"/>
            <a:ea typeface="MS PGothic" pitchFamily="34" charset="-128"/>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79200" tIns="39600" rIns="79200" bIns="39600" numCol="1" anchor="t" anchorCtr="0" compatLnSpc="1">
        <a:prstTxWarp prst="textNoShape">
          <a:avLst/>
        </a:prstTxWarp>
        <a:spAutoFit/>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1400" b="1" i="0" u="none" strike="noStrike" cap="none" normalizeH="0" baseline="0" smtClean="0">
            <a:ln>
              <a:noFill/>
            </a:ln>
            <a:solidFill>
              <a:schemeClr val="bg1"/>
            </a:solidFill>
            <a:effectLst/>
            <a:latin typeface="FrutigerNext LT Regular" pitchFamily="34" charset="0"/>
            <a:ea typeface="MS PGothic" pitchFamily="34" charset="-128"/>
          </a:defRPr>
        </a:defPPr>
      </a:lstStyle>
    </a:lnDef>
  </a:objectDefaults>
  <a:extraClrSchemeLst>
    <a:extraClrScheme>
      <a:clrScheme name="default 1">
        <a:dk1>
          <a:srgbClr val="000000"/>
        </a:dk1>
        <a:lt1>
          <a:srgbClr val="FFFFFF"/>
        </a:lt1>
        <a:dk2>
          <a:srgbClr val="990000"/>
        </a:dk2>
        <a:lt2>
          <a:srgbClr val="777777"/>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808080"/>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969696"/>
        </a:lt2>
        <a:accent1>
          <a:srgbClr val="DDDDDD"/>
        </a:accent1>
        <a:accent2>
          <a:srgbClr val="99CCFF"/>
        </a:accent2>
        <a:accent3>
          <a:srgbClr val="FFFFFF"/>
        </a:accent3>
        <a:accent4>
          <a:srgbClr val="000000"/>
        </a:accent4>
        <a:accent5>
          <a:srgbClr val="EBEBEB"/>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777777"/>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777777"/>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69696"/>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777777"/>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777777"/>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5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9_主题1">
  <a:themeElements>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fontScheme name="default">
      <a:majorFont>
        <a:latin typeface="FrutigerNext LT Medium"/>
        <a:ea typeface="华文细黑"/>
        <a:cs typeface="宋体"/>
      </a:majorFont>
      <a:minorFont>
        <a:latin typeface="FrutigerNext LT Medium"/>
        <a:ea typeface="华文细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
            <a:srgbClr val="CC9900"/>
          </a:buClr>
          <a:buSzTx/>
          <a:buFont typeface="Wingdings" pitchFamily="2" charset="2"/>
          <a:buChar char="n"/>
          <a:tabLst/>
          <a:defRPr kumimoji="0" lang="zh-CN" altLang="en-US" sz="1800" b="0" i="0" u="none" strike="noStrike" cap="none" normalizeH="0" baseline="0" smtClean="0">
            <a:ln>
              <a:noFill/>
            </a:ln>
            <a:solidFill>
              <a:schemeClr val="tx1"/>
            </a:solidFill>
            <a:effectLst/>
            <a:latin typeface="Arial" charset="0"/>
            <a:ea typeface="宋体" charset="-122"/>
          </a:defRPr>
        </a:defPPr>
      </a:lstStyle>
    </a:lnDef>
  </a:objectDefaults>
  <a:extraClrSchemeLst>
    <a:extraClrScheme>
      <a:clrScheme name="default 1">
        <a:dk1>
          <a:srgbClr val="000000"/>
        </a:dk1>
        <a:lt1>
          <a:srgbClr val="FFFFFF"/>
        </a:lt1>
        <a:dk2>
          <a:srgbClr val="990000"/>
        </a:dk2>
        <a:lt2>
          <a:srgbClr val="808080"/>
        </a:lt2>
        <a:accent1>
          <a:srgbClr val="99CCFF"/>
        </a:accent1>
        <a:accent2>
          <a:srgbClr val="669900"/>
        </a:accent2>
        <a:accent3>
          <a:srgbClr val="FFFFFF"/>
        </a:accent3>
        <a:accent4>
          <a:srgbClr val="000000"/>
        </a:accent4>
        <a:accent5>
          <a:srgbClr val="CAE2FF"/>
        </a:accent5>
        <a:accent6>
          <a:srgbClr val="5C8A00"/>
        </a:accent6>
        <a:hlink>
          <a:srgbClr val="FF9900"/>
        </a:hlink>
        <a:folHlink>
          <a:srgbClr val="DDDDDD"/>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990000"/>
        </a:dk2>
        <a:lt2>
          <a:srgbClr val="B2B2B2"/>
        </a:lt2>
        <a:accent1>
          <a:srgbClr val="FFCC99"/>
        </a:accent1>
        <a:accent2>
          <a:srgbClr val="FFCC66"/>
        </a:accent2>
        <a:accent3>
          <a:srgbClr val="FFFFFF"/>
        </a:accent3>
        <a:accent4>
          <a:srgbClr val="000000"/>
        </a:accent4>
        <a:accent5>
          <a:srgbClr val="FFE2CA"/>
        </a:accent5>
        <a:accent6>
          <a:srgbClr val="E7B95C"/>
        </a:accent6>
        <a:hlink>
          <a:srgbClr val="FF99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99CCCC"/>
        </a:hlink>
        <a:folHlink>
          <a:srgbClr val="009999"/>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990000"/>
        </a:dk2>
        <a:lt2>
          <a:srgbClr val="B2B2B2"/>
        </a:lt2>
        <a:accent1>
          <a:srgbClr val="CCFF99"/>
        </a:accent1>
        <a:accent2>
          <a:srgbClr val="99CCCC"/>
        </a:accent2>
        <a:accent3>
          <a:srgbClr val="FFFFFF"/>
        </a:accent3>
        <a:accent4>
          <a:srgbClr val="000000"/>
        </a:accent4>
        <a:accent5>
          <a:srgbClr val="E2FFCA"/>
        </a:accent5>
        <a:accent6>
          <a:srgbClr val="8AB9B9"/>
        </a:accent6>
        <a:hlink>
          <a:srgbClr val="0099CC"/>
        </a:hlink>
        <a:folHlink>
          <a:srgbClr val="006699"/>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90000"/>
        </a:folHlink>
      </a:clrScheme>
      <a:clrMap bg1="lt1" tx1="dk1" bg2="lt2" tx2="dk2" accent1="accent1" accent2="accent2" accent3="accent3" accent4="accent4" accent5="accent5" accent6="accent6" hlink="hlink" folHlink="folHlink"/>
    </a:extraClrScheme>
    <a:extraClrScheme>
      <a:clrScheme name="default 7">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990000"/>
        </a:folHlink>
      </a:clrScheme>
      <a:clrMap bg1="lt1" tx1="dk1" bg2="lt2" tx2="dk2" accent1="accent1" accent2="accent2" accent3="accent3" accent4="accent4" accent5="accent5" accent6="accent6" hlink="hlink" folHlink="folHlink"/>
    </a:extraClrScheme>
    <a:extraClrScheme>
      <a:clrScheme name="default 8">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000000"/>
        </a:folHlink>
      </a:clrScheme>
      <a:clrMap bg1="lt1" tx1="dk1" bg2="lt2" tx2="dk2" accent1="accent1" accent2="accent2" accent3="accent3" accent4="accent4" accent5="accent5" accent6="accent6" hlink="hlink" folHlink="folHlink"/>
    </a:extraClrScheme>
    <a:extraClrScheme>
      <a:clrScheme name="default 9">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000000"/>
        </a:folHlink>
      </a:clrScheme>
      <a:clrMap bg1="lt1" tx1="dk1" bg2="lt2" tx2="dk2" accent1="accent1" accent2="accent2" accent3="accent3" accent4="accent4" accent5="accent5" accent6="accent6" hlink="hlink" folHlink="folHlink"/>
    </a:extraClrScheme>
    <a:extraClrScheme>
      <a:clrScheme name="default 10">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000000"/>
        </a:folHlink>
      </a:clrScheme>
      <a:clrMap bg1="lt1" tx1="dk1" bg2="lt2" tx2="dk2" accent1="accent1" accent2="accent2" accent3="accent3" accent4="accent4" accent5="accent5" accent6="accent6" hlink="hlink" folHlink="folHlink"/>
    </a:extraClrScheme>
    <a:extraClrScheme>
      <a:clrScheme name="default 11">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808080"/>
        </a:folHlink>
      </a:clrScheme>
      <a:clrMap bg1="lt1" tx1="dk1" bg2="lt2" tx2="dk2" accent1="accent1" accent2="accent2" accent3="accent3" accent4="accent4" accent5="accent5" accent6="accent6" hlink="hlink" folHlink="folHlink"/>
    </a:extraClrScheme>
    <a:extraClrScheme>
      <a:clrScheme name="default 12">
        <a:dk1>
          <a:srgbClr val="000000"/>
        </a:dk1>
        <a:lt1>
          <a:srgbClr val="FFFFFF"/>
        </a:lt1>
        <a:dk2>
          <a:srgbClr val="990000"/>
        </a:dk2>
        <a:lt2>
          <a:srgbClr val="B2B2B2"/>
        </a:lt2>
        <a:accent1>
          <a:srgbClr val="CCCCFF"/>
        </a:accent1>
        <a:accent2>
          <a:srgbClr val="99CCFF"/>
        </a:accent2>
        <a:accent3>
          <a:srgbClr val="FFFFFF"/>
        </a:accent3>
        <a:accent4>
          <a:srgbClr val="000000"/>
        </a:accent4>
        <a:accent5>
          <a:srgbClr val="E2E2FF"/>
        </a:accent5>
        <a:accent6>
          <a:srgbClr val="8AB9E7"/>
        </a:accent6>
        <a:hlink>
          <a:srgbClr val="006699"/>
        </a:hlink>
        <a:folHlink>
          <a:srgbClr val="969696"/>
        </a:folHlink>
      </a:clrScheme>
      <a:clrMap bg1="lt1" tx1="dk1" bg2="lt2" tx2="dk2" accent1="accent1" accent2="accent2" accent3="accent3" accent4="accent4" accent5="accent5" accent6="accent6" hlink="hlink" folHlink="folHlink"/>
    </a:extraClrScheme>
    <a:extraClrScheme>
      <a:clrScheme name="default 13">
        <a:dk1>
          <a:srgbClr val="000000"/>
        </a:dk1>
        <a:lt1>
          <a:srgbClr val="FFFFFF"/>
        </a:lt1>
        <a:dk2>
          <a:srgbClr val="990000"/>
        </a:dk2>
        <a:lt2>
          <a:srgbClr val="B2B2B2"/>
        </a:lt2>
        <a:accent1>
          <a:srgbClr val="99CCCC"/>
        </a:accent1>
        <a:accent2>
          <a:srgbClr val="CCFF99"/>
        </a:accent2>
        <a:accent3>
          <a:srgbClr val="FFFFFF"/>
        </a:accent3>
        <a:accent4>
          <a:srgbClr val="000000"/>
        </a:accent4>
        <a:accent5>
          <a:srgbClr val="CAE2E2"/>
        </a:accent5>
        <a:accent6>
          <a:srgbClr val="B9E78A"/>
        </a:accent6>
        <a:hlink>
          <a:srgbClr val="009999"/>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_CELAB 16to9">
  <a:themeElements>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fontScheme name="5_CELAB 16to9">
      <a:majorFont>
        <a:latin typeface="FrutigerNext LT Medium"/>
        <a:ea typeface="黑体"/>
        <a:cs typeface=""/>
      </a:majorFont>
      <a:minorFont>
        <a:latin typeface="FrutigerNext LT Regular"/>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66CC"/>
        </a:solidFill>
        <a:ln>
          <a:headEnd type="none" w="med" len="med"/>
          <a:tailEnd type="none" w="med" len="med"/>
        </a:ln>
        <a:effectLst>
          <a:glow rad="63500">
            <a:schemeClr val="accent4">
              <a:satMod val="175000"/>
              <a:alpha val="40000"/>
            </a:schemeClr>
          </a:glow>
          <a:outerShdw blurRad="40000" dist="20000" dir="5400000" rotWithShape="0">
            <a:srgbClr val="000000">
              <a:alpha val="38000"/>
            </a:srgbClr>
          </a:outerShdw>
        </a:effectLst>
      </a:spPr>
      <a:bodyPr vert="horz" wrap="square" lIns="91425" tIns="45712" rIns="91425" bIns="45712" numCol="1" rtlCol="0" anchor="t" anchorCtr="0" compatLnSpc="1">
        <a:prstTxWarp prst="textNoShape">
          <a:avLst/>
        </a:prstTxWarp>
        <a:noAutofit/>
      </a:bodyPr>
      <a:lstStyle>
        <a:defPPr marL="0" marR="0" indent="0" algn="l" defTabSz="877888" rtl="0" eaLnBrk="0" fontAlgn="base" latinLnBrk="0" hangingPunct="0">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FrutigerNext LT Regular" pitchFamily="34" charset="0"/>
            <a:ea typeface="ＭＳ Ｐゴシック" pitchFamily="34" charset="-128"/>
          </a:defRPr>
        </a:defPPr>
      </a:lstStyle>
      <a:style>
        <a:lnRef idx="3">
          <a:schemeClr val="lt1"/>
        </a:lnRef>
        <a:fillRef idx="1">
          <a:schemeClr val="accent1"/>
        </a:fillRef>
        <a:effectRef idx="1">
          <a:schemeClr val="accent1"/>
        </a:effectRef>
        <a:fontRef idx="minor">
          <a:schemeClr val="lt1"/>
        </a:fontRef>
      </a:style>
    </a:spDef>
    <a:lnDef>
      <a:spPr bwMode="auto">
        <a:noFill/>
        <a:ln w="9525" cap="flat" cmpd="sng" algn="ctr">
          <a:solidFill>
            <a:schemeClr val="bg2">
              <a:lumMod val="60000"/>
              <a:lumOff val="40000"/>
            </a:schemeClr>
          </a:solidFill>
          <a:prstDash val="solid"/>
          <a:round/>
          <a:headEnd type="none" w="med" len="med"/>
          <a:tailEnd type="arrow"/>
        </a:ln>
        <a:effectLst/>
      </a:spPr>
      <a:bodyPr/>
      <a:lstStyle/>
    </a:lnDef>
    <a:txDef>
      <a:spPr>
        <a:noFill/>
      </a:spPr>
      <a:bodyPr wrap="square" rtlCol="0">
        <a:spAutoFit/>
      </a:bodyPr>
      <a:lstStyle>
        <a:defPPr>
          <a:defRPr sz="3200" dirty="0" smtClean="0">
            <a:solidFill>
              <a:schemeClr val="tx2"/>
            </a:solidFill>
            <a:latin typeface="黑体" pitchFamily="2" charset="-122"/>
            <a:ea typeface="黑体" pitchFamily="2" charset="-122"/>
          </a:defRPr>
        </a:defPPr>
      </a:lstStyle>
    </a:txDef>
  </a:objectDefaults>
  <a:extraClrSchemeLst>
    <a:extraClrScheme>
      <a:clrScheme name="5_CELAB 16to9 1">
        <a:dk1>
          <a:srgbClr val="080808"/>
        </a:dk1>
        <a:lt1>
          <a:srgbClr val="F8F8F8"/>
        </a:lt1>
        <a:dk2>
          <a:srgbClr val="990000"/>
        </a:dk2>
        <a:lt2>
          <a:srgbClr val="CCCCCC"/>
        </a:lt2>
        <a:accent1>
          <a:srgbClr val="FFCC66"/>
        </a:accent1>
        <a:accent2>
          <a:srgbClr val="990000"/>
        </a:accent2>
        <a:accent3>
          <a:srgbClr val="FBFBFB"/>
        </a:accent3>
        <a:accent4>
          <a:srgbClr val="060606"/>
        </a:accent4>
        <a:accent5>
          <a:srgbClr val="FFE2B8"/>
        </a:accent5>
        <a:accent6>
          <a:srgbClr val="8A0000"/>
        </a:accent6>
        <a:hlink>
          <a:srgbClr val="99660A"/>
        </a:hlink>
        <a:folHlink>
          <a:srgbClr val="999999"/>
        </a:folHlink>
      </a:clrScheme>
      <a:clrMap bg1="lt1" tx1="dk1" bg2="lt2" tx2="dk2" accent1="accent1" accent2="accent2" accent3="accent3" accent4="accent4" accent5="accent5" accent6="accent6" hlink="hlink" folHlink="folHlink"/>
    </a:extraClrScheme>
    <a:extraClrScheme>
      <a:clrScheme name="5_CELAB 16to9 2">
        <a:dk1>
          <a:srgbClr val="080808"/>
        </a:dk1>
        <a:lt1>
          <a:srgbClr val="F8F8F8"/>
        </a:lt1>
        <a:dk2>
          <a:srgbClr val="990000"/>
        </a:dk2>
        <a:lt2>
          <a:srgbClr val="CCCCCC"/>
        </a:lt2>
        <a:accent1>
          <a:srgbClr val="CCCCFF"/>
        </a:accent1>
        <a:accent2>
          <a:srgbClr val="990000"/>
        </a:accent2>
        <a:accent3>
          <a:srgbClr val="FBFBFB"/>
        </a:accent3>
        <a:accent4>
          <a:srgbClr val="060606"/>
        </a:accent4>
        <a:accent5>
          <a:srgbClr val="E2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3">
        <a:dk1>
          <a:srgbClr val="080808"/>
        </a:dk1>
        <a:lt1>
          <a:srgbClr val="F8F8F8"/>
        </a:lt1>
        <a:dk2>
          <a:srgbClr val="990000"/>
        </a:dk2>
        <a:lt2>
          <a:srgbClr val="CCCCCC"/>
        </a:lt2>
        <a:accent1>
          <a:srgbClr val="CCFF99"/>
        </a:accent1>
        <a:accent2>
          <a:srgbClr val="990000"/>
        </a:accent2>
        <a:accent3>
          <a:srgbClr val="FBFBFB"/>
        </a:accent3>
        <a:accent4>
          <a:srgbClr val="060606"/>
        </a:accent4>
        <a:accent5>
          <a:srgbClr val="E2FFCA"/>
        </a:accent5>
        <a:accent6>
          <a:srgbClr val="8A0000"/>
        </a:accent6>
        <a:hlink>
          <a:srgbClr val="669900"/>
        </a:hlink>
        <a:folHlink>
          <a:srgbClr val="999999"/>
        </a:folHlink>
      </a:clrScheme>
      <a:clrMap bg1="lt1" tx1="dk1" bg2="lt2" tx2="dk2" accent1="accent1" accent2="accent2" accent3="accent3" accent4="accent4" accent5="accent5" accent6="accent6" hlink="hlink" folHlink="folHlink"/>
    </a:extraClrScheme>
    <a:extraClrScheme>
      <a:clrScheme name="5_CELAB 16to9 4">
        <a:dk1>
          <a:srgbClr val="080808"/>
        </a:dk1>
        <a:lt1>
          <a:srgbClr val="F8F8F8"/>
        </a:lt1>
        <a:dk2>
          <a:srgbClr val="990000"/>
        </a:dk2>
        <a:lt2>
          <a:srgbClr val="CCCCCC"/>
        </a:lt2>
        <a:accent1>
          <a:srgbClr val="FFCC99"/>
        </a:accent1>
        <a:accent2>
          <a:srgbClr val="990000"/>
        </a:accent2>
        <a:accent3>
          <a:srgbClr val="FBFBFB"/>
        </a:accent3>
        <a:accent4>
          <a:srgbClr val="060606"/>
        </a:accent4>
        <a:accent5>
          <a:srgbClr val="FFE2CA"/>
        </a:accent5>
        <a:accent6>
          <a:srgbClr val="8A0000"/>
        </a:accent6>
        <a:hlink>
          <a:srgbClr val="FF9900"/>
        </a:hlink>
        <a:folHlink>
          <a:srgbClr val="999999"/>
        </a:folHlink>
      </a:clrScheme>
      <a:clrMap bg1="lt1" tx1="dk1" bg2="lt2" tx2="dk2" accent1="accent1" accent2="accent2" accent3="accent3" accent4="accent4" accent5="accent5" accent6="accent6" hlink="hlink" folHlink="folHlink"/>
    </a:extraClrScheme>
    <a:extraClrScheme>
      <a:clrScheme name="5_CELAB 16to9 5">
        <a:dk1>
          <a:srgbClr val="080808"/>
        </a:dk1>
        <a:lt1>
          <a:srgbClr val="F8F8F8"/>
        </a:lt1>
        <a:dk2>
          <a:srgbClr val="990000"/>
        </a:dk2>
        <a:lt2>
          <a:srgbClr val="CCCCCC"/>
        </a:lt2>
        <a:accent1>
          <a:srgbClr val="99CCFF"/>
        </a:accent1>
        <a:accent2>
          <a:srgbClr val="990000"/>
        </a:accent2>
        <a:accent3>
          <a:srgbClr val="FBFBFB"/>
        </a:accent3>
        <a:accent4>
          <a:srgbClr val="060606"/>
        </a:accent4>
        <a:accent5>
          <a:srgbClr val="CAE2FF"/>
        </a:accent5>
        <a:accent6>
          <a:srgbClr val="8A0000"/>
        </a:accent6>
        <a:hlink>
          <a:srgbClr val="006699"/>
        </a:hlink>
        <a:folHlink>
          <a:srgbClr val="999999"/>
        </a:folHlink>
      </a:clrScheme>
      <a:clrMap bg1="lt1" tx1="dk1" bg2="lt2" tx2="dk2" accent1="accent1" accent2="accent2" accent3="accent3" accent4="accent4" accent5="accent5" accent6="accent6" hlink="hlink" folHlink="folHlink"/>
    </a:extraClrScheme>
    <a:extraClrScheme>
      <a:clrScheme name="5_CELAB 16to9 6">
        <a:dk1>
          <a:srgbClr val="080808"/>
        </a:dk1>
        <a:lt1>
          <a:srgbClr val="F8F8F8"/>
        </a:lt1>
        <a:dk2>
          <a:srgbClr val="990000"/>
        </a:dk2>
        <a:lt2>
          <a:srgbClr val="CCCCCC"/>
        </a:lt2>
        <a:accent1>
          <a:srgbClr val="99CCCC"/>
        </a:accent1>
        <a:accent2>
          <a:srgbClr val="990000"/>
        </a:accent2>
        <a:accent3>
          <a:srgbClr val="FBFBFB"/>
        </a:accent3>
        <a:accent4>
          <a:srgbClr val="060606"/>
        </a:accent4>
        <a:accent5>
          <a:srgbClr val="CAE2E2"/>
        </a:accent5>
        <a:accent6>
          <a:srgbClr val="8A0000"/>
        </a:accent6>
        <a:hlink>
          <a:srgbClr val="009999"/>
        </a:hlink>
        <a:folHlink>
          <a:srgbClr val="999999"/>
        </a:folHlink>
      </a:clrScheme>
      <a:clrMap bg1="lt1" tx1="dk1" bg2="lt2" tx2="dk2" accent1="accent1" accent2="accent2" accent3="accent3" accent4="accent4" accent5="accent5" accent6="accent6" hlink="hlink" folHlink="folHlink"/>
    </a:extraClrScheme>
    <a:extraClrScheme>
      <a:clrScheme name="5_CELAB 16to9 7">
        <a:dk1>
          <a:srgbClr val="080808"/>
        </a:dk1>
        <a:lt1>
          <a:srgbClr val="F8F8F8"/>
        </a:lt1>
        <a:dk2>
          <a:srgbClr val="FFCC99"/>
        </a:dk2>
        <a:lt2>
          <a:srgbClr val="FFCC66"/>
        </a:lt2>
        <a:accent1>
          <a:srgbClr val="CCFF99"/>
        </a:accent1>
        <a:accent2>
          <a:srgbClr val="CCCCFF"/>
        </a:accent2>
        <a:accent3>
          <a:srgbClr val="FBFBFB"/>
        </a:accent3>
        <a:accent4>
          <a:srgbClr val="060606"/>
        </a:accent4>
        <a:accent5>
          <a:srgbClr val="E2FFCA"/>
        </a:accent5>
        <a:accent6>
          <a:srgbClr val="B9B9E7"/>
        </a:accent6>
        <a:hlink>
          <a:srgbClr val="99CCFF"/>
        </a:hlink>
        <a:folHlink>
          <a:srgbClr val="99CCCC"/>
        </a:folHlink>
      </a:clrScheme>
      <a:clrMap bg1="lt1" tx1="dk1" bg2="lt2" tx2="dk2" accent1="accent1" accent2="accent2" accent3="accent3" accent4="accent4" accent5="accent5" accent6="accent6" hlink="hlink" folHlink="folHlink"/>
    </a:extraClrScheme>
    <a:extraClrScheme>
      <a:clrScheme name="5_CELAB 16to9 8">
        <a:dk1>
          <a:srgbClr val="080808"/>
        </a:dk1>
        <a:lt1>
          <a:srgbClr val="F8F8F8"/>
        </a:lt1>
        <a:dk2>
          <a:srgbClr val="FF9900"/>
        </a:dk2>
        <a:lt2>
          <a:srgbClr val="99660A"/>
        </a:lt2>
        <a:accent1>
          <a:srgbClr val="669900"/>
        </a:accent1>
        <a:accent2>
          <a:srgbClr val="006699"/>
        </a:accent2>
        <a:accent3>
          <a:srgbClr val="FBFBFB"/>
        </a:accent3>
        <a:accent4>
          <a:srgbClr val="060606"/>
        </a:accent4>
        <a:accent5>
          <a:srgbClr val="B8CAAA"/>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9">
        <a:dk1>
          <a:srgbClr val="080808"/>
        </a:dk1>
        <a:lt1>
          <a:srgbClr val="F8F8F8"/>
        </a:lt1>
        <a:dk2>
          <a:srgbClr val="990000"/>
        </a:dk2>
        <a:lt2>
          <a:srgbClr val="99CCFF"/>
        </a:lt2>
        <a:accent1>
          <a:srgbClr val="99CCCC"/>
        </a:accent1>
        <a:accent2>
          <a:srgbClr val="006699"/>
        </a:accent2>
        <a:accent3>
          <a:srgbClr val="FBFBFB"/>
        </a:accent3>
        <a:accent4>
          <a:srgbClr val="060606"/>
        </a:accent4>
        <a:accent5>
          <a:srgbClr val="CAE2E2"/>
        </a:accent5>
        <a:accent6>
          <a:srgbClr val="005C8A"/>
        </a:accent6>
        <a:hlink>
          <a:srgbClr val="0099CC"/>
        </a:hlink>
        <a:folHlink>
          <a:srgbClr val="009999"/>
        </a:folHlink>
      </a:clrScheme>
      <a:clrMap bg1="lt1" tx1="dk1" bg2="lt2" tx2="dk2" accent1="accent1" accent2="accent2" accent3="accent3" accent4="accent4" accent5="accent5" accent6="accent6" hlink="hlink" folHlink="folHlink"/>
    </a:extraClrScheme>
    <a:extraClrScheme>
      <a:clrScheme name="5_CELAB 16to9 10">
        <a:dk1>
          <a:srgbClr val="080808"/>
        </a:dk1>
        <a:lt1>
          <a:srgbClr val="F8F8F8"/>
        </a:lt1>
        <a:dk2>
          <a:srgbClr val="990000"/>
        </a:dk2>
        <a:lt2>
          <a:srgbClr val="999999"/>
        </a:lt2>
        <a:accent1>
          <a:srgbClr val="FFCC99"/>
        </a:accent1>
        <a:accent2>
          <a:srgbClr val="99660A"/>
        </a:accent2>
        <a:accent3>
          <a:srgbClr val="FBFBFB"/>
        </a:accent3>
        <a:accent4>
          <a:srgbClr val="060606"/>
        </a:accent4>
        <a:accent5>
          <a:srgbClr val="FFE2CA"/>
        </a:accent5>
        <a:accent6>
          <a:srgbClr val="8A5C08"/>
        </a:accent6>
        <a:hlink>
          <a:srgbClr val="FF9900"/>
        </a:hlink>
        <a:folHlink>
          <a:srgbClr val="FFCC66"/>
        </a:folHlink>
      </a:clrScheme>
      <a:clrMap bg1="lt1" tx1="dk1" bg2="lt2" tx2="dk2" accent1="accent1" accent2="accent2" accent3="accent3" accent4="accent4" accent5="accent5" accent6="accent6" hlink="hlink" folHlink="folHlink"/>
    </a:extraClrScheme>
    <a:extraClrScheme>
      <a:clrScheme name="5_CELAB 16to9 11">
        <a:dk1>
          <a:srgbClr val="000000"/>
        </a:dk1>
        <a:lt1>
          <a:srgbClr val="FFFFFF"/>
        </a:lt1>
        <a:dk2>
          <a:srgbClr val="990000"/>
        </a:dk2>
        <a:lt2>
          <a:srgbClr val="808080"/>
        </a:lt2>
        <a:accent1>
          <a:srgbClr val="BBE0E3"/>
        </a:accent1>
        <a:accent2>
          <a:srgbClr val="990000"/>
        </a:accent2>
        <a:accent3>
          <a:srgbClr val="FFFFFF"/>
        </a:accent3>
        <a:accent4>
          <a:srgbClr val="000000"/>
        </a:accent4>
        <a:accent5>
          <a:srgbClr val="DAEDEF"/>
        </a:accent5>
        <a:accent6>
          <a:srgbClr val="8A0000"/>
        </a:accent6>
        <a:hlink>
          <a:srgbClr val="99CCFF"/>
        </a:hlink>
        <a:folHlink>
          <a:srgbClr val="006699"/>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7_自定义设计方案">
  <a:themeElements>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自定义设计方案">
      <a:majorFont>
        <a:latin typeface="Arial"/>
        <a:ea typeface="黑体"/>
        <a:cs typeface=""/>
      </a:majorFont>
      <a:minorFont>
        <a:latin typeface="Arial"/>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87603" tIns="43804" rIns="87603" bIns="43804" numCol="1" anchor="ctr" anchorCtr="0" compatLnSpc="1">
        <a:prstTxWarp prst="textNoShape">
          <a:avLst/>
        </a:prstTxWarp>
      </a:bodyPr>
      <a:lstStyle>
        <a:defPPr marL="0" marR="0" indent="0" algn="l" defTabSz="801688" rtl="0" eaLnBrk="1" fontAlgn="base" latinLnBrk="0" hangingPunct="1">
          <a:lnSpc>
            <a:spcPct val="100000"/>
          </a:lnSpc>
          <a:spcBef>
            <a:spcPct val="0"/>
          </a:spcBef>
          <a:spcAft>
            <a:spcPct val="0"/>
          </a:spcAft>
          <a:buClrTx/>
          <a:buSzTx/>
          <a:buFontTx/>
          <a:buNone/>
          <a:tabLst/>
          <a:defRPr kumimoji="0" lang="en-US" sz="3100" b="1" i="0" u="none" strike="noStrike" cap="none" normalizeH="0" baseline="0" smtClean="0">
            <a:ln>
              <a:noFill/>
            </a:ln>
            <a:solidFill>
              <a:srgbClr val="990000"/>
            </a:solidFill>
            <a:effectLst/>
            <a:latin typeface="FrutigerNext LT Medium" pitchFamily="34" charset="0"/>
            <a:ea typeface="黑体" pitchFamily="2" charset="-122"/>
          </a:defRPr>
        </a:defPPr>
      </a:lstStyle>
    </a:lnDef>
  </a:objectDefaults>
  <a:extraClrSchemeLst>
    <a:extraClrScheme>
      <a:clrScheme name="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5">
    <a:dk1>
      <a:srgbClr val="000000"/>
    </a:dk1>
    <a:lt1>
      <a:srgbClr val="FFFFFF"/>
    </a:lt1>
    <a:dk2>
      <a:srgbClr val="990000"/>
    </a:dk2>
    <a:lt2>
      <a:srgbClr val="B2B2B2"/>
    </a:lt2>
    <a:accent1>
      <a:srgbClr val="FFCC66"/>
    </a:accent1>
    <a:accent2>
      <a:srgbClr val="FFCC99"/>
    </a:accent2>
    <a:accent3>
      <a:srgbClr val="FFFFFF"/>
    </a:accent3>
    <a:accent4>
      <a:srgbClr val="000000"/>
    </a:accent4>
    <a:accent5>
      <a:srgbClr val="FFE2B8"/>
    </a:accent5>
    <a:accent6>
      <a:srgbClr val="E7B98A"/>
    </a:accent6>
    <a:hlink>
      <a:srgbClr val="FF9900"/>
    </a:hlink>
    <a:folHlink>
      <a:srgbClr val="990000"/>
    </a:folHlink>
  </a:clrScheme>
</a:themeOverride>
</file>

<file path=docProps/app.xml><?xml version="1.0" encoding="utf-8"?>
<Properties xmlns="http://schemas.openxmlformats.org/officeDocument/2006/extended-properties" xmlns:vt="http://schemas.openxmlformats.org/officeDocument/2006/docPropsVTypes">
  <Template>default</Template>
  <TotalTime>1938</TotalTime>
  <Pages>0</Pages>
  <Words>9930</Words>
  <Characters>0</Characters>
  <Application>Microsoft Office PowerPoint</Application>
  <DocSecurity>0</DocSecurity>
  <PresentationFormat>自定义</PresentationFormat>
  <Lines>0</Lines>
  <Paragraphs>809</Paragraphs>
  <Slides>41</Slides>
  <Notes>17</Notes>
  <HiddenSlides>0</HiddenSlides>
  <MMClips>0</MMClips>
  <ScaleCrop>false</ScaleCrop>
  <HeadingPairs>
    <vt:vector size="4" baseType="variant">
      <vt:variant>
        <vt:lpstr>主题</vt:lpstr>
      </vt:variant>
      <vt:variant>
        <vt:i4>33</vt:i4>
      </vt:variant>
      <vt:variant>
        <vt:lpstr>幻灯片标题</vt:lpstr>
      </vt:variant>
      <vt:variant>
        <vt:i4>41</vt:i4>
      </vt:variant>
    </vt:vector>
  </HeadingPairs>
  <TitlesOfParts>
    <vt:vector size="74" baseType="lpstr">
      <vt:lpstr>default</vt:lpstr>
      <vt:lpstr>2_自定义设计方案</vt:lpstr>
      <vt:lpstr>1_自定义设计方案</vt:lpstr>
      <vt:lpstr>1_default</vt:lpstr>
      <vt:lpstr>30_华为VI主题16x9</vt:lpstr>
      <vt:lpstr>华为VI主题16x9</vt:lpstr>
      <vt:lpstr>1_华为VI主题16x9</vt:lpstr>
      <vt:lpstr>11_CELAB 16to9</vt:lpstr>
      <vt:lpstr>3_自定义设计方案</vt:lpstr>
      <vt:lpstr>1_Office 主题​​</vt:lpstr>
      <vt:lpstr>3_华为VI主题16x9</vt:lpstr>
      <vt:lpstr>4_华为VI主题16x9</vt:lpstr>
      <vt:lpstr>2_华为VI主题16x9</vt:lpstr>
      <vt:lpstr>4_自定义设计方案</vt:lpstr>
      <vt:lpstr>2_Office 主题​​</vt:lpstr>
      <vt:lpstr>3_Office 主题​​</vt:lpstr>
      <vt:lpstr>4_Office 主题​​</vt:lpstr>
      <vt:lpstr>5_Office 主题​​</vt:lpstr>
      <vt:lpstr>6_Office 主题​​</vt:lpstr>
      <vt:lpstr>5_自定义设计方案</vt:lpstr>
      <vt:lpstr>12_CELAB 16to9</vt:lpstr>
      <vt:lpstr>2_default</vt:lpstr>
      <vt:lpstr>13_CELAB 16to9</vt:lpstr>
      <vt:lpstr>24_主题1</vt:lpstr>
      <vt:lpstr>23_主题1</vt:lpstr>
      <vt:lpstr>11_主题1</vt:lpstr>
      <vt:lpstr>6_自定义设计方案</vt:lpstr>
      <vt:lpstr>1_Blank</vt:lpstr>
      <vt:lpstr>22_default</vt:lpstr>
      <vt:lpstr>25_主题1</vt:lpstr>
      <vt:lpstr>9_主题1</vt:lpstr>
      <vt:lpstr>14_CELAB 16to9</vt:lpstr>
      <vt:lpstr>7_自定义设计方案</vt:lpstr>
      <vt:lpstr>幻灯片 1</vt:lpstr>
      <vt:lpstr>Agenda</vt:lpstr>
      <vt:lpstr>在数字浪潮中持续蓬勃发展</vt:lpstr>
      <vt:lpstr>多年保持快速稳健的发展势头</vt:lpstr>
      <vt:lpstr>全球领先的ICT解决方案供应商</vt:lpstr>
      <vt:lpstr>持续创新，成为行业标准建立者</vt:lpstr>
      <vt:lpstr>多中心全球化平台支撑业务发展</vt:lpstr>
      <vt:lpstr>在世界舞台发出声音</vt:lpstr>
      <vt:lpstr>Agenda</vt:lpstr>
      <vt:lpstr>电信软件在华为</vt:lpstr>
      <vt:lpstr>数字经济的蓬勃发展，给运营商带来新的挑战和机遇</vt:lpstr>
      <vt:lpstr>战略定位—围绕客户资产，构造生态系统</vt:lpstr>
      <vt:lpstr>业务领域—聚焦平台，开放能力，整合产业链，打造数字企业架构</vt:lpstr>
      <vt:lpstr>未来创新—面对数字化转型挑战，打造互联网化的企业IT架构</vt:lpstr>
      <vt:lpstr>电信软件研发愿景、使命及总体目标</vt:lpstr>
      <vt:lpstr>电信软件面向未来的总体架构</vt:lpstr>
      <vt:lpstr>幻灯片 17</vt:lpstr>
      <vt:lpstr>荣誉和市场认同</vt:lpstr>
      <vt:lpstr>丰富的内部技术交流活动</vt:lpstr>
      <vt:lpstr>先进的知识管理平台，活跃的技术交流社区</vt:lpstr>
      <vt:lpstr>丰富多彩的生活</vt:lpstr>
      <vt:lpstr>Agenda</vt:lpstr>
      <vt:lpstr>幻灯片 23</vt:lpstr>
      <vt:lpstr>幻灯片 24</vt:lpstr>
      <vt:lpstr>幻灯片 25</vt:lpstr>
      <vt:lpstr>幻灯片 26</vt:lpstr>
      <vt:lpstr>幻灯片 27</vt:lpstr>
      <vt:lpstr>幻灯片 28</vt:lpstr>
      <vt:lpstr>Agenda</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华为公司联系人信息</vt:lpstr>
      <vt:lpstr>幻灯片 41</vt:lpstr>
    </vt:vector>
  </TitlesOfParts>
  <Company>Huawei Technologies Co.,Ltd.</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华为汇报提纲</dc:title>
  <dc:creator>Liugaofeng (Gary)</dc:creator>
  <cp:lastModifiedBy>wtest222</cp:lastModifiedBy>
  <cp:revision>4987</cp:revision>
  <cp:lastPrinted>1899-12-30T00:00:00Z</cp:lastPrinted>
  <dcterms:created xsi:type="dcterms:W3CDTF">2006-11-09T00:40:50Z</dcterms:created>
  <dcterms:modified xsi:type="dcterms:W3CDTF">2015-04-09T02:31:27Z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2052-6.6.0.2699</vt:lpwstr>
  </property>
  <property fmtid="{D5CDD505-2E9C-101B-9397-08002B2CF9AE}" pid="3" name="_ms_pID_725343">
    <vt:lpwstr>(2)0FvJby1OMehEJNyla0v+uSTtVzrlWsTpthS0rDOT1So+30pPs6FeFJLfrYtPkYLIrxGMxpdL_x000d_
TZDgxnH7IY7MHt6FC6UgJs4kQ2kwS4vojTpc7Rpa3xc8g8Kx2yrGlglWRr5SZnaI1PhFAQY5_x000d_
3pBw/03+sBwg/c1EXetke2dB0sjef+Ka0lkjbH9gw0Z8vf/xgp72gdUIXfdp/P4y5NqpqzkH_x000d_
N0KwVlnaR/wmtb6yBS</vt:lpwstr>
  </property>
  <property fmtid="{D5CDD505-2E9C-101B-9397-08002B2CF9AE}" pid="4" name="_ms_pID_725343_00">
    <vt:lpwstr>_ms_pID_725343</vt:lpwstr>
  </property>
  <property fmtid="{D5CDD505-2E9C-101B-9397-08002B2CF9AE}" pid="5" name="_ms_pID_7253431">
    <vt:lpwstr>FReAEQnZirqUIuGP8tGGFutA/3NRk7QbhpUmFdMecb/rB+NYYvPXQ0_x000d_
o8DbMtxQu/4=</vt:lpwstr>
  </property>
  <property fmtid="{D5CDD505-2E9C-101B-9397-08002B2CF9AE}" pid="6" name="_ms_pID_7253431_00">
    <vt:lpwstr>_ms_pID_7253431</vt:lpwstr>
  </property>
  <property fmtid="{D5CDD505-2E9C-101B-9397-08002B2CF9AE}" pid="7" name="sflag">
    <vt:lpwstr>1428546473</vt:lpwstr>
  </property>
</Properties>
</file>